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diagrams/data1.xml" ContentType="application/vnd.openxmlformats-officedocument.drawingml.diagramData+xml"/>
  <Override PartName="/ppt/diagrams/data13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3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9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0.xml" ContentType="application/vnd.openxmlformats-officedocument.presentationml.slide+xml"/>
  <Override PartName="/ppt/slides/slide25.xml" ContentType="application/vnd.openxmlformats-officedocument.presentationml.slide+xml"/>
  <Override PartName="/ppt/slides/slide1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rawing12.xml" ContentType="application/vnd.ms-office.drawingml.diagramDrawing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diagrams/layout13.xml" ContentType="application/vnd.openxmlformats-officedocument.drawingml.diagramLayout+xml"/>
  <Override PartName="/ppt/diagrams/quickStyle12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layout12.xml" ContentType="application/vnd.openxmlformats-officedocument.drawingml.diagramLayout+xml"/>
  <Override PartName="/ppt/diagrams/colors12.xml" ContentType="application/vnd.openxmlformats-officedocument.drawingml.diagramColors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quickStyle13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0.xml" ContentType="application/vnd.ms-office.drawingml.diagramDrawing+xml"/>
  <Override PartName="/ppt/diagrams/layout1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9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diagrams/layout8.xml" ContentType="application/vnd.openxmlformats-officedocument.drawingml.diagramLayout+xml"/>
  <Override PartName="/ppt/diagrams/drawing7.xml" ContentType="application/vnd.ms-office.drawingml.diagramDrawing+xml"/>
  <Override PartName="/ppt/diagrams/colors7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colors10.xml" ContentType="application/vnd.openxmlformats-officedocument.drawingml.diagramColors+xml"/>
  <Override PartName="/ppt/diagrams/layout10.xml" ContentType="application/vnd.openxmlformats-officedocument.drawingml.diagramLayout+xml"/>
  <Override PartName="/ppt/diagrams/drawing9.xml" ContentType="application/vnd.ms-office.drawingml.diagramDrawing+xml"/>
  <Override PartName="/ppt/diagrams/colors9.xml" ContentType="application/vnd.openxmlformats-officedocument.drawingml.diagramColors+xml"/>
  <Override PartName="/ppt/diagrams/quickStyle9.xml" ContentType="application/vnd.openxmlformats-officedocument.drawingml.diagramStyle+xml"/>
  <Override PartName="/ppt/diagrams/layout9.xml" ContentType="application/vnd.openxmlformats-officedocument.drawingml.diagramLayout+xml"/>
  <Override PartName="/ppt/diagrams/colors6.xml" ContentType="application/vnd.openxmlformats-officedocument.drawingml.diagramColors+xml"/>
  <Override PartName="/ppt/diagrams/layout7.xml" ContentType="application/vnd.openxmlformats-officedocument.drawingml.diagramLayout+xml"/>
  <Override PartName="/ppt/diagrams/layout6.xml" ContentType="application/vnd.openxmlformats-officedocument.drawingml.diagramLayout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quickStyle6.xml" ContentType="application/vnd.openxmlformats-officedocument.drawingml.diagramStyle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4" r:id="rId3"/>
    <p:sldId id="299" r:id="rId4"/>
    <p:sldId id="300" r:id="rId5"/>
    <p:sldId id="301" r:id="rId6"/>
    <p:sldId id="302" r:id="rId7"/>
    <p:sldId id="303" r:id="rId8"/>
    <p:sldId id="296" r:id="rId9"/>
    <p:sldId id="306" r:id="rId10"/>
    <p:sldId id="307" r:id="rId11"/>
    <p:sldId id="259" r:id="rId12"/>
    <p:sldId id="278" r:id="rId13"/>
    <p:sldId id="260" r:id="rId14"/>
    <p:sldId id="279" r:id="rId15"/>
    <p:sldId id="283" r:id="rId16"/>
    <p:sldId id="282" r:id="rId17"/>
    <p:sldId id="284" r:id="rId18"/>
    <p:sldId id="285" r:id="rId19"/>
    <p:sldId id="286" r:id="rId20"/>
    <p:sldId id="287" r:id="rId21"/>
    <p:sldId id="288" r:id="rId22"/>
    <p:sldId id="281" r:id="rId23"/>
    <p:sldId id="261" r:id="rId24"/>
    <p:sldId id="262" r:id="rId25"/>
    <p:sldId id="266" r:id="rId26"/>
    <p:sldId id="265" r:id="rId27"/>
    <p:sldId id="267" r:id="rId28"/>
    <p:sldId id="271" r:id="rId29"/>
    <p:sldId id="270" r:id="rId30"/>
    <p:sldId id="264" r:id="rId31"/>
    <p:sldId id="274" r:id="rId32"/>
    <p:sldId id="275" r:id="rId33"/>
    <p:sldId id="276" r:id="rId34"/>
    <p:sldId id="289" r:id="rId35"/>
    <p:sldId id="290" r:id="rId36"/>
    <p:sldId id="277" r:id="rId37"/>
    <p:sldId id="293" r:id="rId38"/>
    <p:sldId id="294" r:id="rId39"/>
    <p:sldId id="305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DEA981E1-7031-4A50-AC29-BCC88F1AE996}">
          <p14:sldIdLst>
            <p14:sldId id="256"/>
            <p14:sldId id="304"/>
            <p14:sldId id="299"/>
            <p14:sldId id="300"/>
            <p14:sldId id="301"/>
            <p14:sldId id="302"/>
            <p14:sldId id="303"/>
            <p14:sldId id="296"/>
            <p14:sldId id="306"/>
            <p14:sldId id="307"/>
            <p14:sldId id="259"/>
            <p14:sldId id="278"/>
            <p14:sldId id="260"/>
            <p14:sldId id="279"/>
            <p14:sldId id="283"/>
            <p14:sldId id="282"/>
            <p14:sldId id="284"/>
            <p14:sldId id="285"/>
            <p14:sldId id="286"/>
            <p14:sldId id="287"/>
            <p14:sldId id="288"/>
            <p14:sldId id="281"/>
            <p14:sldId id="261"/>
            <p14:sldId id="262"/>
            <p14:sldId id="266"/>
            <p14:sldId id="265"/>
            <p14:sldId id="267"/>
            <p14:sldId id="271"/>
            <p14:sldId id="270"/>
            <p14:sldId id="264"/>
            <p14:sldId id="274"/>
            <p14:sldId id="275"/>
            <p14:sldId id="276"/>
            <p14:sldId id="289"/>
            <p14:sldId id="290"/>
            <p14:sldId id="277"/>
            <p14:sldId id="293"/>
            <p14:sldId id="294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911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NNA\&#1059;&#1085;&#1080;&#1074;&#1077;&#1088;&#1089;&#1080;&#1072;&#1076;&#1072;\&#1050;&#1085;&#1080;&#1075;&#1072;1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NNA\&#1059;&#1085;&#1080;&#1074;&#1077;&#1088;&#1089;&#1080;&#1072;&#1076;&#1072;\&#1050;&#1085;&#1080;&#1075;&#1072;1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20078277886497067"/>
          <c:y val="4.1489857110951663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Лист1!$C$1</c:f>
              <c:strCache>
                <c:ptCount val="1"/>
                <c:pt idx="0">
                  <c:v>Общий объем инвестиций в Универсиаду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2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Лист1!$B$2:$B$7</c:f>
              <c:strCache>
                <c:ptCount val="6"/>
                <c:pt idx="0">
                  <c:v>Турин (2007, зима)</c:v>
                </c:pt>
                <c:pt idx="1">
                  <c:v>Бангкок (2007, лето)</c:v>
                </c:pt>
                <c:pt idx="2">
                  <c:v>Харбин (2009, зима)</c:v>
                </c:pt>
                <c:pt idx="3">
                  <c:v>Белград (2009, лето)</c:v>
                </c:pt>
                <c:pt idx="4">
                  <c:v>Эрзурум (2011, зима)</c:v>
                </c:pt>
                <c:pt idx="5">
                  <c:v>Шеньчжень (2011, лето)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30</c:v>
                </c:pt>
                <c:pt idx="1">
                  <c:v>17</c:v>
                </c:pt>
                <c:pt idx="2">
                  <c:v>34</c:v>
                </c:pt>
                <c:pt idx="3">
                  <c:v>50</c:v>
                </c:pt>
                <c:pt idx="4">
                  <c:v>262</c:v>
                </c:pt>
                <c:pt idx="5">
                  <c:v>19548</c:v>
                </c:pt>
              </c:numCache>
            </c:numRef>
          </c:val>
        </c:ser>
        <c:dLbls/>
        <c:shape val="box"/>
        <c:axId val="55999104"/>
        <c:axId val="56848768"/>
        <c:axId val="0"/>
      </c:bar3DChart>
      <c:catAx>
        <c:axId val="55999104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6848768"/>
        <c:crosses val="autoZero"/>
        <c:lblAlgn val="ctr"/>
        <c:lblOffset val="100"/>
      </c:catAx>
      <c:valAx>
        <c:axId val="5684876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евро</a:t>
                </a:r>
              </a:p>
            </c:rich>
          </c:tx>
          <c:layout>
            <c:manualLayout>
              <c:xMode val="edge"/>
              <c:yMode val="edge"/>
              <c:x val="2.8479796189859838E-2"/>
              <c:y val="0.25086513925385973"/>
            </c:manualLayout>
          </c:layout>
        </c:title>
        <c:numFmt formatCode="General" sourceLinked="1"/>
        <c:tickLblPos val="nextTo"/>
        <c:crossAx val="5599910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1298108284409665"/>
          <c:y val="3.3946246727142269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Лист1!$H$1</c:f>
              <c:strCache>
                <c:ptCount val="1"/>
                <c:pt idx="0">
                  <c:v>Количество спортсменов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Лист1!$B$2:$B$7</c:f>
              <c:strCache>
                <c:ptCount val="6"/>
                <c:pt idx="0">
                  <c:v>Турин (2007, зима)</c:v>
                </c:pt>
                <c:pt idx="1">
                  <c:v>Бангкок (2007, лето)</c:v>
                </c:pt>
                <c:pt idx="2">
                  <c:v>Харбин (2009, зима)</c:v>
                </c:pt>
                <c:pt idx="3">
                  <c:v>Белград (2009, лето)</c:v>
                </c:pt>
                <c:pt idx="4">
                  <c:v>Эрзурум (2011, зима)</c:v>
                </c:pt>
                <c:pt idx="5">
                  <c:v>Шеньчжень (2011, лето)</c:v>
                </c:pt>
              </c:strCache>
            </c:strRef>
          </c:cat>
          <c:val>
            <c:numRef>
              <c:f>Лист1!$H$2:$H$7</c:f>
              <c:numCache>
                <c:formatCode>General</c:formatCode>
                <c:ptCount val="6"/>
                <c:pt idx="0">
                  <c:v>1638</c:v>
                </c:pt>
                <c:pt idx="1">
                  <c:v>9006</c:v>
                </c:pt>
                <c:pt idx="2">
                  <c:v>3800</c:v>
                </c:pt>
                <c:pt idx="3">
                  <c:v>9000</c:v>
                </c:pt>
                <c:pt idx="4">
                  <c:v>2940</c:v>
                </c:pt>
                <c:pt idx="5">
                  <c:v>7132</c:v>
                </c:pt>
              </c:numCache>
            </c:numRef>
          </c:val>
        </c:ser>
        <c:dLbls/>
        <c:shape val="box"/>
        <c:axId val="56871552"/>
        <c:axId val="56881536"/>
        <c:axId val="0"/>
      </c:bar3DChart>
      <c:catAx>
        <c:axId val="56871552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6881536"/>
        <c:crosses val="autoZero"/>
        <c:lblAlgn val="ctr"/>
        <c:lblOffset val="100"/>
      </c:catAx>
      <c:valAx>
        <c:axId val="5688153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чел.</a:t>
                </a:r>
              </a:p>
            </c:rich>
          </c:tx>
          <c:layout>
            <c:manualLayout>
              <c:xMode val="edge"/>
              <c:yMode val="edge"/>
              <c:x val="3.6307584839566288E-2"/>
              <c:y val="0.34138846385957261"/>
            </c:manualLayout>
          </c:layout>
        </c:title>
        <c:numFmt formatCode="General" sourceLinked="1"/>
        <c:tickLblPos val="nextTo"/>
        <c:crossAx val="5687155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1298108284409665"/>
          <c:y val="3.3946246727142269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Лист1!$D$1</c:f>
              <c:strCache>
                <c:ptCount val="1"/>
                <c:pt idx="0">
                  <c:v>Население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Лист1!$B$2:$B$7</c:f>
              <c:strCache>
                <c:ptCount val="6"/>
                <c:pt idx="0">
                  <c:v>Турин (2007, зима)</c:v>
                </c:pt>
                <c:pt idx="1">
                  <c:v>Бангкок (2007, лето)</c:v>
                </c:pt>
                <c:pt idx="2">
                  <c:v>Харбин (2009, зима)</c:v>
                </c:pt>
                <c:pt idx="3">
                  <c:v>Белград (2009, лето)</c:v>
                </c:pt>
                <c:pt idx="4">
                  <c:v>Эрзурум (2011, зима)</c:v>
                </c:pt>
                <c:pt idx="5">
                  <c:v>Шеньчжень (2011, лето)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0.91</c:v>
                </c:pt>
                <c:pt idx="1">
                  <c:v>9</c:v>
                </c:pt>
                <c:pt idx="2">
                  <c:v>9.6</c:v>
                </c:pt>
                <c:pt idx="3">
                  <c:v>1.1000000000000001</c:v>
                </c:pt>
                <c:pt idx="4">
                  <c:v>0.36000000000000004</c:v>
                </c:pt>
                <c:pt idx="5">
                  <c:v>17</c:v>
                </c:pt>
              </c:numCache>
            </c:numRef>
          </c:val>
        </c:ser>
        <c:dLbls/>
        <c:shape val="box"/>
        <c:axId val="55921280"/>
        <c:axId val="55935360"/>
        <c:axId val="0"/>
      </c:bar3DChart>
      <c:catAx>
        <c:axId val="55921280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5935360"/>
        <c:crosses val="autoZero"/>
        <c:lblAlgn val="ctr"/>
        <c:lblOffset val="100"/>
      </c:catAx>
      <c:valAx>
        <c:axId val="5593536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чел.</a:t>
                </a:r>
              </a:p>
            </c:rich>
          </c:tx>
          <c:layout>
            <c:manualLayout>
              <c:xMode val="edge"/>
              <c:yMode val="edge"/>
              <c:x val="3.6307584839566288E-2"/>
              <c:y val="0.34138846385957261"/>
            </c:manualLayout>
          </c:layout>
        </c:title>
        <c:numFmt formatCode="General" sourceLinked="1"/>
        <c:tickLblPos val="nextTo"/>
        <c:crossAx val="5592128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1298108284409665"/>
          <c:y val="3.3946246727142269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Лист1!$E$1</c:f>
              <c:strCache>
                <c:ptCount val="1"/>
                <c:pt idx="0">
                  <c:v>Количество видов спорта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Лист1!$B$2:$B$7</c:f>
              <c:strCache>
                <c:ptCount val="6"/>
                <c:pt idx="0">
                  <c:v>Турин (2007, зима)</c:v>
                </c:pt>
                <c:pt idx="1">
                  <c:v>Бангкок (2007, лето)</c:v>
                </c:pt>
                <c:pt idx="2">
                  <c:v>Харбин (2009, зима)</c:v>
                </c:pt>
                <c:pt idx="3">
                  <c:v>Белград (2009, лето)</c:v>
                </c:pt>
                <c:pt idx="4">
                  <c:v>Эрзурум (2011, зима)</c:v>
                </c:pt>
                <c:pt idx="5">
                  <c:v>Шеньчжень (2011, лето)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10</c:v>
                </c:pt>
                <c:pt idx="1">
                  <c:v>11</c:v>
                </c:pt>
                <c:pt idx="2">
                  <c:v>13</c:v>
                </c:pt>
                <c:pt idx="3">
                  <c:v>15</c:v>
                </c:pt>
                <c:pt idx="4">
                  <c:v>12</c:v>
                </c:pt>
                <c:pt idx="5">
                  <c:v>26</c:v>
                </c:pt>
              </c:numCache>
            </c:numRef>
          </c:val>
        </c:ser>
        <c:dLbls/>
        <c:shape val="box"/>
        <c:axId val="57293440"/>
        <c:axId val="57299328"/>
        <c:axId val="0"/>
      </c:bar3DChart>
      <c:catAx>
        <c:axId val="57293440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299328"/>
        <c:crosses val="autoZero"/>
        <c:lblAlgn val="ctr"/>
        <c:lblOffset val="100"/>
      </c:catAx>
      <c:valAx>
        <c:axId val="5729932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чел.</a:t>
                </a:r>
              </a:p>
            </c:rich>
          </c:tx>
          <c:layout>
            <c:manualLayout>
              <c:xMode val="edge"/>
              <c:yMode val="edge"/>
              <c:x val="3.6307584839566288E-2"/>
              <c:y val="0.34138846385957261"/>
            </c:manualLayout>
          </c:layout>
        </c:title>
        <c:numFmt formatCode="General" sourceLinked="1"/>
        <c:tickLblPos val="nextTo"/>
        <c:crossAx val="5729344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20078277886497067"/>
          <c:y val="4.1489857110951663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Лист1!$C$1</c:f>
              <c:strCache>
                <c:ptCount val="1"/>
                <c:pt idx="0">
                  <c:v>Общий объем инвестиций в Универсиаду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Лист1!$B$8:$B$13</c:f>
              <c:strCache>
                <c:ptCount val="6"/>
                <c:pt idx="0">
                  <c:v>Трентино (2013, зима)</c:v>
                </c:pt>
                <c:pt idx="1">
                  <c:v>Казань (2013, лето)</c:v>
                </c:pt>
                <c:pt idx="2">
                  <c:v>Гранада (2015, зима)</c:v>
                </c:pt>
                <c:pt idx="3">
                  <c:v>Кванджу (2015, лето)</c:v>
                </c:pt>
                <c:pt idx="4">
                  <c:v>Алма-Ата (2017, зима)</c:v>
                </c:pt>
                <c:pt idx="5">
                  <c:v>Тай Бэй (2017, лето)</c:v>
                </c:pt>
              </c:strCache>
            </c:strRef>
          </c:cat>
          <c:val>
            <c:numRef>
              <c:f>Лист1!$C$8:$C$13</c:f>
              <c:numCache>
                <c:formatCode>General</c:formatCode>
                <c:ptCount val="6"/>
                <c:pt idx="0">
                  <c:v>297.57</c:v>
                </c:pt>
                <c:pt idx="1">
                  <c:v>599.11</c:v>
                </c:pt>
                <c:pt idx="2">
                  <c:v>5554.64</c:v>
                </c:pt>
                <c:pt idx="3">
                  <c:v>241.10999999999999</c:v>
                </c:pt>
                <c:pt idx="4">
                  <c:v>724.84999999999991</c:v>
                </c:pt>
                <c:pt idx="5">
                  <c:v>2418.71</c:v>
                </c:pt>
              </c:numCache>
            </c:numRef>
          </c:val>
        </c:ser>
        <c:dLbls/>
        <c:shape val="box"/>
        <c:axId val="57625216"/>
        <c:axId val="57639296"/>
        <c:axId val="0"/>
      </c:bar3DChart>
      <c:catAx>
        <c:axId val="57625216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639296"/>
        <c:crosses val="autoZero"/>
        <c:lblAlgn val="ctr"/>
        <c:lblOffset val="100"/>
      </c:catAx>
      <c:valAx>
        <c:axId val="5763929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евро</a:t>
                </a:r>
              </a:p>
            </c:rich>
          </c:tx>
          <c:layout>
            <c:manualLayout>
              <c:xMode val="edge"/>
              <c:yMode val="edge"/>
              <c:x val="2.8479796189859838E-2"/>
              <c:y val="0.25086513925385973"/>
            </c:manualLayout>
          </c:layout>
        </c:title>
        <c:numFmt formatCode="General" sourceLinked="1"/>
        <c:tickLblPos val="nextTo"/>
        <c:crossAx val="57625216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1298108284409665"/>
          <c:y val="3.3946246727142269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Лист1!$D$1</c:f>
              <c:strCache>
                <c:ptCount val="1"/>
                <c:pt idx="0">
                  <c:v>Население</c:v>
                </c:pt>
              </c:strCache>
            </c:strRef>
          </c:tx>
          <c:dLbls>
            <c:showVal val="1"/>
          </c:dLbls>
          <c:cat>
            <c:strRef>
              <c:f>Лист1!$B$8:$B$13</c:f>
              <c:strCache>
                <c:ptCount val="6"/>
                <c:pt idx="0">
                  <c:v>Трентино (2013, зима)</c:v>
                </c:pt>
                <c:pt idx="1">
                  <c:v>Казань (2013, лето)</c:v>
                </c:pt>
                <c:pt idx="2">
                  <c:v>Гранада (2015, зима)</c:v>
                </c:pt>
                <c:pt idx="3">
                  <c:v>Кванджу (2015, лето)</c:v>
                </c:pt>
                <c:pt idx="4">
                  <c:v>Алма-Ата (2017, зима)</c:v>
                </c:pt>
                <c:pt idx="5">
                  <c:v>Тай Бэй (2017, лето)</c:v>
                </c:pt>
              </c:strCache>
            </c:strRef>
          </c:cat>
          <c:val>
            <c:numRef>
              <c:f>Лист1!$D$8:$D$13</c:f>
              <c:numCache>
                <c:formatCode>General</c:formatCode>
                <c:ptCount val="6"/>
                <c:pt idx="0">
                  <c:v>0.52</c:v>
                </c:pt>
                <c:pt idx="1">
                  <c:v>1.1499999999999997</c:v>
                </c:pt>
                <c:pt idx="2">
                  <c:v>0.23</c:v>
                </c:pt>
                <c:pt idx="3">
                  <c:v>1.5</c:v>
                </c:pt>
                <c:pt idx="4">
                  <c:v>0.76000000000000012</c:v>
                </c:pt>
                <c:pt idx="5">
                  <c:v>2.6</c:v>
                </c:pt>
              </c:numCache>
            </c:numRef>
          </c:val>
        </c:ser>
        <c:dLbls/>
        <c:shape val="box"/>
        <c:axId val="57488128"/>
        <c:axId val="57489664"/>
        <c:axId val="0"/>
      </c:bar3DChart>
      <c:catAx>
        <c:axId val="57488128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489664"/>
        <c:crosses val="autoZero"/>
        <c:lblAlgn val="ctr"/>
        <c:lblOffset val="100"/>
      </c:catAx>
      <c:valAx>
        <c:axId val="5748966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чел.</a:t>
                </a:r>
              </a:p>
            </c:rich>
          </c:tx>
          <c:layout>
            <c:manualLayout>
              <c:xMode val="edge"/>
              <c:yMode val="edge"/>
              <c:x val="3.6307584839566288E-2"/>
              <c:y val="0.34138846385957261"/>
            </c:manualLayout>
          </c:layout>
        </c:title>
        <c:numFmt formatCode="General" sourceLinked="1"/>
        <c:tickLblPos val="nextTo"/>
        <c:crossAx val="5748812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31298108284409665"/>
          <c:y val="3.3946246727142269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Лист1!$E$1</c:f>
              <c:strCache>
                <c:ptCount val="1"/>
                <c:pt idx="0">
                  <c:v>Количество видов спорта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Лист1!$B$8:$B$13</c:f>
              <c:strCache>
                <c:ptCount val="6"/>
                <c:pt idx="0">
                  <c:v>Трентино (2013, зима)</c:v>
                </c:pt>
                <c:pt idx="1">
                  <c:v>Казань (2013, лето)</c:v>
                </c:pt>
                <c:pt idx="2">
                  <c:v>Гранада (2015, зима)</c:v>
                </c:pt>
                <c:pt idx="3">
                  <c:v>Кванджу (2015, лето)</c:v>
                </c:pt>
                <c:pt idx="4">
                  <c:v>Алма-Ата (2017, зима)</c:v>
                </c:pt>
                <c:pt idx="5">
                  <c:v>Тай Бэй (2017, лето)</c:v>
                </c:pt>
              </c:strCache>
            </c:strRef>
          </c:cat>
          <c:val>
            <c:numRef>
              <c:f>Лист1!$E$8:$E$13</c:f>
              <c:numCache>
                <c:formatCode>General</c:formatCode>
                <c:ptCount val="6"/>
                <c:pt idx="0">
                  <c:v>21</c:v>
                </c:pt>
                <c:pt idx="1">
                  <c:v>27</c:v>
                </c:pt>
                <c:pt idx="2">
                  <c:v>9</c:v>
                </c:pt>
                <c:pt idx="3">
                  <c:v>21</c:v>
                </c:pt>
                <c:pt idx="4">
                  <c:v>11</c:v>
                </c:pt>
                <c:pt idx="5">
                  <c:v>14</c:v>
                </c:pt>
              </c:numCache>
            </c:numRef>
          </c:val>
        </c:ser>
        <c:dLbls/>
        <c:shape val="box"/>
        <c:axId val="57750272"/>
        <c:axId val="57751808"/>
        <c:axId val="0"/>
      </c:bar3DChart>
      <c:catAx>
        <c:axId val="57750272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751808"/>
        <c:crosses val="autoZero"/>
        <c:lblAlgn val="ctr"/>
        <c:lblOffset val="100"/>
      </c:catAx>
      <c:valAx>
        <c:axId val="5775180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чел.</a:t>
                </a:r>
              </a:p>
            </c:rich>
          </c:tx>
          <c:layout>
            <c:manualLayout>
              <c:xMode val="edge"/>
              <c:yMode val="edge"/>
              <c:x val="3.6307584839566288E-2"/>
              <c:y val="0.34138846385957261"/>
            </c:manualLayout>
          </c:layout>
        </c:title>
        <c:numFmt formatCode="General" sourceLinked="1"/>
        <c:tickLblPos val="nextTo"/>
        <c:crossAx val="5775027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Лист1!$B$102:$B$106</c:f>
              <c:strCache>
                <c:ptCount val="1"/>
                <c:pt idx="0">
                  <c:v>Сочи Красноярск Квебек Санкт-Галлен Марибор</c:v>
                </c:pt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Лист1!$B$102:$B$106</c:f>
              <c:strCache>
                <c:ptCount val="5"/>
                <c:pt idx="0">
                  <c:v>Сочи</c:v>
                </c:pt>
                <c:pt idx="1">
                  <c:v>Красноярск</c:v>
                </c:pt>
                <c:pt idx="2">
                  <c:v>Квебек</c:v>
                </c:pt>
                <c:pt idx="3">
                  <c:v>Санкт-Галлен</c:v>
                </c:pt>
                <c:pt idx="4">
                  <c:v>Марибор</c:v>
                </c:pt>
              </c:strCache>
            </c:strRef>
          </c:cat>
          <c:val>
            <c:numRef>
              <c:f>Лист1!$C$102:$C$106</c:f>
              <c:numCache>
                <c:formatCode>General</c:formatCode>
                <c:ptCount val="5"/>
                <c:pt idx="0">
                  <c:v>38400</c:v>
                </c:pt>
                <c:pt idx="1">
                  <c:v>17111.3</c:v>
                </c:pt>
                <c:pt idx="2">
                  <c:v>15154.3</c:v>
                </c:pt>
                <c:pt idx="3">
                  <c:v>1000</c:v>
                </c:pt>
                <c:pt idx="4">
                  <c:v>500</c:v>
                </c:pt>
              </c:numCache>
            </c:numRef>
          </c:val>
        </c:ser>
        <c:dLbls/>
        <c:shape val="box"/>
        <c:axId val="57832576"/>
        <c:axId val="57834112"/>
        <c:axId val="0"/>
      </c:bar3DChart>
      <c:catAx>
        <c:axId val="57832576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834112"/>
        <c:crosses val="autoZero"/>
        <c:lblAlgn val="ctr"/>
        <c:lblOffset val="100"/>
      </c:catAx>
      <c:valAx>
        <c:axId val="5783411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евро</a:t>
                </a:r>
              </a:p>
            </c:rich>
          </c:tx>
          <c:layout>
            <c:manualLayout>
              <c:xMode val="edge"/>
              <c:yMode val="edge"/>
              <c:x val="2.0652007540153384E-2"/>
              <c:y val="0.34138846385957261"/>
            </c:manualLayout>
          </c:layout>
        </c:title>
        <c:numFmt formatCode="General" sourceLinked="1"/>
        <c:tickLblPos val="nextTo"/>
        <c:crossAx val="57832576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Лист1!$D$101</c:f>
              <c:strCache>
                <c:ptCount val="1"/>
              </c:strCache>
            </c:strRef>
          </c:tx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4"/>
              <c:layout>
                <c:manualLayout>
                  <c:x val="1.043705153294194E-2"/>
                  <c:y val="-3.7718051919046966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</c:dLbl>
            <c:numFmt formatCode="#,##0.0" sourceLinked="0"/>
            <c:showVal val="1"/>
          </c:dLbls>
          <c:cat>
            <c:strRef>
              <c:f>Лист1!$B$102:$B$106</c:f>
              <c:strCache>
                <c:ptCount val="5"/>
                <c:pt idx="0">
                  <c:v>Сочи</c:v>
                </c:pt>
                <c:pt idx="1">
                  <c:v>Красноярск</c:v>
                </c:pt>
                <c:pt idx="2">
                  <c:v>Квебек</c:v>
                </c:pt>
                <c:pt idx="3">
                  <c:v>Санкт-Галлен</c:v>
                </c:pt>
                <c:pt idx="4">
                  <c:v>Марибор</c:v>
                </c:pt>
              </c:strCache>
            </c:strRef>
          </c:cat>
          <c:val>
            <c:numRef>
              <c:f>Лист1!$D$102:$D$106</c:f>
              <c:numCache>
                <c:formatCode>General</c:formatCode>
                <c:ptCount val="5"/>
                <c:pt idx="0">
                  <c:v>700</c:v>
                </c:pt>
                <c:pt idx="1">
                  <c:v>29</c:v>
                </c:pt>
                <c:pt idx="2">
                  <c:v>24</c:v>
                </c:pt>
                <c:pt idx="3">
                  <c:v>12</c:v>
                </c:pt>
                <c:pt idx="4">
                  <c:v>7</c:v>
                </c:pt>
              </c:numCache>
            </c:numRef>
          </c:val>
        </c:ser>
        <c:dLbls/>
        <c:shape val="box"/>
        <c:axId val="57692928"/>
        <c:axId val="57694464"/>
        <c:axId val="0"/>
      </c:bar3DChart>
      <c:catAx>
        <c:axId val="57692928"/>
        <c:scaling>
          <c:orientation val="minMax"/>
        </c:scaling>
        <c:axPos val="b"/>
        <c:tickLblPos val="low"/>
        <c:txPr>
          <a:bodyPr rot="-1620000"/>
          <a:lstStyle/>
          <a:p>
            <a:pPr>
              <a:defRPr/>
            </a:pPr>
            <a:endParaRPr lang="ru-RU"/>
          </a:p>
        </c:txPr>
        <c:crossAx val="57694464"/>
        <c:crosses val="autoZero"/>
        <c:lblAlgn val="ctr"/>
        <c:lblOffset val="100"/>
      </c:catAx>
      <c:valAx>
        <c:axId val="5769446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ед.</a:t>
                </a:r>
              </a:p>
            </c:rich>
          </c:tx>
          <c:layout>
            <c:manualLayout>
              <c:xMode val="edge"/>
              <c:yMode val="edge"/>
              <c:x val="2.0652007540153384E-2"/>
              <c:y val="0.34138846385957261"/>
            </c:manualLayout>
          </c:layout>
        </c:title>
        <c:numFmt formatCode="General" sourceLinked="1"/>
        <c:tickLblPos val="nextTo"/>
        <c:crossAx val="5769292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9CA04-64AF-47D2-9D24-7CC577AF8924}" type="doc">
      <dgm:prSet loTypeId="urn:microsoft.com/office/officeart/2005/8/layout/lProcess3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8D7B6A65-A178-49B7-AFFE-05F8FE454CEE}">
      <dgm:prSet phldrT="[Текст]" custT="1"/>
      <dgm:spPr/>
      <dgm:t>
        <a:bodyPr/>
        <a:lstStyle/>
        <a:p>
          <a:r>
            <a:rPr lang="ru-RU" sz="2400" b="1" smtClean="0"/>
            <a:t>УФМС РФ</a:t>
          </a:r>
          <a:endParaRPr lang="ru-RU" sz="2400" b="1" dirty="0"/>
        </a:p>
      </dgm:t>
    </dgm:pt>
    <dgm:pt modelId="{4C972331-092E-4741-A151-B8A92A83BBEF}" type="parTrans" cxnId="{83C47797-9CD1-4C9E-B9B7-EB1813A0D7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444817F-7F98-4EAF-A46A-44D9BE21E838}" type="sibTrans" cxnId="{83C47797-9CD1-4C9E-B9B7-EB1813A0D7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8D8EC6A-340B-4131-A7F9-9A168FEFD86B}">
      <dgm:prSet phldrT="[Текст]"/>
      <dgm:spPr/>
      <dgm:t>
        <a:bodyPr/>
        <a:lstStyle/>
        <a:p>
          <a:r>
            <a:rPr lang="ru-RU" smtClean="0"/>
            <a:t>Заявка</a:t>
          </a:r>
          <a:endParaRPr lang="ru-RU" dirty="0"/>
        </a:p>
      </dgm:t>
    </dgm:pt>
    <dgm:pt modelId="{6A3D8C35-5197-469C-8F43-56F37BC3F5DC}" type="parTrans" cxnId="{6953B25F-F23E-45EE-A546-976DC3A36B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1D06B6-2F9E-4DFC-9150-2D970F492C63}" type="sibTrans" cxnId="{6953B25F-F23E-45EE-A546-976DC3A36B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3710B44-7D7B-440A-AB95-69569B155E66}">
      <dgm:prSet phldrT="[Текст]"/>
      <dgm:spPr/>
      <dgm:t>
        <a:bodyPr/>
        <a:lstStyle/>
        <a:p>
          <a:r>
            <a:rPr lang="ru-RU" smtClean="0"/>
            <a:t>Оформление</a:t>
          </a:r>
          <a:endParaRPr lang="ru-RU" dirty="0"/>
        </a:p>
      </dgm:t>
    </dgm:pt>
    <dgm:pt modelId="{DF66FC38-98DA-404A-8A00-C9BB8FB53BBF}" type="parTrans" cxnId="{EFE584F5-FDE4-4CAD-9472-A3ADCCD019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60F9479-904B-49AA-8F8B-D1E917DDCFFA}" type="sibTrans" cxnId="{EFE584F5-FDE4-4CAD-9472-A3ADCCD0195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CF0BB00-DA00-423C-A494-C3EACC632454}">
      <dgm:prSet phldrT="[Текст]" custT="1"/>
      <dgm:spPr/>
      <dgm:t>
        <a:bodyPr/>
        <a:lstStyle/>
        <a:p>
          <a:r>
            <a:rPr lang="ru-RU" sz="2400" b="1" smtClean="0"/>
            <a:t>МИД РФ</a:t>
          </a:r>
          <a:endParaRPr lang="ru-RU" sz="2400" b="1" dirty="0"/>
        </a:p>
      </dgm:t>
    </dgm:pt>
    <dgm:pt modelId="{ABB6AFEF-8C83-47A6-8FF8-AFB2C1EAB369}" type="parTrans" cxnId="{2C140A61-BA54-4A6C-9702-2CADE577AA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EBD85C4-F9C1-4372-8056-ABADFE81C859}" type="sibTrans" cxnId="{2C140A61-BA54-4A6C-9702-2CADE577AA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BD3F20-25A9-44AC-BCE4-CB0C8F306623}">
      <dgm:prSet phldrT="[Текст]"/>
      <dgm:spPr/>
      <dgm:t>
        <a:bodyPr/>
        <a:lstStyle/>
        <a:p>
          <a:r>
            <a:rPr lang="ru-RU" smtClean="0"/>
            <a:t>Выдача приглашения</a:t>
          </a:r>
          <a:endParaRPr lang="ru-RU" dirty="0"/>
        </a:p>
      </dgm:t>
    </dgm:pt>
    <dgm:pt modelId="{4A6F2CF1-1241-4B99-A084-F6F46E3DB5C8}" type="parTrans" cxnId="{87E58757-7198-45F7-B955-59611B0B04F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CC9F380-65B2-4C99-9AC3-02FA616A5669}" type="sibTrans" cxnId="{87E58757-7198-45F7-B955-59611B0B04F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EC38B78-D0EF-4D5A-B8F4-B8639BB92D91}">
      <dgm:prSet phldrT="[Текст]"/>
      <dgm:spPr/>
      <dgm:t>
        <a:bodyPr/>
        <a:lstStyle/>
        <a:p>
          <a:r>
            <a:rPr lang="ru-RU" smtClean="0"/>
            <a:t>Оформление визы</a:t>
          </a:r>
          <a:endParaRPr lang="ru-RU" dirty="0"/>
        </a:p>
      </dgm:t>
    </dgm:pt>
    <dgm:pt modelId="{23E1DC44-6201-4B1E-8164-E4513825B4C9}" type="parTrans" cxnId="{57F5F887-EEC0-4F76-82AC-600D25D00B2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3F85DF-EE99-431C-A56C-DC846A0A573E}" type="sibTrans" cxnId="{57F5F887-EEC0-4F76-82AC-600D25D00B2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4B040C5-BA89-4C9D-A195-FE1C42B83503}">
      <dgm:prSet phldrT="[Текст]" custT="1"/>
      <dgm:spPr/>
      <dgm:t>
        <a:bodyPr/>
        <a:lstStyle/>
        <a:p>
          <a:r>
            <a:rPr lang="ru-RU" sz="2400" b="1" smtClean="0"/>
            <a:t>УФМС РФ</a:t>
          </a:r>
          <a:endParaRPr lang="ru-RU" sz="2400" b="1" dirty="0"/>
        </a:p>
      </dgm:t>
    </dgm:pt>
    <dgm:pt modelId="{B75CC45E-1CA6-4F55-AE7C-9103F276D50F}" type="parTrans" cxnId="{10D530EA-A176-4ED1-8685-465E1EB536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9A09190-DB6C-4E27-B315-D6C154068820}" type="sibTrans" cxnId="{10D530EA-A176-4ED1-8685-465E1EB536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85D8EF3-9121-401D-806A-21999A42B783}">
      <dgm:prSet phldrT="[Текст]"/>
      <dgm:spPr/>
      <dgm:t>
        <a:bodyPr/>
        <a:lstStyle/>
        <a:p>
          <a:r>
            <a:rPr lang="ru-RU" smtClean="0"/>
            <a:t>Заявка на получение</a:t>
          </a:r>
          <a:endParaRPr lang="ru-RU" dirty="0"/>
        </a:p>
      </dgm:t>
    </dgm:pt>
    <dgm:pt modelId="{09196B09-096A-4183-B2FC-370BA3DA94C8}" type="parTrans" cxnId="{99418CCD-E9CB-427A-9EFB-416126E73E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599EC6C-A57F-449E-B0CD-BDD50771C131}" type="sibTrans" cxnId="{99418CCD-E9CB-427A-9EFB-416126E73E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314B6B4-1288-4D1C-983F-C06E92736B63}">
      <dgm:prSet phldrT="[Текст]"/>
      <dgm:spPr/>
      <dgm:t>
        <a:bodyPr/>
        <a:lstStyle/>
        <a:p>
          <a:r>
            <a:rPr lang="ru-RU" smtClean="0"/>
            <a:t>Выдача визы</a:t>
          </a:r>
          <a:endParaRPr lang="ru-RU" dirty="0"/>
        </a:p>
      </dgm:t>
    </dgm:pt>
    <dgm:pt modelId="{1E7E4845-8011-4080-B46C-19221F1A1183}" type="parTrans" cxnId="{433D2798-C91D-428B-8406-BA3DDA553C0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7BA1E04-7CA2-4B99-B290-C11064E4674C}" type="sibTrans" cxnId="{433D2798-C91D-428B-8406-BA3DDA553C0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D95C4A2-BFBC-40E9-8DA6-8CCE105140E7}" type="pres">
      <dgm:prSet presAssocID="{F229CA04-64AF-47D2-9D24-7CC577AF892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FB7E55-13D2-4B0E-9E93-2BCDF9361173}" type="pres">
      <dgm:prSet presAssocID="{8D7B6A65-A178-49B7-AFFE-05F8FE454CEE}" presName="horFlow" presStyleCnt="0"/>
      <dgm:spPr/>
      <dgm:t>
        <a:bodyPr/>
        <a:lstStyle/>
        <a:p>
          <a:endParaRPr lang="ru-RU"/>
        </a:p>
      </dgm:t>
    </dgm:pt>
    <dgm:pt modelId="{E487FD67-54B7-4D42-A2BF-3D8BDC2950D5}" type="pres">
      <dgm:prSet presAssocID="{8D7B6A65-A178-49B7-AFFE-05F8FE454CEE}" presName="bigChev" presStyleLbl="node1" presStyleIdx="0" presStyleCnt="3"/>
      <dgm:spPr/>
      <dgm:t>
        <a:bodyPr/>
        <a:lstStyle/>
        <a:p>
          <a:endParaRPr lang="ru-RU"/>
        </a:p>
      </dgm:t>
    </dgm:pt>
    <dgm:pt modelId="{5A3959CA-50E4-4E55-A394-ED361AFE6C0D}" type="pres">
      <dgm:prSet presAssocID="{6A3D8C35-5197-469C-8F43-56F37BC3F5DC}" presName="parTrans" presStyleCnt="0"/>
      <dgm:spPr/>
      <dgm:t>
        <a:bodyPr/>
        <a:lstStyle/>
        <a:p>
          <a:endParaRPr lang="ru-RU"/>
        </a:p>
      </dgm:t>
    </dgm:pt>
    <dgm:pt modelId="{34A17D1F-B69A-4E1F-B927-BBC249D2C8C9}" type="pres">
      <dgm:prSet presAssocID="{78D8EC6A-340B-4131-A7F9-9A168FEFD86B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DAF90-12D1-4279-B0B6-786A4CF57B7C}" type="pres">
      <dgm:prSet presAssocID="{281D06B6-2F9E-4DFC-9150-2D970F492C63}" presName="sibTrans" presStyleCnt="0"/>
      <dgm:spPr/>
      <dgm:t>
        <a:bodyPr/>
        <a:lstStyle/>
        <a:p>
          <a:endParaRPr lang="ru-RU"/>
        </a:p>
      </dgm:t>
    </dgm:pt>
    <dgm:pt modelId="{3B7DF87F-334F-4B60-9B98-09FAE5E029A6}" type="pres">
      <dgm:prSet presAssocID="{F3710B44-7D7B-440A-AB95-69569B155E66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DE42A-A37F-4E3B-B064-C47EDF8F4F30}" type="pres">
      <dgm:prSet presAssocID="{8D7B6A65-A178-49B7-AFFE-05F8FE454CEE}" presName="vSp" presStyleCnt="0"/>
      <dgm:spPr/>
      <dgm:t>
        <a:bodyPr/>
        <a:lstStyle/>
        <a:p>
          <a:endParaRPr lang="ru-RU"/>
        </a:p>
      </dgm:t>
    </dgm:pt>
    <dgm:pt modelId="{4DBEF01A-6F96-4323-A336-B812E5FB7E0D}" type="pres">
      <dgm:prSet presAssocID="{0CF0BB00-DA00-423C-A494-C3EACC632454}" presName="horFlow" presStyleCnt="0"/>
      <dgm:spPr/>
      <dgm:t>
        <a:bodyPr/>
        <a:lstStyle/>
        <a:p>
          <a:endParaRPr lang="ru-RU"/>
        </a:p>
      </dgm:t>
    </dgm:pt>
    <dgm:pt modelId="{FE118E5A-4324-43AD-82C8-D1F295B37EC7}" type="pres">
      <dgm:prSet presAssocID="{0CF0BB00-DA00-423C-A494-C3EACC632454}" presName="bigChev" presStyleLbl="node1" presStyleIdx="1" presStyleCnt="3"/>
      <dgm:spPr/>
      <dgm:t>
        <a:bodyPr/>
        <a:lstStyle/>
        <a:p>
          <a:endParaRPr lang="ru-RU"/>
        </a:p>
      </dgm:t>
    </dgm:pt>
    <dgm:pt modelId="{36E70FE5-76CD-4101-BE0A-BA41A2304A97}" type="pres">
      <dgm:prSet presAssocID="{4A6F2CF1-1241-4B99-A084-F6F46E3DB5C8}" presName="parTrans" presStyleCnt="0"/>
      <dgm:spPr/>
      <dgm:t>
        <a:bodyPr/>
        <a:lstStyle/>
        <a:p>
          <a:endParaRPr lang="ru-RU"/>
        </a:p>
      </dgm:t>
    </dgm:pt>
    <dgm:pt modelId="{1FF3A671-049C-427B-B472-2E8DDBACF671}" type="pres">
      <dgm:prSet presAssocID="{D6BD3F20-25A9-44AC-BCE4-CB0C8F306623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00FB25-6F22-459A-BF3A-16C444D0EE89}" type="pres">
      <dgm:prSet presAssocID="{ACC9F380-65B2-4C99-9AC3-02FA616A5669}" presName="sibTrans" presStyleCnt="0"/>
      <dgm:spPr/>
      <dgm:t>
        <a:bodyPr/>
        <a:lstStyle/>
        <a:p>
          <a:endParaRPr lang="ru-RU"/>
        </a:p>
      </dgm:t>
    </dgm:pt>
    <dgm:pt modelId="{0E0DF81B-31D4-46E7-B16C-CB6BA5355FAB}" type="pres">
      <dgm:prSet presAssocID="{5EC38B78-D0EF-4D5A-B8F4-B8639BB92D91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D8C81-2199-4654-88E7-ABFF3A67A78F}" type="pres">
      <dgm:prSet presAssocID="{0CF0BB00-DA00-423C-A494-C3EACC632454}" presName="vSp" presStyleCnt="0"/>
      <dgm:spPr/>
      <dgm:t>
        <a:bodyPr/>
        <a:lstStyle/>
        <a:p>
          <a:endParaRPr lang="ru-RU"/>
        </a:p>
      </dgm:t>
    </dgm:pt>
    <dgm:pt modelId="{7E1FE9B8-54F3-4ABE-B4E9-AFDE2A6C2CCB}" type="pres">
      <dgm:prSet presAssocID="{F4B040C5-BA89-4C9D-A195-FE1C42B83503}" presName="horFlow" presStyleCnt="0"/>
      <dgm:spPr/>
      <dgm:t>
        <a:bodyPr/>
        <a:lstStyle/>
        <a:p>
          <a:endParaRPr lang="ru-RU"/>
        </a:p>
      </dgm:t>
    </dgm:pt>
    <dgm:pt modelId="{BB647861-8402-4B8C-AE55-95210E38583B}" type="pres">
      <dgm:prSet presAssocID="{F4B040C5-BA89-4C9D-A195-FE1C42B83503}" presName="bigChev" presStyleLbl="node1" presStyleIdx="2" presStyleCnt="3"/>
      <dgm:spPr/>
      <dgm:t>
        <a:bodyPr/>
        <a:lstStyle/>
        <a:p>
          <a:endParaRPr lang="ru-RU"/>
        </a:p>
      </dgm:t>
    </dgm:pt>
    <dgm:pt modelId="{6681D0C1-3E1D-49CC-BE69-7C0E9AB99164}" type="pres">
      <dgm:prSet presAssocID="{09196B09-096A-4183-B2FC-370BA3DA94C8}" presName="parTrans" presStyleCnt="0"/>
      <dgm:spPr/>
      <dgm:t>
        <a:bodyPr/>
        <a:lstStyle/>
        <a:p>
          <a:endParaRPr lang="ru-RU"/>
        </a:p>
      </dgm:t>
    </dgm:pt>
    <dgm:pt modelId="{80EE263D-6BFF-4F21-9C76-3EB08F9E7D18}" type="pres">
      <dgm:prSet presAssocID="{D85D8EF3-9121-401D-806A-21999A42B783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7D3556-EB05-4580-9342-AB93000FB9EC}" type="pres">
      <dgm:prSet presAssocID="{F599EC6C-A57F-449E-B0CD-BDD50771C131}" presName="sibTrans" presStyleCnt="0"/>
      <dgm:spPr/>
      <dgm:t>
        <a:bodyPr/>
        <a:lstStyle/>
        <a:p>
          <a:endParaRPr lang="ru-RU"/>
        </a:p>
      </dgm:t>
    </dgm:pt>
    <dgm:pt modelId="{E4508DBF-A298-4704-88A1-6C17AC51346B}" type="pres">
      <dgm:prSet presAssocID="{3314B6B4-1288-4D1C-983F-C06E92736B63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25FE40-4626-49A5-8202-912E4128541D}" type="presOf" srcId="{78D8EC6A-340B-4131-A7F9-9A168FEFD86B}" destId="{34A17D1F-B69A-4E1F-B927-BBC249D2C8C9}" srcOrd="0" destOrd="0" presId="urn:microsoft.com/office/officeart/2005/8/layout/lProcess3"/>
    <dgm:cxn modelId="{6953B25F-F23E-45EE-A546-976DC3A36B1B}" srcId="{8D7B6A65-A178-49B7-AFFE-05F8FE454CEE}" destId="{78D8EC6A-340B-4131-A7F9-9A168FEFD86B}" srcOrd="0" destOrd="0" parTransId="{6A3D8C35-5197-469C-8F43-56F37BC3F5DC}" sibTransId="{281D06B6-2F9E-4DFC-9150-2D970F492C63}"/>
    <dgm:cxn modelId="{433D2798-C91D-428B-8406-BA3DDA553C08}" srcId="{F4B040C5-BA89-4C9D-A195-FE1C42B83503}" destId="{3314B6B4-1288-4D1C-983F-C06E92736B63}" srcOrd="1" destOrd="0" parTransId="{1E7E4845-8011-4080-B46C-19221F1A1183}" sibTransId="{D7BA1E04-7CA2-4B99-B290-C11064E4674C}"/>
    <dgm:cxn modelId="{8CB743F0-5E7F-4D40-80F4-4775A993FBD6}" type="presOf" srcId="{0CF0BB00-DA00-423C-A494-C3EACC632454}" destId="{FE118E5A-4324-43AD-82C8-D1F295B37EC7}" srcOrd="0" destOrd="0" presId="urn:microsoft.com/office/officeart/2005/8/layout/lProcess3"/>
    <dgm:cxn modelId="{10D530EA-A176-4ED1-8685-465E1EB536E4}" srcId="{F229CA04-64AF-47D2-9D24-7CC577AF8924}" destId="{F4B040C5-BA89-4C9D-A195-FE1C42B83503}" srcOrd="2" destOrd="0" parTransId="{B75CC45E-1CA6-4F55-AE7C-9103F276D50F}" sibTransId="{19A09190-DB6C-4E27-B315-D6C154068820}"/>
    <dgm:cxn modelId="{87E58757-7198-45F7-B955-59611B0B04F1}" srcId="{0CF0BB00-DA00-423C-A494-C3EACC632454}" destId="{D6BD3F20-25A9-44AC-BCE4-CB0C8F306623}" srcOrd="0" destOrd="0" parTransId="{4A6F2CF1-1241-4B99-A084-F6F46E3DB5C8}" sibTransId="{ACC9F380-65B2-4C99-9AC3-02FA616A5669}"/>
    <dgm:cxn modelId="{57F5F887-EEC0-4F76-82AC-600D25D00B2A}" srcId="{0CF0BB00-DA00-423C-A494-C3EACC632454}" destId="{5EC38B78-D0EF-4D5A-B8F4-B8639BB92D91}" srcOrd="1" destOrd="0" parTransId="{23E1DC44-6201-4B1E-8164-E4513825B4C9}" sibTransId="{E63F85DF-EE99-431C-A56C-DC846A0A573E}"/>
    <dgm:cxn modelId="{92570125-4847-4EB9-A35E-5D3920019AC4}" type="presOf" srcId="{3314B6B4-1288-4D1C-983F-C06E92736B63}" destId="{E4508DBF-A298-4704-88A1-6C17AC51346B}" srcOrd="0" destOrd="0" presId="urn:microsoft.com/office/officeart/2005/8/layout/lProcess3"/>
    <dgm:cxn modelId="{F4CC57B1-46A3-4106-8C88-C5E27DE113EF}" type="presOf" srcId="{F3710B44-7D7B-440A-AB95-69569B155E66}" destId="{3B7DF87F-334F-4B60-9B98-09FAE5E029A6}" srcOrd="0" destOrd="0" presId="urn:microsoft.com/office/officeart/2005/8/layout/lProcess3"/>
    <dgm:cxn modelId="{D277ADF4-3036-4BC6-836D-5C58D96DDB0A}" type="presOf" srcId="{5EC38B78-D0EF-4D5A-B8F4-B8639BB92D91}" destId="{0E0DF81B-31D4-46E7-B16C-CB6BA5355FAB}" srcOrd="0" destOrd="0" presId="urn:microsoft.com/office/officeart/2005/8/layout/lProcess3"/>
    <dgm:cxn modelId="{99418CCD-E9CB-427A-9EFB-416126E73E97}" srcId="{F4B040C5-BA89-4C9D-A195-FE1C42B83503}" destId="{D85D8EF3-9121-401D-806A-21999A42B783}" srcOrd="0" destOrd="0" parTransId="{09196B09-096A-4183-B2FC-370BA3DA94C8}" sibTransId="{F599EC6C-A57F-449E-B0CD-BDD50771C131}"/>
    <dgm:cxn modelId="{811CF791-8A3D-483B-8007-9B47722CB400}" type="presOf" srcId="{8D7B6A65-A178-49B7-AFFE-05F8FE454CEE}" destId="{E487FD67-54B7-4D42-A2BF-3D8BDC2950D5}" srcOrd="0" destOrd="0" presId="urn:microsoft.com/office/officeart/2005/8/layout/lProcess3"/>
    <dgm:cxn modelId="{D138EC48-6E94-4770-A7AE-CB533A928505}" type="presOf" srcId="{D85D8EF3-9121-401D-806A-21999A42B783}" destId="{80EE263D-6BFF-4F21-9C76-3EB08F9E7D18}" srcOrd="0" destOrd="0" presId="urn:microsoft.com/office/officeart/2005/8/layout/lProcess3"/>
    <dgm:cxn modelId="{617542B0-0852-4C47-9649-67AE8C3E09DB}" type="presOf" srcId="{D6BD3F20-25A9-44AC-BCE4-CB0C8F306623}" destId="{1FF3A671-049C-427B-B472-2E8DDBACF671}" srcOrd="0" destOrd="0" presId="urn:microsoft.com/office/officeart/2005/8/layout/lProcess3"/>
    <dgm:cxn modelId="{883BCA65-E08D-46C3-A7A6-C3E2AD7C2B45}" type="presOf" srcId="{F229CA04-64AF-47D2-9D24-7CC577AF8924}" destId="{DD95C4A2-BFBC-40E9-8DA6-8CCE105140E7}" srcOrd="0" destOrd="0" presId="urn:microsoft.com/office/officeart/2005/8/layout/lProcess3"/>
    <dgm:cxn modelId="{28A0EC0D-08A4-41D9-B508-F4AEF653F6A3}" type="presOf" srcId="{F4B040C5-BA89-4C9D-A195-FE1C42B83503}" destId="{BB647861-8402-4B8C-AE55-95210E38583B}" srcOrd="0" destOrd="0" presId="urn:microsoft.com/office/officeart/2005/8/layout/lProcess3"/>
    <dgm:cxn modelId="{2C140A61-BA54-4A6C-9702-2CADE577AAD1}" srcId="{F229CA04-64AF-47D2-9D24-7CC577AF8924}" destId="{0CF0BB00-DA00-423C-A494-C3EACC632454}" srcOrd="1" destOrd="0" parTransId="{ABB6AFEF-8C83-47A6-8FF8-AFB2C1EAB369}" sibTransId="{1EBD85C4-F9C1-4372-8056-ABADFE81C859}"/>
    <dgm:cxn modelId="{83C47797-9CD1-4C9E-B9B7-EB1813A0D797}" srcId="{F229CA04-64AF-47D2-9D24-7CC577AF8924}" destId="{8D7B6A65-A178-49B7-AFFE-05F8FE454CEE}" srcOrd="0" destOrd="0" parTransId="{4C972331-092E-4741-A151-B8A92A83BBEF}" sibTransId="{A444817F-7F98-4EAF-A46A-44D9BE21E838}"/>
    <dgm:cxn modelId="{EFE584F5-FDE4-4CAD-9472-A3ADCCD01955}" srcId="{8D7B6A65-A178-49B7-AFFE-05F8FE454CEE}" destId="{F3710B44-7D7B-440A-AB95-69569B155E66}" srcOrd="1" destOrd="0" parTransId="{DF66FC38-98DA-404A-8A00-C9BB8FB53BBF}" sibTransId="{C60F9479-904B-49AA-8F8B-D1E917DDCFFA}"/>
    <dgm:cxn modelId="{C670440B-2816-48C8-8101-7F6AF0ED0C58}" type="presParOf" srcId="{DD95C4A2-BFBC-40E9-8DA6-8CCE105140E7}" destId="{BDFB7E55-13D2-4B0E-9E93-2BCDF9361173}" srcOrd="0" destOrd="0" presId="urn:microsoft.com/office/officeart/2005/8/layout/lProcess3"/>
    <dgm:cxn modelId="{621DE4D2-54CF-4E5E-8809-1A5061A01DEF}" type="presParOf" srcId="{BDFB7E55-13D2-4B0E-9E93-2BCDF9361173}" destId="{E487FD67-54B7-4D42-A2BF-3D8BDC2950D5}" srcOrd="0" destOrd="0" presId="urn:microsoft.com/office/officeart/2005/8/layout/lProcess3"/>
    <dgm:cxn modelId="{477A0BF5-F37F-4500-BD26-BEDF548C8C37}" type="presParOf" srcId="{BDFB7E55-13D2-4B0E-9E93-2BCDF9361173}" destId="{5A3959CA-50E4-4E55-A394-ED361AFE6C0D}" srcOrd="1" destOrd="0" presId="urn:microsoft.com/office/officeart/2005/8/layout/lProcess3"/>
    <dgm:cxn modelId="{6CECABD9-AE5B-4ABD-AB4B-97CFFA777A7D}" type="presParOf" srcId="{BDFB7E55-13D2-4B0E-9E93-2BCDF9361173}" destId="{34A17D1F-B69A-4E1F-B927-BBC249D2C8C9}" srcOrd="2" destOrd="0" presId="urn:microsoft.com/office/officeart/2005/8/layout/lProcess3"/>
    <dgm:cxn modelId="{3C7F852E-8178-445F-B8AB-37DE211C77B2}" type="presParOf" srcId="{BDFB7E55-13D2-4B0E-9E93-2BCDF9361173}" destId="{392DAF90-12D1-4279-B0B6-786A4CF57B7C}" srcOrd="3" destOrd="0" presId="urn:microsoft.com/office/officeart/2005/8/layout/lProcess3"/>
    <dgm:cxn modelId="{D7F540AB-1A94-40FC-989A-6D85761D79AC}" type="presParOf" srcId="{BDFB7E55-13D2-4B0E-9E93-2BCDF9361173}" destId="{3B7DF87F-334F-4B60-9B98-09FAE5E029A6}" srcOrd="4" destOrd="0" presId="urn:microsoft.com/office/officeart/2005/8/layout/lProcess3"/>
    <dgm:cxn modelId="{58B70758-9223-4837-A0D4-34121AC3B4D3}" type="presParOf" srcId="{DD95C4A2-BFBC-40E9-8DA6-8CCE105140E7}" destId="{ACEDE42A-A37F-4E3B-B064-C47EDF8F4F30}" srcOrd="1" destOrd="0" presId="urn:microsoft.com/office/officeart/2005/8/layout/lProcess3"/>
    <dgm:cxn modelId="{A964C80C-4F19-43CD-81BD-D42E1D936A98}" type="presParOf" srcId="{DD95C4A2-BFBC-40E9-8DA6-8CCE105140E7}" destId="{4DBEF01A-6F96-4323-A336-B812E5FB7E0D}" srcOrd="2" destOrd="0" presId="urn:microsoft.com/office/officeart/2005/8/layout/lProcess3"/>
    <dgm:cxn modelId="{BEE6EF7E-5A78-4BCE-9483-5F7AE6979CBE}" type="presParOf" srcId="{4DBEF01A-6F96-4323-A336-B812E5FB7E0D}" destId="{FE118E5A-4324-43AD-82C8-D1F295B37EC7}" srcOrd="0" destOrd="0" presId="urn:microsoft.com/office/officeart/2005/8/layout/lProcess3"/>
    <dgm:cxn modelId="{A8B6FBCF-2FF4-454F-83BB-69AA38418ED6}" type="presParOf" srcId="{4DBEF01A-6F96-4323-A336-B812E5FB7E0D}" destId="{36E70FE5-76CD-4101-BE0A-BA41A2304A97}" srcOrd="1" destOrd="0" presId="urn:microsoft.com/office/officeart/2005/8/layout/lProcess3"/>
    <dgm:cxn modelId="{5D8F27EE-6507-471A-8268-B07624E7E049}" type="presParOf" srcId="{4DBEF01A-6F96-4323-A336-B812E5FB7E0D}" destId="{1FF3A671-049C-427B-B472-2E8DDBACF671}" srcOrd="2" destOrd="0" presId="urn:microsoft.com/office/officeart/2005/8/layout/lProcess3"/>
    <dgm:cxn modelId="{5DF09D7E-C84C-45ED-83FA-D9300C67EA0B}" type="presParOf" srcId="{4DBEF01A-6F96-4323-A336-B812E5FB7E0D}" destId="{8800FB25-6F22-459A-BF3A-16C444D0EE89}" srcOrd="3" destOrd="0" presId="urn:microsoft.com/office/officeart/2005/8/layout/lProcess3"/>
    <dgm:cxn modelId="{722B2C1E-D0F5-49E6-8AE9-8ADD3CFD763A}" type="presParOf" srcId="{4DBEF01A-6F96-4323-A336-B812E5FB7E0D}" destId="{0E0DF81B-31D4-46E7-B16C-CB6BA5355FAB}" srcOrd="4" destOrd="0" presId="urn:microsoft.com/office/officeart/2005/8/layout/lProcess3"/>
    <dgm:cxn modelId="{09722C20-B531-4F36-BAA0-48577C8977A5}" type="presParOf" srcId="{DD95C4A2-BFBC-40E9-8DA6-8CCE105140E7}" destId="{1A0D8C81-2199-4654-88E7-ABFF3A67A78F}" srcOrd="3" destOrd="0" presId="urn:microsoft.com/office/officeart/2005/8/layout/lProcess3"/>
    <dgm:cxn modelId="{508911D5-7337-4DDF-AA03-799BC1291A51}" type="presParOf" srcId="{DD95C4A2-BFBC-40E9-8DA6-8CCE105140E7}" destId="{7E1FE9B8-54F3-4ABE-B4E9-AFDE2A6C2CCB}" srcOrd="4" destOrd="0" presId="urn:microsoft.com/office/officeart/2005/8/layout/lProcess3"/>
    <dgm:cxn modelId="{FBE241AA-A37F-4984-97B7-D63C58BB988B}" type="presParOf" srcId="{7E1FE9B8-54F3-4ABE-B4E9-AFDE2A6C2CCB}" destId="{BB647861-8402-4B8C-AE55-95210E38583B}" srcOrd="0" destOrd="0" presId="urn:microsoft.com/office/officeart/2005/8/layout/lProcess3"/>
    <dgm:cxn modelId="{9EBEBD45-7F93-4BC5-B44D-C681C50C49AA}" type="presParOf" srcId="{7E1FE9B8-54F3-4ABE-B4E9-AFDE2A6C2CCB}" destId="{6681D0C1-3E1D-49CC-BE69-7C0E9AB99164}" srcOrd="1" destOrd="0" presId="urn:microsoft.com/office/officeart/2005/8/layout/lProcess3"/>
    <dgm:cxn modelId="{F315E936-F3A1-4C2B-89D9-00F72763FC13}" type="presParOf" srcId="{7E1FE9B8-54F3-4ABE-B4E9-AFDE2A6C2CCB}" destId="{80EE263D-6BFF-4F21-9C76-3EB08F9E7D18}" srcOrd="2" destOrd="0" presId="urn:microsoft.com/office/officeart/2005/8/layout/lProcess3"/>
    <dgm:cxn modelId="{EBC81CC9-F343-4BA7-A51F-4BC1F83675A7}" type="presParOf" srcId="{7E1FE9B8-54F3-4ABE-B4E9-AFDE2A6C2CCB}" destId="{007D3556-EB05-4580-9342-AB93000FB9EC}" srcOrd="3" destOrd="0" presId="urn:microsoft.com/office/officeart/2005/8/layout/lProcess3"/>
    <dgm:cxn modelId="{75BF5637-47BD-428F-B2ED-50D86CEA905E}" type="presParOf" srcId="{7E1FE9B8-54F3-4ABE-B4E9-AFDE2A6C2CCB}" destId="{E4508DBF-A298-4704-88A1-6C17AC51346B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EB670E9-FFC6-4396-B29D-3928C221797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C19C42-8818-4D8F-B80C-C07A3FFE4E98}">
      <dgm:prSet phldrT="[Текст]" custT="1"/>
      <dgm:spPr>
        <a:solidFill>
          <a:schemeClr val="tx1"/>
        </a:solidFill>
      </dgm:spPr>
      <dgm:t>
        <a:bodyPr vert="vert270"/>
        <a:lstStyle/>
        <a:p>
          <a:pPr algn="ctr"/>
          <a:r>
            <a:rPr lang="ru-RU" sz="1600" b="1" dirty="0" smtClean="0">
              <a:solidFill>
                <a:srgbClr val="FF0000"/>
              </a:solidFill>
            </a:rPr>
            <a:t>Ключевые компоненты</a:t>
          </a:r>
          <a:endParaRPr lang="ru-RU" sz="1600" b="1" dirty="0">
            <a:solidFill>
              <a:srgbClr val="FF0000"/>
            </a:solidFill>
          </a:endParaRPr>
        </a:p>
      </dgm:t>
    </dgm:pt>
    <dgm:pt modelId="{0206B181-AF4F-42F3-9299-8D33DC9EB8EB}" type="parTrans" cxnId="{EE2C2D64-C2CA-4C7F-A5B9-E03FD5D99741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488262A6-E93C-4B7C-9286-D6BF67ED4732}" type="sibTrans" cxnId="{EE2C2D64-C2CA-4C7F-A5B9-E03FD5D99741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3E2F5937-A66E-4B14-A2E1-7092119EFB79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Современные и экономически эффективные спортивные объекты</a:t>
          </a:r>
          <a:endParaRPr lang="ru-RU" sz="1400" b="1" dirty="0">
            <a:solidFill>
              <a:schemeClr val="bg1"/>
            </a:solidFill>
          </a:endParaRPr>
        </a:p>
      </dgm:t>
    </dgm:pt>
    <dgm:pt modelId="{5A4557AF-B8FC-4B1C-A859-B9AF326DBFBE}" type="parTrans" cxnId="{0D5BFE10-388C-443F-B0B2-373F5057C724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85B2409A-4EE1-48E6-986F-561DE7079B25}" type="sibTrans" cxnId="{0D5BFE10-388C-443F-B0B2-373F5057C724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09B0037B-1929-4FC9-A3A2-BE2D5CDB0B0E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Улучшенная и построенная новая транспортная, спортивная, туристская, образовательная инфраструктура</a:t>
          </a:r>
          <a:endParaRPr lang="ru-RU" sz="1400" b="1" dirty="0">
            <a:solidFill>
              <a:schemeClr val="bg1"/>
            </a:solidFill>
          </a:endParaRPr>
        </a:p>
      </dgm:t>
    </dgm:pt>
    <dgm:pt modelId="{C2ABCC9F-C148-41B0-8E86-E941810FB46D}" type="parTrans" cxnId="{887D022E-C6C2-4A30-879D-23A45CD41666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8CD0EB79-F430-4DD4-B273-50F0C901D72D}" type="sibTrans" cxnId="{887D022E-C6C2-4A30-879D-23A45CD41666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E10BBA37-C655-44E7-937A-9B301B03E7D5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Деревня Универсиады</a:t>
          </a:r>
          <a:endParaRPr lang="ru-RU" sz="1400" b="1" dirty="0">
            <a:solidFill>
              <a:schemeClr val="bg1"/>
            </a:solidFill>
          </a:endParaRPr>
        </a:p>
      </dgm:t>
    </dgm:pt>
    <dgm:pt modelId="{C38B2EE2-1F31-4A2F-AF22-43F5C72992AE}" type="parTrans" cxnId="{F16688B1-EDBB-46AF-816B-174B8D48B554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B4077473-F38E-48E6-B600-C0C4ED5ECABF}" type="sibTrans" cxnId="{F16688B1-EDBB-46AF-816B-174B8D48B554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DFCBDD7B-3E3F-4DA5-80D4-525BCD281EF1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Увеличение рабочих мест</a:t>
          </a:r>
          <a:endParaRPr lang="ru-RU" sz="1400" b="1" dirty="0">
            <a:solidFill>
              <a:schemeClr val="bg1"/>
            </a:solidFill>
          </a:endParaRPr>
        </a:p>
      </dgm:t>
    </dgm:pt>
    <dgm:pt modelId="{7B051D1A-BB9E-4E31-AB2D-9E03F6EFAFDE}" type="parTrans" cxnId="{62747914-475C-4368-84FD-11120872C628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EEF83671-8DC2-4200-B238-87B7DC9F7186}" type="sibTrans" cxnId="{62747914-475C-4368-84FD-11120872C628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023C34AB-36C5-4BA1-B4D7-4AA73138ECDE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Дополнительный туристический поток</a:t>
          </a:r>
          <a:endParaRPr lang="ru-RU" sz="1400" b="1" dirty="0">
            <a:solidFill>
              <a:schemeClr val="bg1"/>
            </a:solidFill>
          </a:endParaRPr>
        </a:p>
      </dgm:t>
    </dgm:pt>
    <dgm:pt modelId="{A698BECA-700A-4FAA-8821-8A620A0FA79E}" type="parTrans" cxnId="{0130C723-124B-4BCF-B205-46212E5A2BF3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D25AF8E0-E553-44C9-9283-C3CC35708F04}" type="sibTrans" cxnId="{0130C723-124B-4BCF-B205-46212E5A2BF3}">
      <dgm:prSet/>
      <dgm:spPr/>
      <dgm:t>
        <a:bodyPr/>
        <a:lstStyle/>
        <a:p>
          <a:pPr algn="just"/>
          <a:endParaRPr lang="ru-RU" b="1">
            <a:solidFill>
              <a:schemeClr val="bg1"/>
            </a:solidFill>
          </a:endParaRPr>
        </a:p>
      </dgm:t>
    </dgm:pt>
    <dgm:pt modelId="{A5C89660-ADA8-47A9-B0BE-9B2475CA5206}" type="pres">
      <dgm:prSet presAssocID="{9EB670E9-FFC6-4396-B29D-3928C221797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C2313C0-1ABE-45C4-86CA-A1A5038ACCC7}" type="pres">
      <dgm:prSet presAssocID="{C6C19C42-8818-4D8F-B80C-C07A3FFE4E98}" presName="thickLine" presStyleLbl="alignNode1" presStyleIdx="0" presStyleCnt="1"/>
      <dgm:spPr/>
    </dgm:pt>
    <dgm:pt modelId="{020F9011-4083-4B97-9266-2529289E919A}" type="pres">
      <dgm:prSet presAssocID="{C6C19C42-8818-4D8F-B80C-C07A3FFE4E98}" presName="horz1" presStyleCnt="0"/>
      <dgm:spPr/>
    </dgm:pt>
    <dgm:pt modelId="{CE4CCABC-FEA4-46FD-AF63-76C00010F5CF}" type="pres">
      <dgm:prSet presAssocID="{C6C19C42-8818-4D8F-B80C-C07A3FFE4E98}" presName="tx1" presStyleLbl="revTx" presStyleIdx="0" presStyleCnt="6" custScaleX="30596"/>
      <dgm:spPr/>
      <dgm:t>
        <a:bodyPr/>
        <a:lstStyle/>
        <a:p>
          <a:endParaRPr lang="ru-RU"/>
        </a:p>
      </dgm:t>
    </dgm:pt>
    <dgm:pt modelId="{A78256C2-DB6D-44EA-A24A-2484C4CD67D0}" type="pres">
      <dgm:prSet presAssocID="{C6C19C42-8818-4D8F-B80C-C07A3FFE4E98}" presName="vert1" presStyleCnt="0"/>
      <dgm:spPr/>
    </dgm:pt>
    <dgm:pt modelId="{819A861A-36C0-440A-91A9-9E8B81C34AB7}" type="pres">
      <dgm:prSet presAssocID="{3E2F5937-A66E-4B14-A2E1-7092119EFB79}" presName="vertSpace2a" presStyleCnt="0"/>
      <dgm:spPr/>
    </dgm:pt>
    <dgm:pt modelId="{9B5D5BBC-E820-4DA7-BB0B-44F653EEFC65}" type="pres">
      <dgm:prSet presAssocID="{3E2F5937-A66E-4B14-A2E1-7092119EFB79}" presName="horz2" presStyleCnt="0"/>
      <dgm:spPr/>
    </dgm:pt>
    <dgm:pt modelId="{B686AB71-433C-4E38-8242-2CFEC7E46C16}" type="pres">
      <dgm:prSet presAssocID="{3E2F5937-A66E-4B14-A2E1-7092119EFB79}" presName="horzSpace2" presStyleCnt="0"/>
      <dgm:spPr/>
    </dgm:pt>
    <dgm:pt modelId="{7DAD7FC6-846F-4E4F-B548-132B1D8B086A}" type="pres">
      <dgm:prSet presAssocID="{3E2F5937-A66E-4B14-A2E1-7092119EFB79}" presName="tx2" presStyleLbl="revTx" presStyleIdx="1" presStyleCnt="6"/>
      <dgm:spPr/>
      <dgm:t>
        <a:bodyPr/>
        <a:lstStyle/>
        <a:p>
          <a:endParaRPr lang="ru-RU"/>
        </a:p>
      </dgm:t>
    </dgm:pt>
    <dgm:pt modelId="{99AA4D8B-6B66-4293-B290-2CEA544891B4}" type="pres">
      <dgm:prSet presAssocID="{3E2F5937-A66E-4B14-A2E1-7092119EFB79}" presName="vert2" presStyleCnt="0"/>
      <dgm:spPr/>
    </dgm:pt>
    <dgm:pt modelId="{55CDFF5E-61B3-42BC-9D88-815CD1AE2E05}" type="pres">
      <dgm:prSet presAssocID="{3E2F5937-A66E-4B14-A2E1-7092119EFB79}" presName="thinLine2b" presStyleLbl="callout" presStyleIdx="0" presStyleCnt="5"/>
      <dgm:spPr/>
    </dgm:pt>
    <dgm:pt modelId="{78E032E3-23FC-422C-A40C-F25D6F269EF8}" type="pres">
      <dgm:prSet presAssocID="{3E2F5937-A66E-4B14-A2E1-7092119EFB79}" presName="vertSpace2b" presStyleCnt="0"/>
      <dgm:spPr/>
    </dgm:pt>
    <dgm:pt modelId="{B34ABA4C-7195-4081-93B1-21FCAEC72D80}" type="pres">
      <dgm:prSet presAssocID="{09B0037B-1929-4FC9-A3A2-BE2D5CDB0B0E}" presName="horz2" presStyleCnt="0"/>
      <dgm:spPr/>
    </dgm:pt>
    <dgm:pt modelId="{68BC696C-EAD6-48AA-8839-8B7396F66E21}" type="pres">
      <dgm:prSet presAssocID="{09B0037B-1929-4FC9-A3A2-BE2D5CDB0B0E}" presName="horzSpace2" presStyleCnt="0"/>
      <dgm:spPr/>
    </dgm:pt>
    <dgm:pt modelId="{32797310-E455-4E87-993C-DEF7ED36459F}" type="pres">
      <dgm:prSet presAssocID="{09B0037B-1929-4FC9-A3A2-BE2D5CDB0B0E}" presName="tx2" presStyleLbl="revTx" presStyleIdx="2" presStyleCnt="6"/>
      <dgm:spPr/>
      <dgm:t>
        <a:bodyPr/>
        <a:lstStyle/>
        <a:p>
          <a:endParaRPr lang="ru-RU"/>
        </a:p>
      </dgm:t>
    </dgm:pt>
    <dgm:pt modelId="{1C375F6C-9B04-4EE6-B1D9-6AD2CE8A08E6}" type="pres">
      <dgm:prSet presAssocID="{09B0037B-1929-4FC9-A3A2-BE2D5CDB0B0E}" presName="vert2" presStyleCnt="0"/>
      <dgm:spPr/>
    </dgm:pt>
    <dgm:pt modelId="{6F26024F-FE02-4123-BC8C-7DF3760DE13E}" type="pres">
      <dgm:prSet presAssocID="{09B0037B-1929-4FC9-A3A2-BE2D5CDB0B0E}" presName="thinLine2b" presStyleLbl="callout" presStyleIdx="1" presStyleCnt="5"/>
      <dgm:spPr/>
    </dgm:pt>
    <dgm:pt modelId="{17453952-972D-4DCD-A7DC-1CC51DB1464E}" type="pres">
      <dgm:prSet presAssocID="{09B0037B-1929-4FC9-A3A2-BE2D5CDB0B0E}" presName="vertSpace2b" presStyleCnt="0"/>
      <dgm:spPr/>
    </dgm:pt>
    <dgm:pt modelId="{9BB279A8-D262-4179-BA32-EC69BEC0C224}" type="pres">
      <dgm:prSet presAssocID="{E10BBA37-C655-44E7-937A-9B301B03E7D5}" presName="horz2" presStyleCnt="0"/>
      <dgm:spPr/>
    </dgm:pt>
    <dgm:pt modelId="{1BB23B80-667C-48D4-A1A4-38A6043F2B96}" type="pres">
      <dgm:prSet presAssocID="{E10BBA37-C655-44E7-937A-9B301B03E7D5}" presName="horzSpace2" presStyleCnt="0"/>
      <dgm:spPr/>
    </dgm:pt>
    <dgm:pt modelId="{D978A160-9F8E-458E-91F3-44DFD4C2807A}" type="pres">
      <dgm:prSet presAssocID="{E10BBA37-C655-44E7-937A-9B301B03E7D5}" presName="tx2" presStyleLbl="revTx" presStyleIdx="3" presStyleCnt="6" custLinFactNeighborY="20023"/>
      <dgm:spPr/>
      <dgm:t>
        <a:bodyPr/>
        <a:lstStyle/>
        <a:p>
          <a:endParaRPr lang="ru-RU"/>
        </a:p>
      </dgm:t>
    </dgm:pt>
    <dgm:pt modelId="{EDD98FB0-700A-49C6-B873-DD29AB381AF0}" type="pres">
      <dgm:prSet presAssocID="{E10BBA37-C655-44E7-937A-9B301B03E7D5}" presName="vert2" presStyleCnt="0"/>
      <dgm:spPr/>
    </dgm:pt>
    <dgm:pt modelId="{696D8342-338F-4680-BA44-F190598D049D}" type="pres">
      <dgm:prSet presAssocID="{E10BBA37-C655-44E7-937A-9B301B03E7D5}" presName="thinLine2b" presStyleLbl="callout" presStyleIdx="2" presStyleCnt="5" custLinFactY="-300000" custLinFactNeighborY="-377461"/>
      <dgm:spPr/>
    </dgm:pt>
    <dgm:pt modelId="{5939BDAD-B56E-43DC-8AAB-F0028358B6C4}" type="pres">
      <dgm:prSet presAssocID="{E10BBA37-C655-44E7-937A-9B301B03E7D5}" presName="vertSpace2b" presStyleCnt="0"/>
      <dgm:spPr/>
    </dgm:pt>
    <dgm:pt modelId="{93C0C7F0-6F51-4614-B23C-7241728E48E1}" type="pres">
      <dgm:prSet presAssocID="{DFCBDD7B-3E3F-4DA5-80D4-525BCD281EF1}" presName="horz2" presStyleCnt="0"/>
      <dgm:spPr/>
    </dgm:pt>
    <dgm:pt modelId="{B8F0DDEF-83A8-40EC-8A77-F9D3FA2D122E}" type="pres">
      <dgm:prSet presAssocID="{DFCBDD7B-3E3F-4DA5-80D4-525BCD281EF1}" presName="horzSpace2" presStyleCnt="0"/>
      <dgm:spPr/>
    </dgm:pt>
    <dgm:pt modelId="{EBD3D0A2-B7FD-4566-9A26-AD44BE812569}" type="pres">
      <dgm:prSet presAssocID="{DFCBDD7B-3E3F-4DA5-80D4-525BCD281EF1}" presName="tx2" presStyleLbl="revTx" presStyleIdx="4" presStyleCnt="6" custLinFactNeighborY="-28572"/>
      <dgm:spPr/>
      <dgm:t>
        <a:bodyPr/>
        <a:lstStyle/>
        <a:p>
          <a:endParaRPr lang="ru-RU"/>
        </a:p>
      </dgm:t>
    </dgm:pt>
    <dgm:pt modelId="{9867BE62-7A61-448E-B27E-1B35738E098B}" type="pres">
      <dgm:prSet presAssocID="{DFCBDD7B-3E3F-4DA5-80D4-525BCD281EF1}" presName="vert2" presStyleCnt="0"/>
      <dgm:spPr/>
    </dgm:pt>
    <dgm:pt modelId="{6ED93DCD-AAE7-41AA-8447-3772FE6EBB4F}" type="pres">
      <dgm:prSet presAssocID="{DFCBDD7B-3E3F-4DA5-80D4-525BCD281EF1}" presName="thinLine2b" presStyleLbl="callout" presStyleIdx="3" presStyleCnt="5" custLinFactY="-800000" custLinFactNeighborY="-879357"/>
      <dgm:spPr/>
    </dgm:pt>
    <dgm:pt modelId="{4C3251BC-5FBC-4F40-BE0B-4E40642C82D2}" type="pres">
      <dgm:prSet presAssocID="{DFCBDD7B-3E3F-4DA5-80D4-525BCD281EF1}" presName="vertSpace2b" presStyleCnt="0"/>
      <dgm:spPr/>
    </dgm:pt>
    <dgm:pt modelId="{D88FB5A9-8C42-4BBB-804D-3FA4A9A01EFA}" type="pres">
      <dgm:prSet presAssocID="{023C34AB-36C5-4BA1-B4D7-4AA73138ECDE}" presName="horz2" presStyleCnt="0"/>
      <dgm:spPr/>
    </dgm:pt>
    <dgm:pt modelId="{EC0F4245-E290-4B96-B88F-0CAC41D09020}" type="pres">
      <dgm:prSet presAssocID="{023C34AB-36C5-4BA1-B4D7-4AA73138ECDE}" presName="horzSpace2" presStyleCnt="0"/>
      <dgm:spPr/>
    </dgm:pt>
    <dgm:pt modelId="{2903B652-D89D-411D-889A-63FCA0EE8D1C}" type="pres">
      <dgm:prSet presAssocID="{023C34AB-36C5-4BA1-B4D7-4AA73138ECDE}" presName="tx2" presStyleLbl="revTx" presStyleIdx="5" presStyleCnt="6" custLinFactNeighborY="-73756"/>
      <dgm:spPr/>
      <dgm:t>
        <a:bodyPr/>
        <a:lstStyle/>
        <a:p>
          <a:endParaRPr lang="ru-RU"/>
        </a:p>
      </dgm:t>
    </dgm:pt>
    <dgm:pt modelId="{14058761-BC10-40A9-B3CB-A9AE5FA87484}" type="pres">
      <dgm:prSet presAssocID="{023C34AB-36C5-4BA1-B4D7-4AA73138ECDE}" presName="vert2" presStyleCnt="0"/>
      <dgm:spPr/>
    </dgm:pt>
    <dgm:pt modelId="{5E4E2CF0-7916-46F7-88DC-25AC9E9E8F68}" type="pres">
      <dgm:prSet presAssocID="{023C34AB-36C5-4BA1-B4D7-4AA73138ECDE}" presName="thinLine2b" presStyleLbl="callout" presStyleIdx="4" presStyleCnt="5"/>
      <dgm:spPr/>
    </dgm:pt>
    <dgm:pt modelId="{8129A082-4EEC-4F6B-AD23-D66C5E12C28A}" type="pres">
      <dgm:prSet presAssocID="{023C34AB-36C5-4BA1-B4D7-4AA73138ECDE}" presName="vertSpace2b" presStyleCnt="0"/>
      <dgm:spPr/>
    </dgm:pt>
  </dgm:ptLst>
  <dgm:cxnLst>
    <dgm:cxn modelId="{0D5BFE10-388C-443F-B0B2-373F5057C724}" srcId="{C6C19C42-8818-4D8F-B80C-C07A3FFE4E98}" destId="{3E2F5937-A66E-4B14-A2E1-7092119EFB79}" srcOrd="0" destOrd="0" parTransId="{5A4557AF-B8FC-4B1C-A859-B9AF326DBFBE}" sibTransId="{85B2409A-4EE1-48E6-986F-561DE7079B25}"/>
    <dgm:cxn modelId="{0130C723-124B-4BCF-B205-46212E5A2BF3}" srcId="{C6C19C42-8818-4D8F-B80C-C07A3FFE4E98}" destId="{023C34AB-36C5-4BA1-B4D7-4AA73138ECDE}" srcOrd="4" destOrd="0" parTransId="{A698BECA-700A-4FAA-8821-8A620A0FA79E}" sibTransId="{D25AF8E0-E553-44C9-9283-C3CC35708F04}"/>
    <dgm:cxn modelId="{9A1C5BEF-6E7F-494F-AB95-6A68179C40B6}" type="presOf" srcId="{09B0037B-1929-4FC9-A3A2-BE2D5CDB0B0E}" destId="{32797310-E455-4E87-993C-DEF7ED36459F}" srcOrd="0" destOrd="0" presId="urn:microsoft.com/office/officeart/2008/layout/LinedList"/>
    <dgm:cxn modelId="{C1F03135-84D2-4091-817B-750446D89F41}" type="presOf" srcId="{3E2F5937-A66E-4B14-A2E1-7092119EFB79}" destId="{7DAD7FC6-846F-4E4F-B548-132B1D8B086A}" srcOrd="0" destOrd="0" presId="urn:microsoft.com/office/officeart/2008/layout/LinedList"/>
    <dgm:cxn modelId="{0B9ED422-7BCF-4081-9C0D-3EBF5E58DC0E}" type="presOf" srcId="{C6C19C42-8818-4D8F-B80C-C07A3FFE4E98}" destId="{CE4CCABC-FEA4-46FD-AF63-76C00010F5CF}" srcOrd="0" destOrd="0" presId="urn:microsoft.com/office/officeart/2008/layout/LinedList"/>
    <dgm:cxn modelId="{FC66DD48-3B51-44C9-AE79-9B6AD897AE7F}" type="presOf" srcId="{9EB670E9-FFC6-4396-B29D-3928C221797D}" destId="{A5C89660-ADA8-47A9-B0BE-9B2475CA5206}" srcOrd="0" destOrd="0" presId="urn:microsoft.com/office/officeart/2008/layout/LinedList"/>
    <dgm:cxn modelId="{EE2C2D64-C2CA-4C7F-A5B9-E03FD5D99741}" srcId="{9EB670E9-FFC6-4396-B29D-3928C221797D}" destId="{C6C19C42-8818-4D8F-B80C-C07A3FFE4E98}" srcOrd="0" destOrd="0" parTransId="{0206B181-AF4F-42F3-9299-8D33DC9EB8EB}" sibTransId="{488262A6-E93C-4B7C-9286-D6BF67ED4732}"/>
    <dgm:cxn modelId="{887D022E-C6C2-4A30-879D-23A45CD41666}" srcId="{C6C19C42-8818-4D8F-B80C-C07A3FFE4E98}" destId="{09B0037B-1929-4FC9-A3A2-BE2D5CDB0B0E}" srcOrd="1" destOrd="0" parTransId="{C2ABCC9F-C148-41B0-8E86-E941810FB46D}" sibTransId="{8CD0EB79-F430-4DD4-B273-50F0C901D72D}"/>
    <dgm:cxn modelId="{F16688B1-EDBB-46AF-816B-174B8D48B554}" srcId="{C6C19C42-8818-4D8F-B80C-C07A3FFE4E98}" destId="{E10BBA37-C655-44E7-937A-9B301B03E7D5}" srcOrd="2" destOrd="0" parTransId="{C38B2EE2-1F31-4A2F-AF22-43F5C72992AE}" sibTransId="{B4077473-F38E-48E6-B600-C0C4ED5ECABF}"/>
    <dgm:cxn modelId="{221BB6E6-1984-48F0-A5D5-35041DCACF13}" type="presOf" srcId="{023C34AB-36C5-4BA1-B4D7-4AA73138ECDE}" destId="{2903B652-D89D-411D-889A-63FCA0EE8D1C}" srcOrd="0" destOrd="0" presId="urn:microsoft.com/office/officeart/2008/layout/LinedList"/>
    <dgm:cxn modelId="{69C8778B-9542-4F6A-9AAE-3C39BFB0AB46}" type="presOf" srcId="{E10BBA37-C655-44E7-937A-9B301B03E7D5}" destId="{D978A160-9F8E-458E-91F3-44DFD4C2807A}" srcOrd="0" destOrd="0" presId="urn:microsoft.com/office/officeart/2008/layout/LinedList"/>
    <dgm:cxn modelId="{5BDACF6A-4E09-4C77-9F60-9E2456F50C4B}" type="presOf" srcId="{DFCBDD7B-3E3F-4DA5-80D4-525BCD281EF1}" destId="{EBD3D0A2-B7FD-4566-9A26-AD44BE812569}" srcOrd="0" destOrd="0" presId="urn:microsoft.com/office/officeart/2008/layout/LinedList"/>
    <dgm:cxn modelId="{62747914-475C-4368-84FD-11120872C628}" srcId="{C6C19C42-8818-4D8F-B80C-C07A3FFE4E98}" destId="{DFCBDD7B-3E3F-4DA5-80D4-525BCD281EF1}" srcOrd="3" destOrd="0" parTransId="{7B051D1A-BB9E-4E31-AB2D-9E03F6EFAFDE}" sibTransId="{EEF83671-8DC2-4200-B238-87B7DC9F7186}"/>
    <dgm:cxn modelId="{BB9A3A60-8968-45A2-AD9A-B95AB3CF5BA4}" type="presParOf" srcId="{A5C89660-ADA8-47A9-B0BE-9B2475CA5206}" destId="{4C2313C0-1ABE-45C4-86CA-A1A5038ACCC7}" srcOrd="0" destOrd="0" presId="urn:microsoft.com/office/officeart/2008/layout/LinedList"/>
    <dgm:cxn modelId="{4BE8C259-67E1-4D7B-B1D0-4C8BF25A4131}" type="presParOf" srcId="{A5C89660-ADA8-47A9-B0BE-9B2475CA5206}" destId="{020F9011-4083-4B97-9266-2529289E919A}" srcOrd="1" destOrd="0" presId="urn:microsoft.com/office/officeart/2008/layout/LinedList"/>
    <dgm:cxn modelId="{4DEBA220-F3B0-46F5-A257-2DBBE4ED3872}" type="presParOf" srcId="{020F9011-4083-4B97-9266-2529289E919A}" destId="{CE4CCABC-FEA4-46FD-AF63-76C00010F5CF}" srcOrd="0" destOrd="0" presId="urn:microsoft.com/office/officeart/2008/layout/LinedList"/>
    <dgm:cxn modelId="{3F2171A9-9D51-4ED1-A257-C2E894837D8C}" type="presParOf" srcId="{020F9011-4083-4B97-9266-2529289E919A}" destId="{A78256C2-DB6D-44EA-A24A-2484C4CD67D0}" srcOrd="1" destOrd="0" presId="urn:microsoft.com/office/officeart/2008/layout/LinedList"/>
    <dgm:cxn modelId="{6B8D9F4C-E70D-44C2-A229-C81413F00C8D}" type="presParOf" srcId="{A78256C2-DB6D-44EA-A24A-2484C4CD67D0}" destId="{819A861A-36C0-440A-91A9-9E8B81C34AB7}" srcOrd="0" destOrd="0" presId="urn:microsoft.com/office/officeart/2008/layout/LinedList"/>
    <dgm:cxn modelId="{22EBC287-407D-4C20-802A-88C601BD6256}" type="presParOf" srcId="{A78256C2-DB6D-44EA-A24A-2484C4CD67D0}" destId="{9B5D5BBC-E820-4DA7-BB0B-44F653EEFC65}" srcOrd="1" destOrd="0" presId="urn:microsoft.com/office/officeart/2008/layout/LinedList"/>
    <dgm:cxn modelId="{02303592-E344-4C73-807E-5C14369CA275}" type="presParOf" srcId="{9B5D5BBC-E820-4DA7-BB0B-44F653EEFC65}" destId="{B686AB71-433C-4E38-8242-2CFEC7E46C16}" srcOrd="0" destOrd="0" presId="urn:microsoft.com/office/officeart/2008/layout/LinedList"/>
    <dgm:cxn modelId="{8403AEAA-010B-4756-93EC-F752267AA790}" type="presParOf" srcId="{9B5D5BBC-E820-4DA7-BB0B-44F653EEFC65}" destId="{7DAD7FC6-846F-4E4F-B548-132B1D8B086A}" srcOrd="1" destOrd="0" presId="urn:microsoft.com/office/officeart/2008/layout/LinedList"/>
    <dgm:cxn modelId="{5ABC4EFB-CB17-44E2-9208-24EE8A94195C}" type="presParOf" srcId="{9B5D5BBC-E820-4DA7-BB0B-44F653EEFC65}" destId="{99AA4D8B-6B66-4293-B290-2CEA544891B4}" srcOrd="2" destOrd="0" presId="urn:microsoft.com/office/officeart/2008/layout/LinedList"/>
    <dgm:cxn modelId="{D00E8BB0-7D5E-429C-8E2C-89EDA0F9C934}" type="presParOf" srcId="{A78256C2-DB6D-44EA-A24A-2484C4CD67D0}" destId="{55CDFF5E-61B3-42BC-9D88-815CD1AE2E05}" srcOrd="2" destOrd="0" presId="urn:microsoft.com/office/officeart/2008/layout/LinedList"/>
    <dgm:cxn modelId="{2DEF1D98-413B-4D79-B45D-01E973B3658C}" type="presParOf" srcId="{A78256C2-DB6D-44EA-A24A-2484C4CD67D0}" destId="{78E032E3-23FC-422C-A40C-F25D6F269EF8}" srcOrd="3" destOrd="0" presId="urn:microsoft.com/office/officeart/2008/layout/LinedList"/>
    <dgm:cxn modelId="{597CE646-7731-4E1C-94AD-79627736F0EA}" type="presParOf" srcId="{A78256C2-DB6D-44EA-A24A-2484C4CD67D0}" destId="{B34ABA4C-7195-4081-93B1-21FCAEC72D80}" srcOrd="4" destOrd="0" presId="urn:microsoft.com/office/officeart/2008/layout/LinedList"/>
    <dgm:cxn modelId="{AB859F8A-84F2-4E74-BD51-0DA352BE8A48}" type="presParOf" srcId="{B34ABA4C-7195-4081-93B1-21FCAEC72D80}" destId="{68BC696C-EAD6-48AA-8839-8B7396F66E21}" srcOrd="0" destOrd="0" presId="urn:microsoft.com/office/officeart/2008/layout/LinedList"/>
    <dgm:cxn modelId="{312DD5CC-6875-4BBF-AEC1-2CE52BCFB489}" type="presParOf" srcId="{B34ABA4C-7195-4081-93B1-21FCAEC72D80}" destId="{32797310-E455-4E87-993C-DEF7ED36459F}" srcOrd="1" destOrd="0" presId="urn:microsoft.com/office/officeart/2008/layout/LinedList"/>
    <dgm:cxn modelId="{E8379DCF-A6BE-4472-AB92-F108C576F1A5}" type="presParOf" srcId="{B34ABA4C-7195-4081-93B1-21FCAEC72D80}" destId="{1C375F6C-9B04-4EE6-B1D9-6AD2CE8A08E6}" srcOrd="2" destOrd="0" presId="urn:microsoft.com/office/officeart/2008/layout/LinedList"/>
    <dgm:cxn modelId="{1E9D55B4-0632-4DC0-8F1B-040B6FAB2F09}" type="presParOf" srcId="{A78256C2-DB6D-44EA-A24A-2484C4CD67D0}" destId="{6F26024F-FE02-4123-BC8C-7DF3760DE13E}" srcOrd="5" destOrd="0" presId="urn:microsoft.com/office/officeart/2008/layout/LinedList"/>
    <dgm:cxn modelId="{D66E9FEB-3755-40A3-A5A8-693FC3F96148}" type="presParOf" srcId="{A78256C2-DB6D-44EA-A24A-2484C4CD67D0}" destId="{17453952-972D-4DCD-A7DC-1CC51DB1464E}" srcOrd="6" destOrd="0" presId="urn:microsoft.com/office/officeart/2008/layout/LinedList"/>
    <dgm:cxn modelId="{FF2A05EB-3908-4861-965A-5839DDE4BB21}" type="presParOf" srcId="{A78256C2-DB6D-44EA-A24A-2484C4CD67D0}" destId="{9BB279A8-D262-4179-BA32-EC69BEC0C224}" srcOrd="7" destOrd="0" presId="urn:microsoft.com/office/officeart/2008/layout/LinedList"/>
    <dgm:cxn modelId="{6165557B-0EBA-48D6-B69D-1A13D8885ACE}" type="presParOf" srcId="{9BB279A8-D262-4179-BA32-EC69BEC0C224}" destId="{1BB23B80-667C-48D4-A1A4-38A6043F2B96}" srcOrd="0" destOrd="0" presId="urn:microsoft.com/office/officeart/2008/layout/LinedList"/>
    <dgm:cxn modelId="{30BA3262-F923-4099-BA48-7FA4A36AC03C}" type="presParOf" srcId="{9BB279A8-D262-4179-BA32-EC69BEC0C224}" destId="{D978A160-9F8E-458E-91F3-44DFD4C2807A}" srcOrd="1" destOrd="0" presId="urn:microsoft.com/office/officeart/2008/layout/LinedList"/>
    <dgm:cxn modelId="{10DCBF49-6BCF-4B93-8C20-9EF37FB4926C}" type="presParOf" srcId="{9BB279A8-D262-4179-BA32-EC69BEC0C224}" destId="{EDD98FB0-700A-49C6-B873-DD29AB381AF0}" srcOrd="2" destOrd="0" presId="urn:microsoft.com/office/officeart/2008/layout/LinedList"/>
    <dgm:cxn modelId="{A9E868AE-EFDC-43BE-A686-3D0539453DC2}" type="presParOf" srcId="{A78256C2-DB6D-44EA-A24A-2484C4CD67D0}" destId="{696D8342-338F-4680-BA44-F190598D049D}" srcOrd="8" destOrd="0" presId="urn:microsoft.com/office/officeart/2008/layout/LinedList"/>
    <dgm:cxn modelId="{CB9DA207-E881-40C0-B151-AFF32DCCA058}" type="presParOf" srcId="{A78256C2-DB6D-44EA-A24A-2484C4CD67D0}" destId="{5939BDAD-B56E-43DC-8AAB-F0028358B6C4}" srcOrd="9" destOrd="0" presId="urn:microsoft.com/office/officeart/2008/layout/LinedList"/>
    <dgm:cxn modelId="{3DAA704A-1399-4564-A859-42D3BEBBCC3B}" type="presParOf" srcId="{A78256C2-DB6D-44EA-A24A-2484C4CD67D0}" destId="{93C0C7F0-6F51-4614-B23C-7241728E48E1}" srcOrd="10" destOrd="0" presId="urn:microsoft.com/office/officeart/2008/layout/LinedList"/>
    <dgm:cxn modelId="{6C2DC16A-AA7C-4F57-B7B6-D0EBE0C386A3}" type="presParOf" srcId="{93C0C7F0-6F51-4614-B23C-7241728E48E1}" destId="{B8F0DDEF-83A8-40EC-8A77-F9D3FA2D122E}" srcOrd="0" destOrd="0" presId="urn:microsoft.com/office/officeart/2008/layout/LinedList"/>
    <dgm:cxn modelId="{3BECEFCE-34F2-4A64-AF04-B0D8D2EE379C}" type="presParOf" srcId="{93C0C7F0-6F51-4614-B23C-7241728E48E1}" destId="{EBD3D0A2-B7FD-4566-9A26-AD44BE812569}" srcOrd="1" destOrd="0" presId="urn:microsoft.com/office/officeart/2008/layout/LinedList"/>
    <dgm:cxn modelId="{0414D6CA-6CDD-456C-BEA3-79BEB24EE6CC}" type="presParOf" srcId="{93C0C7F0-6F51-4614-B23C-7241728E48E1}" destId="{9867BE62-7A61-448E-B27E-1B35738E098B}" srcOrd="2" destOrd="0" presId="urn:microsoft.com/office/officeart/2008/layout/LinedList"/>
    <dgm:cxn modelId="{385C711B-1D0E-4C49-9E1A-95ED0DEB3595}" type="presParOf" srcId="{A78256C2-DB6D-44EA-A24A-2484C4CD67D0}" destId="{6ED93DCD-AAE7-41AA-8447-3772FE6EBB4F}" srcOrd="11" destOrd="0" presId="urn:microsoft.com/office/officeart/2008/layout/LinedList"/>
    <dgm:cxn modelId="{18B2AC40-FD79-42FE-81C4-DA8DFD394457}" type="presParOf" srcId="{A78256C2-DB6D-44EA-A24A-2484C4CD67D0}" destId="{4C3251BC-5FBC-4F40-BE0B-4E40642C82D2}" srcOrd="12" destOrd="0" presId="urn:microsoft.com/office/officeart/2008/layout/LinedList"/>
    <dgm:cxn modelId="{95991255-A73B-4A39-9471-1A4315983A6D}" type="presParOf" srcId="{A78256C2-DB6D-44EA-A24A-2484C4CD67D0}" destId="{D88FB5A9-8C42-4BBB-804D-3FA4A9A01EFA}" srcOrd="13" destOrd="0" presId="urn:microsoft.com/office/officeart/2008/layout/LinedList"/>
    <dgm:cxn modelId="{BA792A89-DBAE-44FA-B62E-94971F9882AD}" type="presParOf" srcId="{D88FB5A9-8C42-4BBB-804D-3FA4A9A01EFA}" destId="{EC0F4245-E290-4B96-B88F-0CAC41D09020}" srcOrd="0" destOrd="0" presId="urn:microsoft.com/office/officeart/2008/layout/LinedList"/>
    <dgm:cxn modelId="{6276EECE-7EA5-4B86-801D-2A3958E445F1}" type="presParOf" srcId="{D88FB5A9-8C42-4BBB-804D-3FA4A9A01EFA}" destId="{2903B652-D89D-411D-889A-63FCA0EE8D1C}" srcOrd="1" destOrd="0" presId="urn:microsoft.com/office/officeart/2008/layout/LinedList"/>
    <dgm:cxn modelId="{8820E5A4-4E21-4D54-AFB1-80F22DB79983}" type="presParOf" srcId="{D88FB5A9-8C42-4BBB-804D-3FA4A9A01EFA}" destId="{14058761-BC10-40A9-B3CB-A9AE5FA87484}" srcOrd="2" destOrd="0" presId="urn:microsoft.com/office/officeart/2008/layout/LinedList"/>
    <dgm:cxn modelId="{D8BB29E4-2DE5-4224-9710-4732810A1680}" type="presParOf" srcId="{A78256C2-DB6D-44EA-A24A-2484C4CD67D0}" destId="{5E4E2CF0-7916-46F7-88DC-25AC9E9E8F68}" srcOrd="14" destOrd="0" presId="urn:microsoft.com/office/officeart/2008/layout/LinedList"/>
    <dgm:cxn modelId="{B1F84B3E-BE83-42AA-BDF7-B1510FEED366}" type="presParOf" srcId="{A78256C2-DB6D-44EA-A24A-2484C4CD67D0}" destId="{8129A082-4EEC-4F6B-AD23-D66C5E12C28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EB670E9-FFC6-4396-B29D-3928C221797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C19C42-8818-4D8F-B80C-C07A3FFE4E98}">
      <dgm:prSet phldrT="[Текст]" custT="1"/>
      <dgm:spPr>
        <a:solidFill>
          <a:schemeClr val="tx1"/>
        </a:solidFill>
      </dgm:spPr>
      <dgm:t>
        <a:bodyPr vert="vert270"/>
        <a:lstStyle/>
        <a:p>
          <a:pPr algn="ctr"/>
          <a:r>
            <a:rPr lang="ru-RU" sz="1400" b="1" dirty="0" smtClean="0">
              <a:solidFill>
                <a:srgbClr val="FF0000"/>
              </a:solidFill>
            </a:rPr>
            <a:t>Ключевые компоненты</a:t>
          </a:r>
          <a:endParaRPr lang="ru-RU" sz="1400" b="1" dirty="0">
            <a:solidFill>
              <a:srgbClr val="FF0000"/>
            </a:solidFill>
          </a:endParaRPr>
        </a:p>
      </dgm:t>
    </dgm:pt>
    <dgm:pt modelId="{0206B181-AF4F-42F3-9299-8D33DC9EB8EB}" type="parTrans" cxnId="{EE2C2D64-C2CA-4C7F-A5B9-E03FD5D99741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488262A6-E93C-4B7C-9286-D6BF67ED4732}" type="sibTrans" cxnId="{EE2C2D64-C2CA-4C7F-A5B9-E03FD5D99741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3E2F5937-A66E-4B14-A2E1-7092119EFB79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Уникальные наработки по реализации масштабных инвестиционных проектов</a:t>
          </a:r>
          <a:endParaRPr lang="ru-RU" sz="1400" b="1" dirty="0">
            <a:solidFill>
              <a:schemeClr val="bg1"/>
            </a:solidFill>
          </a:endParaRPr>
        </a:p>
      </dgm:t>
    </dgm:pt>
    <dgm:pt modelId="{5A4557AF-B8FC-4B1C-A859-B9AF326DBFBE}" type="parTrans" cxnId="{0D5BFE10-388C-443F-B0B2-373F5057C724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85B2409A-4EE1-48E6-986F-561DE7079B25}" type="sibTrans" cxnId="{0D5BFE10-388C-443F-B0B2-373F5057C724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09B0037B-1929-4FC9-A3A2-BE2D5CDB0B0E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Формирование положительного спортивного имиджа на международной арене</a:t>
          </a:r>
          <a:endParaRPr lang="ru-RU" sz="1400" b="1" dirty="0">
            <a:solidFill>
              <a:schemeClr val="bg1"/>
            </a:solidFill>
          </a:endParaRPr>
        </a:p>
      </dgm:t>
    </dgm:pt>
    <dgm:pt modelId="{C2ABCC9F-C148-41B0-8E86-E941810FB46D}" type="parTrans" cxnId="{887D022E-C6C2-4A30-879D-23A45CD41666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8CD0EB79-F430-4DD4-B273-50F0C901D72D}" type="sibTrans" cxnId="{887D022E-C6C2-4A30-879D-23A45CD41666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E10BBA37-C655-44E7-937A-9B301B03E7D5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Новая городская среда, отвечающая европейским стандартам гостеприимства</a:t>
          </a:r>
          <a:endParaRPr lang="ru-RU" sz="1400" b="1" dirty="0">
            <a:solidFill>
              <a:schemeClr val="bg1"/>
            </a:solidFill>
          </a:endParaRPr>
        </a:p>
      </dgm:t>
    </dgm:pt>
    <dgm:pt modelId="{C38B2EE2-1F31-4A2F-AF22-43F5C72992AE}" type="parTrans" cxnId="{F16688B1-EDBB-46AF-816B-174B8D48B554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B4077473-F38E-48E6-B600-C0C4ED5ECABF}" type="sibTrans" cxnId="{F16688B1-EDBB-46AF-816B-174B8D48B554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DFCBDD7B-3E3F-4DA5-80D4-525BCD281EF1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Возросшие деловые возможности</a:t>
          </a:r>
          <a:endParaRPr lang="ru-RU" sz="1400" b="1" dirty="0">
            <a:solidFill>
              <a:schemeClr val="bg1"/>
            </a:solidFill>
          </a:endParaRPr>
        </a:p>
      </dgm:t>
    </dgm:pt>
    <dgm:pt modelId="{7B051D1A-BB9E-4E31-AB2D-9E03F6EFAFDE}" type="parTrans" cxnId="{62747914-475C-4368-84FD-11120872C628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EEF83671-8DC2-4200-B238-87B7DC9F7186}" type="sibTrans" cxnId="{62747914-475C-4368-84FD-11120872C628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023C34AB-36C5-4BA1-B4D7-4AA73138ECDE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Поведенческие изменения жителей города</a:t>
          </a:r>
          <a:endParaRPr lang="ru-RU" sz="1400" b="1" dirty="0">
            <a:solidFill>
              <a:schemeClr val="bg1"/>
            </a:solidFill>
          </a:endParaRPr>
        </a:p>
      </dgm:t>
    </dgm:pt>
    <dgm:pt modelId="{A698BECA-700A-4FAA-8821-8A620A0FA79E}" type="parTrans" cxnId="{0130C723-124B-4BCF-B205-46212E5A2BF3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D25AF8E0-E553-44C9-9283-C3CC35708F04}" type="sibTrans" cxnId="{0130C723-124B-4BCF-B205-46212E5A2BF3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48F3A702-C8C1-4DA5-8807-421AFE89E90A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Развитие студенческого спорта</a:t>
          </a:r>
          <a:endParaRPr lang="ru-RU" sz="1400" b="1" dirty="0">
            <a:solidFill>
              <a:schemeClr val="bg1"/>
            </a:solidFill>
          </a:endParaRPr>
        </a:p>
      </dgm:t>
    </dgm:pt>
    <dgm:pt modelId="{63CC950A-C554-45D8-BD22-FF226C077105}" type="parTrans" cxnId="{7E9DA9E3-B4C8-4D7C-855C-AED8CC9F072F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D98B8FF2-4CCA-4DCB-BAA4-FFAA05735A79}" type="sibTrans" cxnId="{7E9DA9E3-B4C8-4D7C-855C-AED8CC9F072F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34B2FB1A-D021-4F49-AC7D-A1F0AEC20D8F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Формирование здорового образа жизни</a:t>
          </a:r>
          <a:endParaRPr lang="ru-RU" sz="1400" b="1" dirty="0">
            <a:solidFill>
              <a:schemeClr val="bg1"/>
            </a:solidFill>
          </a:endParaRPr>
        </a:p>
      </dgm:t>
    </dgm:pt>
    <dgm:pt modelId="{496D6F8D-8DE3-4264-A1E0-A58F49BBFBC5}" type="parTrans" cxnId="{B4B84397-441B-460F-B301-BB17FAF38849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C4112AD1-FC0A-4E7F-9004-5BB3B0068AF7}" type="sibTrans" cxnId="{B4B84397-441B-460F-B301-BB17FAF38849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451DE5C3-552D-4051-8035-99C5E2CC4242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Культурный обмен</a:t>
          </a:r>
          <a:endParaRPr lang="ru-RU" sz="1400" b="1" dirty="0">
            <a:solidFill>
              <a:schemeClr val="bg1"/>
            </a:solidFill>
          </a:endParaRPr>
        </a:p>
      </dgm:t>
    </dgm:pt>
    <dgm:pt modelId="{7BB0F584-1218-4BA4-9FEB-B90D03B4E986}" type="parTrans" cxnId="{62F7E47C-83F9-46CF-AA58-378D0DDA0115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BA4B972B-AA1E-4C5B-BA3F-488143BFC933}" type="sibTrans" cxnId="{62F7E47C-83F9-46CF-AA58-378D0DDA0115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69CABE6B-A8CB-4274-9D36-0F6F01E57019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chemeClr val="bg1"/>
              </a:solidFill>
            </a:rPr>
            <a:t>Волонтерское движение</a:t>
          </a:r>
          <a:endParaRPr lang="ru-RU" sz="1400" b="1" dirty="0">
            <a:solidFill>
              <a:schemeClr val="bg1"/>
            </a:solidFill>
          </a:endParaRPr>
        </a:p>
      </dgm:t>
    </dgm:pt>
    <dgm:pt modelId="{C3C88B54-826C-4D1A-B321-E1B6921141CD}" type="parTrans" cxnId="{4B6DA86F-BF70-4F84-8E1E-5E9FB62AD866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8C99BDFC-82A3-4443-8941-005F9A4718FB}" type="sibTrans" cxnId="{4B6DA86F-BF70-4F84-8E1E-5E9FB62AD866}">
      <dgm:prSet/>
      <dgm:spPr/>
      <dgm:t>
        <a:bodyPr/>
        <a:lstStyle/>
        <a:p>
          <a:pPr algn="just"/>
          <a:endParaRPr lang="ru-RU" sz="1400" b="1">
            <a:solidFill>
              <a:schemeClr val="bg1"/>
            </a:solidFill>
          </a:endParaRPr>
        </a:p>
      </dgm:t>
    </dgm:pt>
    <dgm:pt modelId="{A5C89660-ADA8-47A9-B0BE-9B2475CA5206}" type="pres">
      <dgm:prSet presAssocID="{9EB670E9-FFC6-4396-B29D-3928C221797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C2313C0-1ABE-45C4-86CA-A1A5038ACCC7}" type="pres">
      <dgm:prSet presAssocID="{C6C19C42-8818-4D8F-B80C-C07A3FFE4E98}" presName="thickLine" presStyleLbl="alignNode1" presStyleIdx="0" presStyleCnt="1"/>
      <dgm:spPr/>
    </dgm:pt>
    <dgm:pt modelId="{020F9011-4083-4B97-9266-2529289E919A}" type="pres">
      <dgm:prSet presAssocID="{C6C19C42-8818-4D8F-B80C-C07A3FFE4E98}" presName="horz1" presStyleCnt="0"/>
      <dgm:spPr/>
    </dgm:pt>
    <dgm:pt modelId="{CE4CCABC-FEA4-46FD-AF63-76C00010F5CF}" type="pres">
      <dgm:prSet presAssocID="{C6C19C42-8818-4D8F-B80C-C07A3FFE4E98}" presName="tx1" presStyleLbl="revTx" presStyleIdx="0" presStyleCnt="10" custFlipHor="1" custScaleX="37495"/>
      <dgm:spPr/>
      <dgm:t>
        <a:bodyPr/>
        <a:lstStyle/>
        <a:p>
          <a:endParaRPr lang="ru-RU"/>
        </a:p>
      </dgm:t>
    </dgm:pt>
    <dgm:pt modelId="{A78256C2-DB6D-44EA-A24A-2484C4CD67D0}" type="pres">
      <dgm:prSet presAssocID="{C6C19C42-8818-4D8F-B80C-C07A3FFE4E98}" presName="vert1" presStyleCnt="0"/>
      <dgm:spPr/>
    </dgm:pt>
    <dgm:pt modelId="{819A861A-36C0-440A-91A9-9E8B81C34AB7}" type="pres">
      <dgm:prSet presAssocID="{3E2F5937-A66E-4B14-A2E1-7092119EFB79}" presName="vertSpace2a" presStyleCnt="0"/>
      <dgm:spPr/>
    </dgm:pt>
    <dgm:pt modelId="{9B5D5BBC-E820-4DA7-BB0B-44F653EEFC65}" type="pres">
      <dgm:prSet presAssocID="{3E2F5937-A66E-4B14-A2E1-7092119EFB79}" presName="horz2" presStyleCnt="0"/>
      <dgm:spPr/>
    </dgm:pt>
    <dgm:pt modelId="{B686AB71-433C-4E38-8242-2CFEC7E46C16}" type="pres">
      <dgm:prSet presAssocID="{3E2F5937-A66E-4B14-A2E1-7092119EFB79}" presName="horzSpace2" presStyleCnt="0"/>
      <dgm:spPr/>
    </dgm:pt>
    <dgm:pt modelId="{7DAD7FC6-846F-4E4F-B548-132B1D8B086A}" type="pres">
      <dgm:prSet presAssocID="{3E2F5937-A66E-4B14-A2E1-7092119EFB79}" presName="tx2" presStyleLbl="revTx" presStyleIdx="1" presStyleCnt="10"/>
      <dgm:spPr/>
      <dgm:t>
        <a:bodyPr/>
        <a:lstStyle/>
        <a:p>
          <a:endParaRPr lang="ru-RU"/>
        </a:p>
      </dgm:t>
    </dgm:pt>
    <dgm:pt modelId="{99AA4D8B-6B66-4293-B290-2CEA544891B4}" type="pres">
      <dgm:prSet presAssocID="{3E2F5937-A66E-4B14-A2E1-7092119EFB79}" presName="vert2" presStyleCnt="0"/>
      <dgm:spPr/>
    </dgm:pt>
    <dgm:pt modelId="{55CDFF5E-61B3-42BC-9D88-815CD1AE2E05}" type="pres">
      <dgm:prSet presAssocID="{3E2F5937-A66E-4B14-A2E1-7092119EFB79}" presName="thinLine2b" presStyleLbl="callout" presStyleIdx="0" presStyleCnt="9" custLinFactY="311837" custLinFactNeighborY="400000"/>
      <dgm:spPr/>
    </dgm:pt>
    <dgm:pt modelId="{78E032E3-23FC-422C-A40C-F25D6F269EF8}" type="pres">
      <dgm:prSet presAssocID="{3E2F5937-A66E-4B14-A2E1-7092119EFB79}" presName="vertSpace2b" presStyleCnt="0"/>
      <dgm:spPr/>
    </dgm:pt>
    <dgm:pt modelId="{B34ABA4C-7195-4081-93B1-21FCAEC72D80}" type="pres">
      <dgm:prSet presAssocID="{09B0037B-1929-4FC9-A3A2-BE2D5CDB0B0E}" presName="horz2" presStyleCnt="0"/>
      <dgm:spPr/>
    </dgm:pt>
    <dgm:pt modelId="{68BC696C-EAD6-48AA-8839-8B7396F66E21}" type="pres">
      <dgm:prSet presAssocID="{09B0037B-1929-4FC9-A3A2-BE2D5CDB0B0E}" presName="horzSpace2" presStyleCnt="0"/>
      <dgm:spPr/>
    </dgm:pt>
    <dgm:pt modelId="{32797310-E455-4E87-993C-DEF7ED36459F}" type="pres">
      <dgm:prSet presAssocID="{09B0037B-1929-4FC9-A3A2-BE2D5CDB0B0E}" presName="tx2" presStyleLbl="revTx" presStyleIdx="2" presStyleCnt="10" custLinFactNeighborX="388" custLinFactNeighborY="27355"/>
      <dgm:spPr/>
      <dgm:t>
        <a:bodyPr/>
        <a:lstStyle/>
        <a:p>
          <a:endParaRPr lang="ru-RU"/>
        </a:p>
      </dgm:t>
    </dgm:pt>
    <dgm:pt modelId="{1C375F6C-9B04-4EE6-B1D9-6AD2CE8A08E6}" type="pres">
      <dgm:prSet presAssocID="{09B0037B-1929-4FC9-A3A2-BE2D5CDB0B0E}" presName="vert2" presStyleCnt="0"/>
      <dgm:spPr/>
    </dgm:pt>
    <dgm:pt modelId="{6F26024F-FE02-4123-BC8C-7DF3760DE13E}" type="pres">
      <dgm:prSet presAssocID="{09B0037B-1929-4FC9-A3A2-BE2D5CDB0B0E}" presName="thinLine2b" presStyleLbl="callout" presStyleIdx="1" presStyleCnt="9" custLinFactY="431734" custLinFactNeighborY="500000"/>
      <dgm:spPr/>
    </dgm:pt>
    <dgm:pt modelId="{17453952-972D-4DCD-A7DC-1CC51DB1464E}" type="pres">
      <dgm:prSet presAssocID="{09B0037B-1929-4FC9-A3A2-BE2D5CDB0B0E}" presName="vertSpace2b" presStyleCnt="0"/>
      <dgm:spPr/>
    </dgm:pt>
    <dgm:pt modelId="{9BB279A8-D262-4179-BA32-EC69BEC0C224}" type="pres">
      <dgm:prSet presAssocID="{E10BBA37-C655-44E7-937A-9B301B03E7D5}" presName="horz2" presStyleCnt="0"/>
      <dgm:spPr/>
    </dgm:pt>
    <dgm:pt modelId="{1BB23B80-667C-48D4-A1A4-38A6043F2B96}" type="pres">
      <dgm:prSet presAssocID="{E10BBA37-C655-44E7-937A-9B301B03E7D5}" presName="horzSpace2" presStyleCnt="0"/>
      <dgm:spPr/>
    </dgm:pt>
    <dgm:pt modelId="{D978A160-9F8E-458E-91F3-44DFD4C2807A}" type="pres">
      <dgm:prSet presAssocID="{E10BBA37-C655-44E7-937A-9B301B03E7D5}" presName="tx2" presStyleLbl="revTx" presStyleIdx="3" presStyleCnt="10" custLinFactNeighborY="52082"/>
      <dgm:spPr/>
      <dgm:t>
        <a:bodyPr/>
        <a:lstStyle/>
        <a:p>
          <a:endParaRPr lang="ru-RU"/>
        </a:p>
      </dgm:t>
    </dgm:pt>
    <dgm:pt modelId="{EDD98FB0-700A-49C6-B873-DD29AB381AF0}" type="pres">
      <dgm:prSet presAssocID="{E10BBA37-C655-44E7-937A-9B301B03E7D5}" presName="vert2" presStyleCnt="0"/>
      <dgm:spPr/>
    </dgm:pt>
    <dgm:pt modelId="{696D8342-338F-4680-BA44-F190598D049D}" type="pres">
      <dgm:prSet presAssocID="{E10BBA37-C655-44E7-937A-9B301B03E7D5}" presName="thinLine2b" presStyleLbl="callout" presStyleIdx="2" presStyleCnt="9" custLinFactY="684367" custLinFactNeighborX="317" custLinFactNeighborY="700000"/>
      <dgm:spPr/>
    </dgm:pt>
    <dgm:pt modelId="{5939BDAD-B56E-43DC-8AAB-F0028358B6C4}" type="pres">
      <dgm:prSet presAssocID="{E10BBA37-C655-44E7-937A-9B301B03E7D5}" presName="vertSpace2b" presStyleCnt="0"/>
      <dgm:spPr/>
    </dgm:pt>
    <dgm:pt modelId="{93C0C7F0-6F51-4614-B23C-7241728E48E1}" type="pres">
      <dgm:prSet presAssocID="{DFCBDD7B-3E3F-4DA5-80D4-525BCD281EF1}" presName="horz2" presStyleCnt="0"/>
      <dgm:spPr/>
    </dgm:pt>
    <dgm:pt modelId="{B8F0DDEF-83A8-40EC-8A77-F9D3FA2D122E}" type="pres">
      <dgm:prSet presAssocID="{DFCBDD7B-3E3F-4DA5-80D4-525BCD281EF1}" presName="horzSpace2" presStyleCnt="0"/>
      <dgm:spPr/>
    </dgm:pt>
    <dgm:pt modelId="{EBD3D0A2-B7FD-4566-9A26-AD44BE812569}" type="pres">
      <dgm:prSet presAssocID="{DFCBDD7B-3E3F-4DA5-80D4-525BCD281EF1}" presName="tx2" presStyleLbl="revTx" presStyleIdx="4" presStyleCnt="10" custLinFactNeighborY="84901"/>
      <dgm:spPr/>
      <dgm:t>
        <a:bodyPr/>
        <a:lstStyle/>
        <a:p>
          <a:endParaRPr lang="ru-RU"/>
        </a:p>
      </dgm:t>
    </dgm:pt>
    <dgm:pt modelId="{9867BE62-7A61-448E-B27E-1B35738E098B}" type="pres">
      <dgm:prSet presAssocID="{DFCBDD7B-3E3F-4DA5-80D4-525BCD281EF1}" presName="vert2" presStyleCnt="0"/>
      <dgm:spPr/>
    </dgm:pt>
    <dgm:pt modelId="{6ED93DCD-AAE7-41AA-8447-3772FE6EBB4F}" type="pres">
      <dgm:prSet presAssocID="{DFCBDD7B-3E3F-4DA5-80D4-525BCD281EF1}" presName="thinLine2b" presStyleLbl="callout" presStyleIdx="3" presStyleCnt="9" custLinFactY="406056" custLinFactNeighborY="500000"/>
      <dgm:spPr/>
    </dgm:pt>
    <dgm:pt modelId="{4C3251BC-5FBC-4F40-BE0B-4E40642C82D2}" type="pres">
      <dgm:prSet presAssocID="{DFCBDD7B-3E3F-4DA5-80D4-525BCD281EF1}" presName="vertSpace2b" presStyleCnt="0"/>
      <dgm:spPr/>
    </dgm:pt>
    <dgm:pt modelId="{D88FB5A9-8C42-4BBB-804D-3FA4A9A01EFA}" type="pres">
      <dgm:prSet presAssocID="{023C34AB-36C5-4BA1-B4D7-4AA73138ECDE}" presName="horz2" presStyleCnt="0"/>
      <dgm:spPr/>
    </dgm:pt>
    <dgm:pt modelId="{EC0F4245-E290-4B96-B88F-0CAC41D09020}" type="pres">
      <dgm:prSet presAssocID="{023C34AB-36C5-4BA1-B4D7-4AA73138ECDE}" presName="horzSpace2" presStyleCnt="0"/>
      <dgm:spPr/>
    </dgm:pt>
    <dgm:pt modelId="{2903B652-D89D-411D-889A-63FCA0EE8D1C}" type="pres">
      <dgm:prSet presAssocID="{023C34AB-36C5-4BA1-B4D7-4AA73138ECDE}" presName="tx2" presStyleLbl="revTx" presStyleIdx="5" presStyleCnt="10" custLinFactNeighborX="-1588" custLinFactNeighborY="50174"/>
      <dgm:spPr/>
      <dgm:t>
        <a:bodyPr/>
        <a:lstStyle/>
        <a:p>
          <a:endParaRPr lang="ru-RU"/>
        </a:p>
      </dgm:t>
    </dgm:pt>
    <dgm:pt modelId="{14058761-BC10-40A9-B3CB-A9AE5FA87484}" type="pres">
      <dgm:prSet presAssocID="{023C34AB-36C5-4BA1-B4D7-4AA73138ECDE}" presName="vert2" presStyleCnt="0"/>
      <dgm:spPr/>
    </dgm:pt>
    <dgm:pt modelId="{5E4E2CF0-7916-46F7-88DC-25AC9E9E8F68}" type="pres">
      <dgm:prSet presAssocID="{023C34AB-36C5-4BA1-B4D7-4AA73138ECDE}" presName="thinLine2b" presStyleLbl="callout" presStyleIdx="4" presStyleCnt="9" custLinFactY="525954" custLinFactNeighborX="317" custLinFactNeighborY="600000"/>
      <dgm:spPr/>
    </dgm:pt>
    <dgm:pt modelId="{8129A082-4EEC-4F6B-AD23-D66C5E12C28A}" type="pres">
      <dgm:prSet presAssocID="{023C34AB-36C5-4BA1-B4D7-4AA73138ECDE}" presName="vertSpace2b" presStyleCnt="0"/>
      <dgm:spPr/>
    </dgm:pt>
    <dgm:pt modelId="{7A692F96-D0DC-424C-A186-5E493FD7679C}" type="pres">
      <dgm:prSet presAssocID="{48F3A702-C8C1-4DA5-8807-421AFE89E90A}" presName="horz2" presStyleCnt="0"/>
      <dgm:spPr/>
    </dgm:pt>
    <dgm:pt modelId="{6D4F4033-6BC3-4276-8557-F932A64076BA}" type="pres">
      <dgm:prSet presAssocID="{48F3A702-C8C1-4DA5-8807-421AFE89E90A}" presName="horzSpace2" presStyleCnt="0"/>
      <dgm:spPr/>
    </dgm:pt>
    <dgm:pt modelId="{F9E86AD8-571A-498A-BFCD-5324EDA74170}" type="pres">
      <dgm:prSet presAssocID="{48F3A702-C8C1-4DA5-8807-421AFE89E90A}" presName="tx2" presStyleLbl="revTx" presStyleIdx="6" presStyleCnt="10" custLinFactNeighborY="78947"/>
      <dgm:spPr/>
      <dgm:t>
        <a:bodyPr/>
        <a:lstStyle/>
        <a:p>
          <a:endParaRPr lang="ru-RU"/>
        </a:p>
      </dgm:t>
    </dgm:pt>
    <dgm:pt modelId="{DA822DFE-539C-415F-A72E-D3D56CD0E2AB}" type="pres">
      <dgm:prSet presAssocID="{48F3A702-C8C1-4DA5-8807-421AFE89E90A}" presName="vert2" presStyleCnt="0"/>
      <dgm:spPr/>
    </dgm:pt>
    <dgm:pt modelId="{AC8F9FFD-400C-46AE-BE34-278F2D090341}" type="pres">
      <dgm:prSet presAssocID="{48F3A702-C8C1-4DA5-8807-421AFE89E90A}" presName="thinLine2b" presStyleLbl="callout" presStyleIdx="5" presStyleCnt="9" custLinFactY="300000" custLinFactNeighborY="322184"/>
      <dgm:spPr/>
    </dgm:pt>
    <dgm:pt modelId="{6ED7B153-2FFC-451F-9753-CDA44D66234E}" type="pres">
      <dgm:prSet presAssocID="{48F3A702-C8C1-4DA5-8807-421AFE89E90A}" presName="vertSpace2b" presStyleCnt="0"/>
      <dgm:spPr/>
    </dgm:pt>
    <dgm:pt modelId="{B6F7CEB8-743D-497D-9C57-292E3D5C2967}" type="pres">
      <dgm:prSet presAssocID="{34B2FB1A-D021-4F49-AC7D-A1F0AEC20D8F}" presName="horz2" presStyleCnt="0"/>
      <dgm:spPr/>
    </dgm:pt>
    <dgm:pt modelId="{7FF12521-9FE3-459E-A4D0-8F9C0C4D22DB}" type="pres">
      <dgm:prSet presAssocID="{34B2FB1A-D021-4F49-AC7D-A1F0AEC20D8F}" presName="horzSpace2" presStyleCnt="0"/>
      <dgm:spPr/>
    </dgm:pt>
    <dgm:pt modelId="{E23E0075-AE56-489E-A4B1-7B67F6B64328}" type="pres">
      <dgm:prSet presAssocID="{34B2FB1A-D021-4F49-AC7D-A1F0AEC20D8F}" presName="tx2" presStyleLbl="revTx" presStyleIdx="7" presStyleCnt="10" custLinFactNeighborY="37448"/>
      <dgm:spPr/>
      <dgm:t>
        <a:bodyPr/>
        <a:lstStyle/>
        <a:p>
          <a:endParaRPr lang="ru-RU"/>
        </a:p>
      </dgm:t>
    </dgm:pt>
    <dgm:pt modelId="{001E8FFF-B00D-4FF5-A4BA-74638913D0A8}" type="pres">
      <dgm:prSet presAssocID="{34B2FB1A-D021-4F49-AC7D-A1F0AEC20D8F}" presName="vert2" presStyleCnt="0"/>
      <dgm:spPr/>
    </dgm:pt>
    <dgm:pt modelId="{FA6BBC45-F1D4-41E2-AAFD-3976D862A023}" type="pres">
      <dgm:prSet presAssocID="{34B2FB1A-D021-4F49-AC7D-A1F0AEC20D8F}" presName="thinLine2b" presStyleLbl="callout" presStyleIdx="6" presStyleCnt="9" custLinFactY="300000" custLinFactNeighborY="303100"/>
      <dgm:spPr/>
    </dgm:pt>
    <dgm:pt modelId="{03398846-8728-40C8-8861-2A3DCC96B878}" type="pres">
      <dgm:prSet presAssocID="{34B2FB1A-D021-4F49-AC7D-A1F0AEC20D8F}" presName="vertSpace2b" presStyleCnt="0"/>
      <dgm:spPr/>
    </dgm:pt>
    <dgm:pt modelId="{60D06ABB-BCE3-4FA8-9D27-39F49CF5FB2D}" type="pres">
      <dgm:prSet presAssocID="{451DE5C3-552D-4051-8035-99C5E2CC4242}" presName="horz2" presStyleCnt="0"/>
      <dgm:spPr/>
    </dgm:pt>
    <dgm:pt modelId="{E99AE3AF-4879-424E-B581-47E6FBFA6D08}" type="pres">
      <dgm:prSet presAssocID="{451DE5C3-552D-4051-8035-99C5E2CC4242}" presName="horzSpace2" presStyleCnt="0"/>
      <dgm:spPr/>
    </dgm:pt>
    <dgm:pt modelId="{5C484600-57A9-4FF5-A84B-CECF6F5CBA4B}" type="pres">
      <dgm:prSet presAssocID="{451DE5C3-552D-4051-8035-99C5E2CC4242}" presName="tx2" presStyleLbl="revTx" presStyleIdx="8" presStyleCnt="10" custLinFactNeighborY="36494"/>
      <dgm:spPr/>
      <dgm:t>
        <a:bodyPr/>
        <a:lstStyle/>
        <a:p>
          <a:endParaRPr lang="ru-RU"/>
        </a:p>
      </dgm:t>
    </dgm:pt>
    <dgm:pt modelId="{3EB71002-BE6D-4711-8913-B6688FBA336E}" type="pres">
      <dgm:prSet presAssocID="{451DE5C3-552D-4051-8035-99C5E2CC4242}" presName="vert2" presStyleCnt="0"/>
      <dgm:spPr/>
    </dgm:pt>
    <dgm:pt modelId="{E51EB200-17EB-476C-A1A3-B48CEE4B870E}" type="pres">
      <dgm:prSet presAssocID="{451DE5C3-552D-4051-8035-99C5E2CC4242}" presName="thinLine2b" presStyleLbl="callout" presStyleIdx="7" presStyleCnt="9"/>
      <dgm:spPr/>
    </dgm:pt>
    <dgm:pt modelId="{A487A8BD-D741-4E57-8B56-9D17F3B753FD}" type="pres">
      <dgm:prSet presAssocID="{451DE5C3-552D-4051-8035-99C5E2CC4242}" presName="vertSpace2b" presStyleCnt="0"/>
      <dgm:spPr/>
    </dgm:pt>
    <dgm:pt modelId="{8B7299A4-E739-4892-AD54-873CD383FFE2}" type="pres">
      <dgm:prSet presAssocID="{69CABE6B-A8CB-4274-9D36-0F6F01E57019}" presName="horz2" presStyleCnt="0"/>
      <dgm:spPr/>
    </dgm:pt>
    <dgm:pt modelId="{B9D51063-DE21-46D4-95A9-2DBD4CAB8B80}" type="pres">
      <dgm:prSet presAssocID="{69CABE6B-A8CB-4274-9D36-0F6F01E57019}" presName="horzSpace2" presStyleCnt="0"/>
      <dgm:spPr/>
    </dgm:pt>
    <dgm:pt modelId="{AFBD2A3A-FA97-4507-9A1C-D876D70A6EE0}" type="pres">
      <dgm:prSet presAssocID="{69CABE6B-A8CB-4274-9D36-0F6F01E57019}" presName="tx2" presStyleLbl="revTx" presStyleIdx="9" presStyleCnt="10" custLinFactNeighborY="20676"/>
      <dgm:spPr/>
      <dgm:t>
        <a:bodyPr/>
        <a:lstStyle/>
        <a:p>
          <a:endParaRPr lang="ru-RU"/>
        </a:p>
      </dgm:t>
    </dgm:pt>
    <dgm:pt modelId="{E48C8533-652C-4F2F-9A63-1EF31BBB6300}" type="pres">
      <dgm:prSet presAssocID="{69CABE6B-A8CB-4274-9D36-0F6F01E57019}" presName="vert2" presStyleCnt="0"/>
      <dgm:spPr/>
    </dgm:pt>
    <dgm:pt modelId="{7AF5CD36-4E82-40DE-B6FE-60AA2231B47B}" type="pres">
      <dgm:prSet presAssocID="{69CABE6B-A8CB-4274-9D36-0F6F01E57019}" presName="thinLine2b" presStyleLbl="callout" presStyleIdx="8" presStyleCnt="9"/>
      <dgm:spPr/>
    </dgm:pt>
    <dgm:pt modelId="{AA0274DB-3495-424C-BBBF-ACADD05B6386}" type="pres">
      <dgm:prSet presAssocID="{69CABE6B-A8CB-4274-9D36-0F6F01E57019}" presName="vertSpace2b" presStyleCnt="0"/>
      <dgm:spPr/>
    </dgm:pt>
  </dgm:ptLst>
  <dgm:cxnLst>
    <dgm:cxn modelId="{4B6DA86F-BF70-4F84-8E1E-5E9FB62AD866}" srcId="{C6C19C42-8818-4D8F-B80C-C07A3FFE4E98}" destId="{69CABE6B-A8CB-4274-9D36-0F6F01E57019}" srcOrd="8" destOrd="0" parTransId="{C3C88B54-826C-4D1A-B321-E1B6921141CD}" sibTransId="{8C99BDFC-82A3-4443-8941-005F9A4718FB}"/>
    <dgm:cxn modelId="{2D29A380-4FB6-42AC-ABCB-90228DE41C51}" type="presOf" srcId="{DFCBDD7B-3E3F-4DA5-80D4-525BCD281EF1}" destId="{EBD3D0A2-B7FD-4566-9A26-AD44BE812569}" srcOrd="0" destOrd="0" presId="urn:microsoft.com/office/officeart/2008/layout/LinedList"/>
    <dgm:cxn modelId="{EE2C2D64-C2CA-4C7F-A5B9-E03FD5D99741}" srcId="{9EB670E9-FFC6-4396-B29D-3928C221797D}" destId="{C6C19C42-8818-4D8F-B80C-C07A3FFE4E98}" srcOrd="0" destOrd="0" parTransId="{0206B181-AF4F-42F3-9299-8D33DC9EB8EB}" sibTransId="{488262A6-E93C-4B7C-9286-D6BF67ED4732}"/>
    <dgm:cxn modelId="{0D5BFE10-388C-443F-B0B2-373F5057C724}" srcId="{C6C19C42-8818-4D8F-B80C-C07A3FFE4E98}" destId="{3E2F5937-A66E-4B14-A2E1-7092119EFB79}" srcOrd="0" destOrd="0" parTransId="{5A4557AF-B8FC-4B1C-A859-B9AF326DBFBE}" sibTransId="{85B2409A-4EE1-48E6-986F-561DE7079B25}"/>
    <dgm:cxn modelId="{0130C723-124B-4BCF-B205-46212E5A2BF3}" srcId="{C6C19C42-8818-4D8F-B80C-C07A3FFE4E98}" destId="{023C34AB-36C5-4BA1-B4D7-4AA73138ECDE}" srcOrd="4" destOrd="0" parTransId="{A698BECA-700A-4FAA-8821-8A620A0FA79E}" sibTransId="{D25AF8E0-E553-44C9-9283-C3CC35708F04}"/>
    <dgm:cxn modelId="{A7E194B8-1134-4616-8755-9B64ED951B92}" type="presOf" srcId="{34B2FB1A-D021-4F49-AC7D-A1F0AEC20D8F}" destId="{E23E0075-AE56-489E-A4B1-7B67F6B64328}" srcOrd="0" destOrd="0" presId="urn:microsoft.com/office/officeart/2008/layout/LinedList"/>
    <dgm:cxn modelId="{1BF3561B-AE00-45CE-9B73-AAC2AEC37C1D}" type="presOf" srcId="{3E2F5937-A66E-4B14-A2E1-7092119EFB79}" destId="{7DAD7FC6-846F-4E4F-B548-132B1D8B086A}" srcOrd="0" destOrd="0" presId="urn:microsoft.com/office/officeart/2008/layout/LinedList"/>
    <dgm:cxn modelId="{887D022E-C6C2-4A30-879D-23A45CD41666}" srcId="{C6C19C42-8818-4D8F-B80C-C07A3FFE4E98}" destId="{09B0037B-1929-4FC9-A3A2-BE2D5CDB0B0E}" srcOrd="1" destOrd="0" parTransId="{C2ABCC9F-C148-41B0-8E86-E941810FB46D}" sibTransId="{8CD0EB79-F430-4DD4-B273-50F0C901D72D}"/>
    <dgm:cxn modelId="{62747914-475C-4368-84FD-11120872C628}" srcId="{C6C19C42-8818-4D8F-B80C-C07A3FFE4E98}" destId="{DFCBDD7B-3E3F-4DA5-80D4-525BCD281EF1}" srcOrd="3" destOrd="0" parTransId="{7B051D1A-BB9E-4E31-AB2D-9E03F6EFAFDE}" sibTransId="{EEF83671-8DC2-4200-B238-87B7DC9F7186}"/>
    <dgm:cxn modelId="{62F7E47C-83F9-46CF-AA58-378D0DDA0115}" srcId="{C6C19C42-8818-4D8F-B80C-C07A3FFE4E98}" destId="{451DE5C3-552D-4051-8035-99C5E2CC4242}" srcOrd="7" destOrd="0" parTransId="{7BB0F584-1218-4BA4-9FEB-B90D03B4E986}" sibTransId="{BA4B972B-AA1E-4C5B-BA3F-488143BFC933}"/>
    <dgm:cxn modelId="{EB36776A-5B6B-45BC-A6EE-901C7202487A}" type="presOf" srcId="{9EB670E9-FFC6-4396-B29D-3928C221797D}" destId="{A5C89660-ADA8-47A9-B0BE-9B2475CA5206}" srcOrd="0" destOrd="0" presId="urn:microsoft.com/office/officeart/2008/layout/LinedList"/>
    <dgm:cxn modelId="{7EBA2588-519A-40DA-BE08-5F51F423D280}" type="presOf" srcId="{C6C19C42-8818-4D8F-B80C-C07A3FFE4E98}" destId="{CE4CCABC-FEA4-46FD-AF63-76C00010F5CF}" srcOrd="0" destOrd="0" presId="urn:microsoft.com/office/officeart/2008/layout/LinedList"/>
    <dgm:cxn modelId="{8B9A914A-D5EB-4E12-8575-4C777B011F56}" type="presOf" srcId="{48F3A702-C8C1-4DA5-8807-421AFE89E90A}" destId="{F9E86AD8-571A-498A-BFCD-5324EDA74170}" srcOrd="0" destOrd="0" presId="urn:microsoft.com/office/officeart/2008/layout/LinedList"/>
    <dgm:cxn modelId="{8C15F07B-22F3-425F-97DA-445A9C35A85B}" type="presOf" srcId="{09B0037B-1929-4FC9-A3A2-BE2D5CDB0B0E}" destId="{32797310-E455-4E87-993C-DEF7ED36459F}" srcOrd="0" destOrd="0" presId="urn:microsoft.com/office/officeart/2008/layout/LinedList"/>
    <dgm:cxn modelId="{E4D1D268-F356-476D-9ABB-C99CC9CFA28D}" type="presOf" srcId="{451DE5C3-552D-4051-8035-99C5E2CC4242}" destId="{5C484600-57A9-4FF5-A84B-CECF6F5CBA4B}" srcOrd="0" destOrd="0" presId="urn:microsoft.com/office/officeart/2008/layout/LinedList"/>
    <dgm:cxn modelId="{B4B84397-441B-460F-B301-BB17FAF38849}" srcId="{C6C19C42-8818-4D8F-B80C-C07A3FFE4E98}" destId="{34B2FB1A-D021-4F49-AC7D-A1F0AEC20D8F}" srcOrd="6" destOrd="0" parTransId="{496D6F8D-8DE3-4264-A1E0-A58F49BBFBC5}" sibTransId="{C4112AD1-FC0A-4E7F-9004-5BB3B0068AF7}"/>
    <dgm:cxn modelId="{2685BB17-C2AB-4BAA-B46F-8D28732C2EE8}" type="presOf" srcId="{69CABE6B-A8CB-4274-9D36-0F6F01E57019}" destId="{AFBD2A3A-FA97-4507-9A1C-D876D70A6EE0}" srcOrd="0" destOrd="0" presId="urn:microsoft.com/office/officeart/2008/layout/LinedList"/>
    <dgm:cxn modelId="{F16688B1-EDBB-46AF-816B-174B8D48B554}" srcId="{C6C19C42-8818-4D8F-B80C-C07A3FFE4E98}" destId="{E10BBA37-C655-44E7-937A-9B301B03E7D5}" srcOrd="2" destOrd="0" parTransId="{C38B2EE2-1F31-4A2F-AF22-43F5C72992AE}" sibTransId="{B4077473-F38E-48E6-B600-C0C4ED5ECABF}"/>
    <dgm:cxn modelId="{138793DE-045A-4AFA-B7D4-6265A52B6AE8}" type="presOf" srcId="{023C34AB-36C5-4BA1-B4D7-4AA73138ECDE}" destId="{2903B652-D89D-411D-889A-63FCA0EE8D1C}" srcOrd="0" destOrd="0" presId="urn:microsoft.com/office/officeart/2008/layout/LinedList"/>
    <dgm:cxn modelId="{7E9DA9E3-B4C8-4D7C-855C-AED8CC9F072F}" srcId="{C6C19C42-8818-4D8F-B80C-C07A3FFE4E98}" destId="{48F3A702-C8C1-4DA5-8807-421AFE89E90A}" srcOrd="5" destOrd="0" parTransId="{63CC950A-C554-45D8-BD22-FF226C077105}" sibTransId="{D98B8FF2-4CCA-4DCB-BAA4-FFAA05735A79}"/>
    <dgm:cxn modelId="{884030F0-E2E5-49CD-BF93-92580A838954}" type="presOf" srcId="{E10BBA37-C655-44E7-937A-9B301B03E7D5}" destId="{D978A160-9F8E-458E-91F3-44DFD4C2807A}" srcOrd="0" destOrd="0" presId="urn:microsoft.com/office/officeart/2008/layout/LinedList"/>
    <dgm:cxn modelId="{B539CCD9-1684-4443-9F01-F26C20C1D4D0}" type="presParOf" srcId="{A5C89660-ADA8-47A9-B0BE-9B2475CA5206}" destId="{4C2313C0-1ABE-45C4-86CA-A1A5038ACCC7}" srcOrd="0" destOrd="0" presId="urn:microsoft.com/office/officeart/2008/layout/LinedList"/>
    <dgm:cxn modelId="{C81EF323-69EC-4F0D-8B62-23C21FE751B0}" type="presParOf" srcId="{A5C89660-ADA8-47A9-B0BE-9B2475CA5206}" destId="{020F9011-4083-4B97-9266-2529289E919A}" srcOrd="1" destOrd="0" presId="urn:microsoft.com/office/officeart/2008/layout/LinedList"/>
    <dgm:cxn modelId="{6EA27F16-1B26-49A5-B95F-ADFD2E35D7C3}" type="presParOf" srcId="{020F9011-4083-4B97-9266-2529289E919A}" destId="{CE4CCABC-FEA4-46FD-AF63-76C00010F5CF}" srcOrd="0" destOrd="0" presId="urn:microsoft.com/office/officeart/2008/layout/LinedList"/>
    <dgm:cxn modelId="{DB7B67F1-48A0-4B7A-ACEC-2B2CBB5DC38A}" type="presParOf" srcId="{020F9011-4083-4B97-9266-2529289E919A}" destId="{A78256C2-DB6D-44EA-A24A-2484C4CD67D0}" srcOrd="1" destOrd="0" presId="urn:microsoft.com/office/officeart/2008/layout/LinedList"/>
    <dgm:cxn modelId="{A68DEB0C-1E15-48A0-9DE6-9FE4F1FA27AC}" type="presParOf" srcId="{A78256C2-DB6D-44EA-A24A-2484C4CD67D0}" destId="{819A861A-36C0-440A-91A9-9E8B81C34AB7}" srcOrd="0" destOrd="0" presId="urn:microsoft.com/office/officeart/2008/layout/LinedList"/>
    <dgm:cxn modelId="{E3F452F5-2DFE-4821-A902-14169D2C2CCE}" type="presParOf" srcId="{A78256C2-DB6D-44EA-A24A-2484C4CD67D0}" destId="{9B5D5BBC-E820-4DA7-BB0B-44F653EEFC65}" srcOrd="1" destOrd="0" presId="urn:microsoft.com/office/officeart/2008/layout/LinedList"/>
    <dgm:cxn modelId="{6866A30B-6B31-4BFA-8E99-0F1AA8478B1E}" type="presParOf" srcId="{9B5D5BBC-E820-4DA7-BB0B-44F653EEFC65}" destId="{B686AB71-433C-4E38-8242-2CFEC7E46C16}" srcOrd="0" destOrd="0" presId="urn:microsoft.com/office/officeart/2008/layout/LinedList"/>
    <dgm:cxn modelId="{AC5C8490-6132-4187-8D25-50DDB7D062CA}" type="presParOf" srcId="{9B5D5BBC-E820-4DA7-BB0B-44F653EEFC65}" destId="{7DAD7FC6-846F-4E4F-B548-132B1D8B086A}" srcOrd="1" destOrd="0" presId="urn:microsoft.com/office/officeart/2008/layout/LinedList"/>
    <dgm:cxn modelId="{0E3C0D40-3580-4B5E-8AFD-FD0B3C4F6234}" type="presParOf" srcId="{9B5D5BBC-E820-4DA7-BB0B-44F653EEFC65}" destId="{99AA4D8B-6B66-4293-B290-2CEA544891B4}" srcOrd="2" destOrd="0" presId="urn:microsoft.com/office/officeart/2008/layout/LinedList"/>
    <dgm:cxn modelId="{7332FFBC-03DA-491E-83C6-3C6B74D6AB99}" type="presParOf" srcId="{A78256C2-DB6D-44EA-A24A-2484C4CD67D0}" destId="{55CDFF5E-61B3-42BC-9D88-815CD1AE2E05}" srcOrd="2" destOrd="0" presId="urn:microsoft.com/office/officeart/2008/layout/LinedList"/>
    <dgm:cxn modelId="{BEDE85AF-A486-4901-812A-9B7BE5B37473}" type="presParOf" srcId="{A78256C2-DB6D-44EA-A24A-2484C4CD67D0}" destId="{78E032E3-23FC-422C-A40C-F25D6F269EF8}" srcOrd="3" destOrd="0" presId="urn:microsoft.com/office/officeart/2008/layout/LinedList"/>
    <dgm:cxn modelId="{29396BA8-1087-42CE-A156-85E7D1D4C705}" type="presParOf" srcId="{A78256C2-DB6D-44EA-A24A-2484C4CD67D0}" destId="{B34ABA4C-7195-4081-93B1-21FCAEC72D80}" srcOrd="4" destOrd="0" presId="urn:microsoft.com/office/officeart/2008/layout/LinedList"/>
    <dgm:cxn modelId="{4E026FE7-1661-4021-9067-5E6777A6908F}" type="presParOf" srcId="{B34ABA4C-7195-4081-93B1-21FCAEC72D80}" destId="{68BC696C-EAD6-48AA-8839-8B7396F66E21}" srcOrd="0" destOrd="0" presId="urn:microsoft.com/office/officeart/2008/layout/LinedList"/>
    <dgm:cxn modelId="{76511886-B783-464E-8E00-D07A8817995E}" type="presParOf" srcId="{B34ABA4C-7195-4081-93B1-21FCAEC72D80}" destId="{32797310-E455-4E87-993C-DEF7ED36459F}" srcOrd="1" destOrd="0" presId="urn:microsoft.com/office/officeart/2008/layout/LinedList"/>
    <dgm:cxn modelId="{29B1C5FA-D11F-49FB-AC20-716126D61FF6}" type="presParOf" srcId="{B34ABA4C-7195-4081-93B1-21FCAEC72D80}" destId="{1C375F6C-9B04-4EE6-B1D9-6AD2CE8A08E6}" srcOrd="2" destOrd="0" presId="urn:microsoft.com/office/officeart/2008/layout/LinedList"/>
    <dgm:cxn modelId="{6DE00A9D-5D85-4D52-804D-ED58FB386106}" type="presParOf" srcId="{A78256C2-DB6D-44EA-A24A-2484C4CD67D0}" destId="{6F26024F-FE02-4123-BC8C-7DF3760DE13E}" srcOrd="5" destOrd="0" presId="urn:microsoft.com/office/officeart/2008/layout/LinedList"/>
    <dgm:cxn modelId="{49F1E883-B3FC-4EEC-B368-93654940D66D}" type="presParOf" srcId="{A78256C2-DB6D-44EA-A24A-2484C4CD67D0}" destId="{17453952-972D-4DCD-A7DC-1CC51DB1464E}" srcOrd="6" destOrd="0" presId="urn:microsoft.com/office/officeart/2008/layout/LinedList"/>
    <dgm:cxn modelId="{DA73E6B0-9148-4E6C-B562-3DB9ABE51BC5}" type="presParOf" srcId="{A78256C2-DB6D-44EA-A24A-2484C4CD67D0}" destId="{9BB279A8-D262-4179-BA32-EC69BEC0C224}" srcOrd="7" destOrd="0" presId="urn:microsoft.com/office/officeart/2008/layout/LinedList"/>
    <dgm:cxn modelId="{A4AD834D-CA2F-41B5-BDE4-CA6A3B6329CF}" type="presParOf" srcId="{9BB279A8-D262-4179-BA32-EC69BEC0C224}" destId="{1BB23B80-667C-48D4-A1A4-38A6043F2B96}" srcOrd="0" destOrd="0" presId="urn:microsoft.com/office/officeart/2008/layout/LinedList"/>
    <dgm:cxn modelId="{BB9D3389-970F-4B74-9922-5AB6F214C21D}" type="presParOf" srcId="{9BB279A8-D262-4179-BA32-EC69BEC0C224}" destId="{D978A160-9F8E-458E-91F3-44DFD4C2807A}" srcOrd="1" destOrd="0" presId="urn:microsoft.com/office/officeart/2008/layout/LinedList"/>
    <dgm:cxn modelId="{E9F0D531-3CE6-4DFD-919A-60497059F59F}" type="presParOf" srcId="{9BB279A8-D262-4179-BA32-EC69BEC0C224}" destId="{EDD98FB0-700A-49C6-B873-DD29AB381AF0}" srcOrd="2" destOrd="0" presId="urn:microsoft.com/office/officeart/2008/layout/LinedList"/>
    <dgm:cxn modelId="{4AE02795-3F3D-47FD-81AC-CD608141B3F4}" type="presParOf" srcId="{A78256C2-DB6D-44EA-A24A-2484C4CD67D0}" destId="{696D8342-338F-4680-BA44-F190598D049D}" srcOrd="8" destOrd="0" presId="urn:microsoft.com/office/officeart/2008/layout/LinedList"/>
    <dgm:cxn modelId="{892DFBAE-C093-4A68-9899-EA133CDCFA50}" type="presParOf" srcId="{A78256C2-DB6D-44EA-A24A-2484C4CD67D0}" destId="{5939BDAD-B56E-43DC-8AAB-F0028358B6C4}" srcOrd="9" destOrd="0" presId="urn:microsoft.com/office/officeart/2008/layout/LinedList"/>
    <dgm:cxn modelId="{35D30FCD-99AA-4929-9EA2-1F960BF0E76D}" type="presParOf" srcId="{A78256C2-DB6D-44EA-A24A-2484C4CD67D0}" destId="{93C0C7F0-6F51-4614-B23C-7241728E48E1}" srcOrd="10" destOrd="0" presId="urn:microsoft.com/office/officeart/2008/layout/LinedList"/>
    <dgm:cxn modelId="{9BA28127-AD89-46B4-A46E-3F31BDC6C298}" type="presParOf" srcId="{93C0C7F0-6F51-4614-B23C-7241728E48E1}" destId="{B8F0DDEF-83A8-40EC-8A77-F9D3FA2D122E}" srcOrd="0" destOrd="0" presId="urn:microsoft.com/office/officeart/2008/layout/LinedList"/>
    <dgm:cxn modelId="{9B1DB0BD-5543-453E-BE5E-327108A4A7A2}" type="presParOf" srcId="{93C0C7F0-6F51-4614-B23C-7241728E48E1}" destId="{EBD3D0A2-B7FD-4566-9A26-AD44BE812569}" srcOrd="1" destOrd="0" presId="urn:microsoft.com/office/officeart/2008/layout/LinedList"/>
    <dgm:cxn modelId="{DD2A6964-6F8B-42AC-BA92-F4F1A3E74F6C}" type="presParOf" srcId="{93C0C7F0-6F51-4614-B23C-7241728E48E1}" destId="{9867BE62-7A61-448E-B27E-1B35738E098B}" srcOrd="2" destOrd="0" presId="urn:microsoft.com/office/officeart/2008/layout/LinedList"/>
    <dgm:cxn modelId="{9526F10F-9867-4145-B847-2DEF62017D7F}" type="presParOf" srcId="{A78256C2-DB6D-44EA-A24A-2484C4CD67D0}" destId="{6ED93DCD-AAE7-41AA-8447-3772FE6EBB4F}" srcOrd="11" destOrd="0" presId="urn:microsoft.com/office/officeart/2008/layout/LinedList"/>
    <dgm:cxn modelId="{EAB1828A-0681-4835-9940-D21F250A1B00}" type="presParOf" srcId="{A78256C2-DB6D-44EA-A24A-2484C4CD67D0}" destId="{4C3251BC-5FBC-4F40-BE0B-4E40642C82D2}" srcOrd="12" destOrd="0" presId="urn:microsoft.com/office/officeart/2008/layout/LinedList"/>
    <dgm:cxn modelId="{2FCC30B8-4D7B-466F-BC6D-FE9A4774FAD9}" type="presParOf" srcId="{A78256C2-DB6D-44EA-A24A-2484C4CD67D0}" destId="{D88FB5A9-8C42-4BBB-804D-3FA4A9A01EFA}" srcOrd="13" destOrd="0" presId="urn:microsoft.com/office/officeart/2008/layout/LinedList"/>
    <dgm:cxn modelId="{1BD9C99C-95AF-4CA8-8B44-D040803E21E5}" type="presParOf" srcId="{D88FB5A9-8C42-4BBB-804D-3FA4A9A01EFA}" destId="{EC0F4245-E290-4B96-B88F-0CAC41D09020}" srcOrd="0" destOrd="0" presId="urn:microsoft.com/office/officeart/2008/layout/LinedList"/>
    <dgm:cxn modelId="{A72D2CC0-3A46-459E-AD8E-74A9D29F74E7}" type="presParOf" srcId="{D88FB5A9-8C42-4BBB-804D-3FA4A9A01EFA}" destId="{2903B652-D89D-411D-889A-63FCA0EE8D1C}" srcOrd="1" destOrd="0" presId="urn:microsoft.com/office/officeart/2008/layout/LinedList"/>
    <dgm:cxn modelId="{76078B21-AFF9-4C20-9DF8-0204DD1AADF6}" type="presParOf" srcId="{D88FB5A9-8C42-4BBB-804D-3FA4A9A01EFA}" destId="{14058761-BC10-40A9-B3CB-A9AE5FA87484}" srcOrd="2" destOrd="0" presId="urn:microsoft.com/office/officeart/2008/layout/LinedList"/>
    <dgm:cxn modelId="{1DCCD1D8-504F-4111-B93A-A0F07E5EBEFB}" type="presParOf" srcId="{A78256C2-DB6D-44EA-A24A-2484C4CD67D0}" destId="{5E4E2CF0-7916-46F7-88DC-25AC9E9E8F68}" srcOrd="14" destOrd="0" presId="urn:microsoft.com/office/officeart/2008/layout/LinedList"/>
    <dgm:cxn modelId="{0ECC7003-1059-4286-AB2C-B0E7CE457784}" type="presParOf" srcId="{A78256C2-DB6D-44EA-A24A-2484C4CD67D0}" destId="{8129A082-4EEC-4F6B-AD23-D66C5E12C28A}" srcOrd="15" destOrd="0" presId="urn:microsoft.com/office/officeart/2008/layout/LinedList"/>
    <dgm:cxn modelId="{6A57BE4F-A5CF-4B8C-B3D7-EA58349E0991}" type="presParOf" srcId="{A78256C2-DB6D-44EA-A24A-2484C4CD67D0}" destId="{7A692F96-D0DC-424C-A186-5E493FD7679C}" srcOrd="16" destOrd="0" presId="urn:microsoft.com/office/officeart/2008/layout/LinedList"/>
    <dgm:cxn modelId="{5AB3BE14-0C8B-40E4-8684-A9584F2B4E4A}" type="presParOf" srcId="{7A692F96-D0DC-424C-A186-5E493FD7679C}" destId="{6D4F4033-6BC3-4276-8557-F932A64076BA}" srcOrd="0" destOrd="0" presId="urn:microsoft.com/office/officeart/2008/layout/LinedList"/>
    <dgm:cxn modelId="{C9D7F04B-0040-466D-9443-0F67BBCF2AF8}" type="presParOf" srcId="{7A692F96-D0DC-424C-A186-5E493FD7679C}" destId="{F9E86AD8-571A-498A-BFCD-5324EDA74170}" srcOrd="1" destOrd="0" presId="urn:microsoft.com/office/officeart/2008/layout/LinedList"/>
    <dgm:cxn modelId="{5A33C7D4-8CD2-479A-9246-58FC72356144}" type="presParOf" srcId="{7A692F96-D0DC-424C-A186-5E493FD7679C}" destId="{DA822DFE-539C-415F-A72E-D3D56CD0E2AB}" srcOrd="2" destOrd="0" presId="urn:microsoft.com/office/officeart/2008/layout/LinedList"/>
    <dgm:cxn modelId="{976D8F1E-252F-45F9-B4AF-5B85AD84DED8}" type="presParOf" srcId="{A78256C2-DB6D-44EA-A24A-2484C4CD67D0}" destId="{AC8F9FFD-400C-46AE-BE34-278F2D090341}" srcOrd="17" destOrd="0" presId="urn:microsoft.com/office/officeart/2008/layout/LinedList"/>
    <dgm:cxn modelId="{A31EA519-40C6-4539-B44D-5F2C3AFE38CD}" type="presParOf" srcId="{A78256C2-DB6D-44EA-A24A-2484C4CD67D0}" destId="{6ED7B153-2FFC-451F-9753-CDA44D66234E}" srcOrd="18" destOrd="0" presId="urn:microsoft.com/office/officeart/2008/layout/LinedList"/>
    <dgm:cxn modelId="{E4AD3A6A-ACD4-4680-8A64-282F5337C7A7}" type="presParOf" srcId="{A78256C2-DB6D-44EA-A24A-2484C4CD67D0}" destId="{B6F7CEB8-743D-497D-9C57-292E3D5C2967}" srcOrd="19" destOrd="0" presId="urn:microsoft.com/office/officeart/2008/layout/LinedList"/>
    <dgm:cxn modelId="{0A3787D4-45A5-49AF-A902-898110D428FD}" type="presParOf" srcId="{B6F7CEB8-743D-497D-9C57-292E3D5C2967}" destId="{7FF12521-9FE3-459E-A4D0-8F9C0C4D22DB}" srcOrd="0" destOrd="0" presId="urn:microsoft.com/office/officeart/2008/layout/LinedList"/>
    <dgm:cxn modelId="{0FC0B96A-6015-4362-8E1B-7EA93166CDB7}" type="presParOf" srcId="{B6F7CEB8-743D-497D-9C57-292E3D5C2967}" destId="{E23E0075-AE56-489E-A4B1-7B67F6B64328}" srcOrd="1" destOrd="0" presId="urn:microsoft.com/office/officeart/2008/layout/LinedList"/>
    <dgm:cxn modelId="{7D30431E-BF92-40CA-A9C8-904DD9F8CB41}" type="presParOf" srcId="{B6F7CEB8-743D-497D-9C57-292E3D5C2967}" destId="{001E8FFF-B00D-4FF5-A4BA-74638913D0A8}" srcOrd="2" destOrd="0" presId="urn:microsoft.com/office/officeart/2008/layout/LinedList"/>
    <dgm:cxn modelId="{2CE41717-5ED8-49D4-9D28-D498E82EC592}" type="presParOf" srcId="{A78256C2-DB6D-44EA-A24A-2484C4CD67D0}" destId="{FA6BBC45-F1D4-41E2-AAFD-3976D862A023}" srcOrd="20" destOrd="0" presId="urn:microsoft.com/office/officeart/2008/layout/LinedList"/>
    <dgm:cxn modelId="{249F7779-D7D1-472B-B113-7CCAB5A93884}" type="presParOf" srcId="{A78256C2-DB6D-44EA-A24A-2484C4CD67D0}" destId="{03398846-8728-40C8-8861-2A3DCC96B878}" srcOrd="21" destOrd="0" presId="urn:microsoft.com/office/officeart/2008/layout/LinedList"/>
    <dgm:cxn modelId="{9F148F02-3CDE-4010-9447-9709CE081CB2}" type="presParOf" srcId="{A78256C2-DB6D-44EA-A24A-2484C4CD67D0}" destId="{60D06ABB-BCE3-4FA8-9D27-39F49CF5FB2D}" srcOrd="22" destOrd="0" presId="urn:microsoft.com/office/officeart/2008/layout/LinedList"/>
    <dgm:cxn modelId="{417492AE-3202-44D4-A70C-E50AD5040861}" type="presParOf" srcId="{60D06ABB-BCE3-4FA8-9D27-39F49CF5FB2D}" destId="{E99AE3AF-4879-424E-B581-47E6FBFA6D08}" srcOrd="0" destOrd="0" presId="urn:microsoft.com/office/officeart/2008/layout/LinedList"/>
    <dgm:cxn modelId="{E13B70B1-D29C-4BDD-8A61-EDC4A5609EFF}" type="presParOf" srcId="{60D06ABB-BCE3-4FA8-9D27-39F49CF5FB2D}" destId="{5C484600-57A9-4FF5-A84B-CECF6F5CBA4B}" srcOrd="1" destOrd="0" presId="urn:microsoft.com/office/officeart/2008/layout/LinedList"/>
    <dgm:cxn modelId="{7B5DE243-CDF2-4761-9D48-84766E228D7C}" type="presParOf" srcId="{60D06ABB-BCE3-4FA8-9D27-39F49CF5FB2D}" destId="{3EB71002-BE6D-4711-8913-B6688FBA336E}" srcOrd="2" destOrd="0" presId="urn:microsoft.com/office/officeart/2008/layout/LinedList"/>
    <dgm:cxn modelId="{0CE3BEC5-1F6C-4063-A946-1B4FA3F5DF6C}" type="presParOf" srcId="{A78256C2-DB6D-44EA-A24A-2484C4CD67D0}" destId="{E51EB200-17EB-476C-A1A3-B48CEE4B870E}" srcOrd="23" destOrd="0" presId="urn:microsoft.com/office/officeart/2008/layout/LinedList"/>
    <dgm:cxn modelId="{F696B425-4193-41A7-B0C1-C6E23940E365}" type="presParOf" srcId="{A78256C2-DB6D-44EA-A24A-2484C4CD67D0}" destId="{A487A8BD-D741-4E57-8B56-9D17F3B753FD}" srcOrd="24" destOrd="0" presId="urn:microsoft.com/office/officeart/2008/layout/LinedList"/>
    <dgm:cxn modelId="{BC5930BC-F6D7-48DF-B7A0-48F3D1B71C44}" type="presParOf" srcId="{A78256C2-DB6D-44EA-A24A-2484C4CD67D0}" destId="{8B7299A4-E739-4892-AD54-873CD383FFE2}" srcOrd="25" destOrd="0" presId="urn:microsoft.com/office/officeart/2008/layout/LinedList"/>
    <dgm:cxn modelId="{BD0E1A03-A94F-4EEC-AF9A-556ED12EE1AC}" type="presParOf" srcId="{8B7299A4-E739-4892-AD54-873CD383FFE2}" destId="{B9D51063-DE21-46D4-95A9-2DBD4CAB8B80}" srcOrd="0" destOrd="0" presId="urn:microsoft.com/office/officeart/2008/layout/LinedList"/>
    <dgm:cxn modelId="{678E1639-B32C-4158-8258-08805E8D6BE4}" type="presParOf" srcId="{8B7299A4-E739-4892-AD54-873CD383FFE2}" destId="{AFBD2A3A-FA97-4507-9A1C-D876D70A6EE0}" srcOrd="1" destOrd="0" presId="urn:microsoft.com/office/officeart/2008/layout/LinedList"/>
    <dgm:cxn modelId="{609486C4-2AB3-4592-A123-2ED3C3F329CA}" type="presParOf" srcId="{8B7299A4-E739-4892-AD54-873CD383FFE2}" destId="{E48C8533-652C-4F2F-9A63-1EF31BBB6300}" srcOrd="2" destOrd="0" presId="urn:microsoft.com/office/officeart/2008/layout/LinedList"/>
    <dgm:cxn modelId="{80FF4723-DE22-4370-A148-7F2C0F975899}" type="presParOf" srcId="{A78256C2-DB6D-44EA-A24A-2484C4CD67D0}" destId="{7AF5CD36-4E82-40DE-B6FE-60AA2231B47B}" srcOrd="26" destOrd="0" presId="urn:microsoft.com/office/officeart/2008/layout/LinedList"/>
    <dgm:cxn modelId="{103DB999-311E-40AA-9379-70A89A9FB14A}" type="presParOf" srcId="{A78256C2-DB6D-44EA-A24A-2484C4CD67D0}" destId="{AA0274DB-3495-424C-BBBF-ACADD05B6386}" srcOrd="27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D44C916-6EBC-4693-BDE1-3396B0AC2700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A98D82-9395-4B3C-A6A8-8F1B57B94402}">
      <dgm:prSet phldrT="[Текст]"/>
      <dgm:spPr/>
      <dgm:t>
        <a:bodyPr vert="vert270"/>
        <a:lstStyle/>
        <a:p>
          <a:pPr algn="ctr"/>
          <a:r>
            <a:rPr lang="ru-RU" b="1" dirty="0" smtClean="0">
              <a:solidFill>
                <a:srgbClr val="FF0000"/>
              </a:solidFill>
            </a:rPr>
            <a:t>Основные факторы</a:t>
          </a:r>
          <a:endParaRPr lang="ru-RU" b="1" dirty="0">
            <a:solidFill>
              <a:srgbClr val="FF0000"/>
            </a:solidFill>
          </a:endParaRPr>
        </a:p>
      </dgm:t>
    </dgm:pt>
    <dgm:pt modelId="{47A17B2F-8C0C-4562-94CF-FCE5A0BEA5AE}" type="parTrans" cxnId="{4788ECA6-455E-498E-99A7-1649BAF15362}">
      <dgm:prSet/>
      <dgm:spPr/>
      <dgm:t>
        <a:bodyPr/>
        <a:lstStyle/>
        <a:p>
          <a:endParaRPr lang="ru-RU"/>
        </a:p>
      </dgm:t>
    </dgm:pt>
    <dgm:pt modelId="{70F8122E-F08E-4774-9E38-6DDAC6142DEE}" type="sibTrans" cxnId="{4788ECA6-455E-498E-99A7-1649BAF15362}">
      <dgm:prSet/>
      <dgm:spPr/>
      <dgm:t>
        <a:bodyPr/>
        <a:lstStyle/>
        <a:p>
          <a:endParaRPr lang="ru-RU"/>
        </a:p>
      </dgm:t>
    </dgm:pt>
    <dgm:pt modelId="{40B71479-F8A3-4447-B9BD-337583DDBDD7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Разработка комплексной программы - концепции "Наследие Универсиады "</a:t>
          </a:r>
          <a:endParaRPr lang="ru-RU" b="1" dirty="0">
            <a:solidFill>
              <a:schemeClr val="bg1"/>
            </a:solidFill>
          </a:endParaRPr>
        </a:p>
      </dgm:t>
    </dgm:pt>
    <dgm:pt modelId="{E44F44DA-F032-40F3-B6FC-8EA4478CE98C}" type="parTrans" cxnId="{28613ED0-7055-4C42-AB46-B9D6BF2A2E3A}">
      <dgm:prSet/>
      <dgm:spPr/>
      <dgm:t>
        <a:bodyPr/>
        <a:lstStyle/>
        <a:p>
          <a:endParaRPr lang="ru-RU"/>
        </a:p>
      </dgm:t>
    </dgm:pt>
    <dgm:pt modelId="{EC39E8C5-7E91-4A21-9C99-1537AFEA368A}" type="sibTrans" cxnId="{28613ED0-7055-4C42-AB46-B9D6BF2A2E3A}">
      <dgm:prSet/>
      <dgm:spPr/>
      <dgm:t>
        <a:bodyPr/>
        <a:lstStyle/>
        <a:p>
          <a:endParaRPr lang="ru-RU"/>
        </a:p>
      </dgm:t>
    </dgm:pt>
    <dgm:pt modelId="{37A24B27-ABF1-459F-8091-FE010291ABA5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Учет дорогостоящих ошибок предыдущих городов-организаторов крупномасштабных спортивных мероприятий</a:t>
          </a:r>
          <a:endParaRPr lang="ru-RU" b="1" dirty="0">
            <a:solidFill>
              <a:schemeClr val="bg1"/>
            </a:solidFill>
          </a:endParaRPr>
        </a:p>
      </dgm:t>
    </dgm:pt>
    <dgm:pt modelId="{332FF2EC-050C-43BC-8911-AAD440B92ED6}" type="parTrans" cxnId="{3EB53C3C-DDEB-4B3C-8598-5924B3B03B5F}">
      <dgm:prSet/>
      <dgm:spPr/>
      <dgm:t>
        <a:bodyPr/>
        <a:lstStyle/>
        <a:p>
          <a:endParaRPr lang="ru-RU"/>
        </a:p>
      </dgm:t>
    </dgm:pt>
    <dgm:pt modelId="{5FD47B0D-4043-432D-B7DF-86B1AF43D4FE}" type="sibTrans" cxnId="{3EB53C3C-DDEB-4B3C-8598-5924B3B03B5F}">
      <dgm:prSet/>
      <dgm:spPr/>
      <dgm:t>
        <a:bodyPr/>
        <a:lstStyle/>
        <a:p>
          <a:endParaRPr lang="ru-RU"/>
        </a:p>
      </dgm:t>
    </dgm:pt>
    <dgm:pt modelId="{D6A08605-21A6-47E3-82AD-0A70F507C348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Развитие инфраструктурных проектов, которые оказывают эффект на развитие города-организатора в долгосрочном периоде</a:t>
          </a:r>
          <a:endParaRPr lang="ru-RU" b="1" dirty="0">
            <a:solidFill>
              <a:schemeClr val="bg1"/>
            </a:solidFill>
          </a:endParaRPr>
        </a:p>
      </dgm:t>
    </dgm:pt>
    <dgm:pt modelId="{EE406DCC-D39F-4EDB-ABC9-AD5EFCCF57D8}" type="parTrans" cxnId="{C1E3BF55-50A5-4CBC-BE34-C9A98379D5D7}">
      <dgm:prSet/>
      <dgm:spPr/>
      <dgm:t>
        <a:bodyPr/>
        <a:lstStyle/>
        <a:p>
          <a:endParaRPr lang="ru-RU"/>
        </a:p>
      </dgm:t>
    </dgm:pt>
    <dgm:pt modelId="{2F6E5D24-2B6C-4F29-902A-D2FDC762467C}" type="sibTrans" cxnId="{C1E3BF55-50A5-4CBC-BE34-C9A98379D5D7}">
      <dgm:prSet/>
      <dgm:spPr/>
      <dgm:t>
        <a:bodyPr/>
        <a:lstStyle/>
        <a:p>
          <a:endParaRPr lang="ru-RU"/>
        </a:p>
      </dgm:t>
    </dgm:pt>
    <dgm:pt modelId="{4DD3D278-D204-4744-AE6C-D0ACBE85145C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уровень и качество туристической среды после проведения Универсиады</a:t>
          </a:r>
          <a:endParaRPr lang="ru-RU" b="1" dirty="0">
            <a:solidFill>
              <a:schemeClr val="bg1"/>
            </a:solidFill>
          </a:endParaRPr>
        </a:p>
      </dgm:t>
    </dgm:pt>
    <dgm:pt modelId="{E81FF085-C1DA-490F-B160-5230C741F827}" type="parTrans" cxnId="{62D2921C-59BC-4B16-B6E2-6098A5FF1D4E}">
      <dgm:prSet/>
      <dgm:spPr/>
      <dgm:t>
        <a:bodyPr/>
        <a:lstStyle/>
        <a:p>
          <a:endParaRPr lang="ru-RU"/>
        </a:p>
      </dgm:t>
    </dgm:pt>
    <dgm:pt modelId="{98C43EAB-2437-431C-A88F-9BE9216BE821}" type="sibTrans" cxnId="{62D2921C-59BC-4B16-B6E2-6098A5FF1D4E}">
      <dgm:prSet/>
      <dgm:spPr/>
      <dgm:t>
        <a:bodyPr/>
        <a:lstStyle/>
        <a:p>
          <a:endParaRPr lang="ru-RU"/>
        </a:p>
      </dgm:t>
    </dgm:pt>
    <dgm:pt modelId="{8B032648-9F50-451B-B26B-3EB280BF619E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умение и возможность за счет подготовки и проведения Универсиады сформировать узнаваемый на мировом уровне бренд города Красноярска, улучшить имидж города и повысить его инвестиционную привлекательность</a:t>
          </a:r>
          <a:endParaRPr lang="ru-RU" b="1" dirty="0">
            <a:solidFill>
              <a:schemeClr val="bg1"/>
            </a:solidFill>
          </a:endParaRPr>
        </a:p>
      </dgm:t>
    </dgm:pt>
    <dgm:pt modelId="{FF3B6BB8-4A9F-4B36-9C1D-224BD0DF5110}" type="parTrans" cxnId="{3FF8F6BA-6654-4B8A-97B1-C0026020A703}">
      <dgm:prSet/>
      <dgm:spPr/>
      <dgm:t>
        <a:bodyPr/>
        <a:lstStyle/>
        <a:p>
          <a:endParaRPr lang="ru-RU"/>
        </a:p>
      </dgm:t>
    </dgm:pt>
    <dgm:pt modelId="{96BFCBBC-27CA-4642-BC7C-4964D0EC5DA2}" type="sibTrans" cxnId="{3FF8F6BA-6654-4B8A-97B1-C0026020A703}">
      <dgm:prSet/>
      <dgm:spPr/>
      <dgm:t>
        <a:bodyPr/>
        <a:lstStyle/>
        <a:p>
          <a:endParaRPr lang="ru-RU"/>
        </a:p>
      </dgm:t>
    </dgm:pt>
    <dgm:pt modelId="{0ED6C045-5A51-4D99-BE0F-C52BC29935D0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Возможность сохранить как можно дольше импульс для развития, который создан во время подготовки к проведению Универсиады</a:t>
          </a:r>
          <a:endParaRPr lang="ru-RU" b="1" dirty="0">
            <a:solidFill>
              <a:schemeClr val="bg1"/>
            </a:solidFill>
          </a:endParaRPr>
        </a:p>
      </dgm:t>
    </dgm:pt>
    <dgm:pt modelId="{475909BC-84D8-4E74-80DD-516E36B2CEE7}" type="parTrans" cxnId="{22BC0FC4-6490-4EFD-9DD8-7EACB7A62462}">
      <dgm:prSet/>
      <dgm:spPr/>
      <dgm:t>
        <a:bodyPr/>
        <a:lstStyle/>
        <a:p>
          <a:endParaRPr lang="ru-RU"/>
        </a:p>
      </dgm:t>
    </dgm:pt>
    <dgm:pt modelId="{21D58C8D-3505-4FEB-BC0B-8BA0A2300C00}" type="sibTrans" cxnId="{22BC0FC4-6490-4EFD-9DD8-7EACB7A62462}">
      <dgm:prSet/>
      <dgm:spPr/>
      <dgm:t>
        <a:bodyPr/>
        <a:lstStyle/>
        <a:p>
          <a:endParaRPr lang="ru-RU"/>
        </a:p>
      </dgm:t>
    </dgm:pt>
    <dgm:pt modelId="{75324062-74CC-46DD-B6B2-B7024C14CBBC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Возможность эффективного использования тех строений и сооружений, которые будут построены во время подготовки к мероприятию</a:t>
          </a:r>
          <a:endParaRPr lang="ru-RU" b="1" dirty="0">
            <a:solidFill>
              <a:schemeClr val="bg1"/>
            </a:solidFill>
          </a:endParaRPr>
        </a:p>
      </dgm:t>
    </dgm:pt>
    <dgm:pt modelId="{C9F346F8-F182-4191-A96A-F94D489F6F94}" type="parTrans" cxnId="{B2D048C9-4C17-4D47-A9E6-CE7FF707D15F}">
      <dgm:prSet/>
      <dgm:spPr/>
      <dgm:t>
        <a:bodyPr/>
        <a:lstStyle/>
        <a:p>
          <a:endParaRPr lang="ru-RU"/>
        </a:p>
      </dgm:t>
    </dgm:pt>
    <dgm:pt modelId="{21263BB8-2116-420A-A9B5-F57ED23299AD}" type="sibTrans" cxnId="{B2D048C9-4C17-4D47-A9E6-CE7FF707D15F}">
      <dgm:prSet/>
      <dgm:spPr/>
      <dgm:t>
        <a:bodyPr/>
        <a:lstStyle/>
        <a:p>
          <a:endParaRPr lang="ru-RU"/>
        </a:p>
      </dgm:t>
    </dgm:pt>
    <dgm:pt modelId="{D2DC9D7B-1C21-4346-B49F-954356EC3CBD}" type="pres">
      <dgm:prSet presAssocID="{DD44C916-6EBC-4693-BDE1-3396B0AC270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CCD0165-0065-493C-BE46-8074FBEBC547}" type="pres">
      <dgm:prSet presAssocID="{39A98D82-9395-4B3C-A6A8-8F1B57B94402}" presName="thickLine" presStyleLbl="alignNode1" presStyleIdx="0" presStyleCnt="1"/>
      <dgm:spPr/>
    </dgm:pt>
    <dgm:pt modelId="{02F039E2-A871-46B7-A6A7-3D1F15CB7223}" type="pres">
      <dgm:prSet presAssocID="{39A98D82-9395-4B3C-A6A8-8F1B57B94402}" presName="horz1" presStyleCnt="0"/>
      <dgm:spPr/>
    </dgm:pt>
    <dgm:pt modelId="{1CCC0D81-E054-4D6C-9DFF-2B4BC2DFD84B}" type="pres">
      <dgm:prSet presAssocID="{39A98D82-9395-4B3C-A6A8-8F1B57B94402}" presName="tx1" presStyleLbl="revTx" presStyleIdx="0" presStyleCnt="8" custFlipHor="1" custScaleX="23757"/>
      <dgm:spPr/>
      <dgm:t>
        <a:bodyPr/>
        <a:lstStyle/>
        <a:p>
          <a:endParaRPr lang="ru-RU"/>
        </a:p>
      </dgm:t>
    </dgm:pt>
    <dgm:pt modelId="{51159B11-F63D-44D7-AEE0-7893E7591376}" type="pres">
      <dgm:prSet presAssocID="{39A98D82-9395-4B3C-A6A8-8F1B57B94402}" presName="vert1" presStyleCnt="0"/>
      <dgm:spPr/>
    </dgm:pt>
    <dgm:pt modelId="{D95734A1-79D9-4460-A1A4-27AD1E516716}" type="pres">
      <dgm:prSet presAssocID="{40B71479-F8A3-4447-B9BD-337583DDBDD7}" presName="vertSpace2a" presStyleCnt="0"/>
      <dgm:spPr/>
    </dgm:pt>
    <dgm:pt modelId="{3871985A-1F10-4ABA-BEC6-C0F442A19836}" type="pres">
      <dgm:prSet presAssocID="{40B71479-F8A3-4447-B9BD-337583DDBDD7}" presName="horz2" presStyleCnt="0"/>
      <dgm:spPr/>
    </dgm:pt>
    <dgm:pt modelId="{1AEC2C18-B205-47E0-B151-EE4EC0F82861}" type="pres">
      <dgm:prSet presAssocID="{40B71479-F8A3-4447-B9BD-337583DDBDD7}" presName="horzSpace2" presStyleCnt="0"/>
      <dgm:spPr/>
    </dgm:pt>
    <dgm:pt modelId="{A1FA1687-0675-4F7E-9CCB-3E778400BF84}" type="pres">
      <dgm:prSet presAssocID="{40B71479-F8A3-4447-B9BD-337583DDBDD7}" presName="tx2" presStyleLbl="revTx" presStyleIdx="1" presStyleCnt="8" custScaleX="112530" custLinFactNeighborX="-534" custLinFactNeighborY="20638"/>
      <dgm:spPr/>
      <dgm:t>
        <a:bodyPr/>
        <a:lstStyle/>
        <a:p>
          <a:endParaRPr lang="ru-RU"/>
        </a:p>
      </dgm:t>
    </dgm:pt>
    <dgm:pt modelId="{88429157-1298-45B9-BD32-49535D7FC7FD}" type="pres">
      <dgm:prSet presAssocID="{40B71479-F8A3-4447-B9BD-337583DDBDD7}" presName="vert2" presStyleCnt="0"/>
      <dgm:spPr/>
    </dgm:pt>
    <dgm:pt modelId="{ABD3A9CF-174B-4F2B-88A5-C2F64BA4BECE}" type="pres">
      <dgm:prSet presAssocID="{40B71479-F8A3-4447-B9BD-337583DDBDD7}" presName="thinLine2b" presStyleLbl="callout" presStyleIdx="0" presStyleCnt="7"/>
      <dgm:spPr/>
    </dgm:pt>
    <dgm:pt modelId="{0370BCDF-56C8-4102-BEEE-D157EF5111CC}" type="pres">
      <dgm:prSet presAssocID="{40B71479-F8A3-4447-B9BD-337583DDBDD7}" presName="vertSpace2b" presStyleCnt="0"/>
      <dgm:spPr/>
    </dgm:pt>
    <dgm:pt modelId="{10AFB06A-6ECA-4204-956C-7DA09E3BDB6E}" type="pres">
      <dgm:prSet presAssocID="{37A24B27-ABF1-459F-8091-FE010291ABA5}" presName="horz2" presStyleCnt="0"/>
      <dgm:spPr/>
    </dgm:pt>
    <dgm:pt modelId="{ED0EA5D8-AE82-49AE-916F-0BA0A003B0DE}" type="pres">
      <dgm:prSet presAssocID="{37A24B27-ABF1-459F-8091-FE010291ABA5}" presName="horzSpace2" presStyleCnt="0"/>
      <dgm:spPr/>
    </dgm:pt>
    <dgm:pt modelId="{4C257FD7-9E47-4F9F-9B47-AF0842E3C1F9}" type="pres">
      <dgm:prSet presAssocID="{37A24B27-ABF1-459F-8091-FE010291ABA5}" presName="tx2" presStyleLbl="revTx" presStyleIdx="2" presStyleCnt="8" custScaleX="112530" custLinFactNeighborX="-534" custLinFactNeighborY="-21269"/>
      <dgm:spPr/>
      <dgm:t>
        <a:bodyPr/>
        <a:lstStyle/>
        <a:p>
          <a:endParaRPr lang="ru-RU"/>
        </a:p>
      </dgm:t>
    </dgm:pt>
    <dgm:pt modelId="{8897B288-780F-425B-8A6D-21DF73CC8923}" type="pres">
      <dgm:prSet presAssocID="{37A24B27-ABF1-459F-8091-FE010291ABA5}" presName="vert2" presStyleCnt="0"/>
      <dgm:spPr/>
    </dgm:pt>
    <dgm:pt modelId="{06327857-76B2-45BD-8EFA-C480A10EAD45}" type="pres">
      <dgm:prSet presAssocID="{37A24B27-ABF1-459F-8091-FE010291ABA5}" presName="thinLine2b" presStyleLbl="callout" presStyleIdx="1" presStyleCnt="7"/>
      <dgm:spPr/>
    </dgm:pt>
    <dgm:pt modelId="{02E53EC5-A0F1-485D-9A23-BDED8B08F1B6}" type="pres">
      <dgm:prSet presAssocID="{37A24B27-ABF1-459F-8091-FE010291ABA5}" presName="vertSpace2b" presStyleCnt="0"/>
      <dgm:spPr/>
    </dgm:pt>
    <dgm:pt modelId="{7200D1D9-8D8D-4F47-A164-CB3340A54570}" type="pres">
      <dgm:prSet presAssocID="{D6A08605-21A6-47E3-82AD-0A70F507C348}" presName="horz2" presStyleCnt="0"/>
      <dgm:spPr/>
    </dgm:pt>
    <dgm:pt modelId="{EEE0B4C7-9D15-4374-AEE1-5FC47C6AB5E9}" type="pres">
      <dgm:prSet presAssocID="{D6A08605-21A6-47E3-82AD-0A70F507C348}" presName="horzSpace2" presStyleCnt="0"/>
      <dgm:spPr/>
    </dgm:pt>
    <dgm:pt modelId="{FA5C2A75-AD1B-4052-9C10-37EAE83BD987}" type="pres">
      <dgm:prSet presAssocID="{D6A08605-21A6-47E3-82AD-0A70F507C348}" presName="tx2" presStyleLbl="revTx" presStyleIdx="3" presStyleCnt="8" custScaleX="112530" custLinFactNeighborX="-534" custLinFactNeighborY="-31630"/>
      <dgm:spPr/>
      <dgm:t>
        <a:bodyPr/>
        <a:lstStyle/>
        <a:p>
          <a:endParaRPr lang="ru-RU"/>
        </a:p>
      </dgm:t>
    </dgm:pt>
    <dgm:pt modelId="{1C79CEDC-3D8B-4B76-9B8E-D062B6175588}" type="pres">
      <dgm:prSet presAssocID="{D6A08605-21A6-47E3-82AD-0A70F507C348}" presName="vert2" presStyleCnt="0"/>
      <dgm:spPr/>
    </dgm:pt>
    <dgm:pt modelId="{7F2CC886-B85E-4D5E-A391-960CD98E0184}" type="pres">
      <dgm:prSet presAssocID="{D6A08605-21A6-47E3-82AD-0A70F507C348}" presName="thinLine2b" presStyleLbl="callout" presStyleIdx="2" presStyleCnt="7"/>
      <dgm:spPr/>
    </dgm:pt>
    <dgm:pt modelId="{1B09372A-1884-4B5B-A3D8-AB38FCDC2CFC}" type="pres">
      <dgm:prSet presAssocID="{D6A08605-21A6-47E3-82AD-0A70F507C348}" presName="vertSpace2b" presStyleCnt="0"/>
      <dgm:spPr/>
    </dgm:pt>
    <dgm:pt modelId="{F7738168-3C62-4136-8A7A-D2F980C7EFA1}" type="pres">
      <dgm:prSet presAssocID="{4DD3D278-D204-4744-AE6C-D0ACBE85145C}" presName="horz2" presStyleCnt="0"/>
      <dgm:spPr/>
    </dgm:pt>
    <dgm:pt modelId="{A0682639-2CD7-4D6B-9ED7-E7D8657424F7}" type="pres">
      <dgm:prSet presAssocID="{4DD3D278-D204-4744-AE6C-D0ACBE85145C}" presName="horzSpace2" presStyleCnt="0"/>
      <dgm:spPr/>
    </dgm:pt>
    <dgm:pt modelId="{139D5639-CDF0-419A-A07D-866FA10C1862}" type="pres">
      <dgm:prSet presAssocID="{4DD3D278-D204-4744-AE6C-D0ACBE85145C}" presName="tx2" presStyleLbl="revTx" presStyleIdx="4" presStyleCnt="8" custScaleX="112530" custLinFactNeighborX="-1427" custLinFactNeighborY="-31476"/>
      <dgm:spPr/>
      <dgm:t>
        <a:bodyPr/>
        <a:lstStyle/>
        <a:p>
          <a:endParaRPr lang="ru-RU"/>
        </a:p>
      </dgm:t>
    </dgm:pt>
    <dgm:pt modelId="{E898A929-9CC2-4C87-BD17-2136069D45A5}" type="pres">
      <dgm:prSet presAssocID="{4DD3D278-D204-4744-AE6C-D0ACBE85145C}" presName="vert2" presStyleCnt="0"/>
      <dgm:spPr/>
    </dgm:pt>
    <dgm:pt modelId="{AC81EE4E-975A-4C80-B822-FBE2953EF9C2}" type="pres">
      <dgm:prSet presAssocID="{4DD3D278-D204-4744-AE6C-D0ACBE85145C}" presName="thinLine2b" presStyleLbl="callout" presStyleIdx="3" presStyleCnt="7"/>
      <dgm:spPr/>
    </dgm:pt>
    <dgm:pt modelId="{189571C2-7328-441E-BE7E-0380D8C11F15}" type="pres">
      <dgm:prSet presAssocID="{4DD3D278-D204-4744-AE6C-D0ACBE85145C}" presName="vertSpace2b" presStyleCnt="0"/>
      <dgm:spPr/>
    </dgm:pt>
    <dgm:pt modelId="{D11CB4A0-4400-48FA-A93C-9267D28127E1}" type="pres">
      <dgm:prSet presAssocID="{8B032648-9F50-451B-B26B-3EB280BF619E}" presName="horz2" presStyleCnt="0"/>
      <dgm:spPr/>
    </dgm:pt>
    <dgm:pt modelId="{C7214318-0959-4366-84ED-84DE7711C5DB}" type="pres">
      <dgm:prSet presAssocID="{8B032648-9F50-451B-B26B-3EB280BF619E}" presName="horzSpace2" presStyleCnt="0"/>
      <dgm:spPr/>
    </dgm:pt>
    <dgm:pt modelId="{91293E8E-05F2-4E73-97EB-47ECE1D694A3}" type="pres">
      <dgm:prSet presAssocID="{8B032648-9F50-451B-B26B-3EB280BF619E}" presName="tx2" presStyleLbl="revTx" presStyleIdx="5" presStyleCnt="8" custScaleX="112530" custLinFactNeighborX="-534" custLinFactNeighborY="-41837"/>
      <dgm:spPr/>
      <dgm:t>
        <a:bodyPr/>
        <a:lstStyle/>
        <a:p>
          <a:endParaRPr lang="ru-RU"/>
        </a:p>
      </dgm:t>
    </dgm:pt>
    <dgm:pt modelId="{39CA330E-843E-4E80-BC49-917B10E6228E}" type="pres">
      <dgm:prSet presAssocID="{8B032648-9F50-451B-B26B-3EB280BF619E}" presName="vert2" presStyleCnt="0"/>
      <dgm:spPr/>
    </dgm:pt>
    <dgm:pt modelId="{15DEC1DD-8D3A-451B-9280-A21D06B9B149}" type="pres">
      <dgm:prSet presAssocID="{8B032648-9F50-451B-B26B-3EB280BF619E}" presName="thinLine2b" presStyleLbl="callout" presStyleIdx="4" presStyleCnt="7"/>
      <dgm:spPr/>
    </dgm:pt>
    <dgm:pt modelId="{AA52F3BE-4C26-4DBD-8408-899A8D6478DE}" type="pres">
      <dgm:prSet presAssocID="{8B032648-9F50-451B-B26B-3EB280BF619E}" presName="vertSpace2b" presStyleCnt="0"/>
      <dgm:spPr/>
    </dgm:pt>
    <dgm:pt modelId="{7B4C4F12-D8B2-428D-A926-DB2ADE0A332B}" type="pres">
      <dgm:prSet presAssocID="{0ED6C045-5A51-4D99-BE0F-C52BC29935D0}" presName="horz2" presStyleCnt="0"/>
      <dgm:spPr/>
    </dgm:pt>
    <dgm:pt modelId="{2425D1E1-B7FB-4531-8207-26CDE776584C}" type="pres">
      <dgm:prSet presAssocID="{0ED6C045-5A51-4D99-BE0F-C52BC29935D0}" presName="horzSpace2" presStyleCnt="0"/>
      <dgm:spPr/>
    </dgm:pt>
    <dgm:pt modelId="{705BDEE9-3D1D-414E-B69D-1926D73D5826}" type="pres">
      <dgm:prSet presAssocID="{0ED6C045-5A51-4D99-BE0F-C52BC29935D0}" presName="tx2" presStyleLbl="revTx" presStyleIdx="6" presStyleCnt="8" custScaleX="112530" custLinFactNeighborX="-534" custLinFactNeighborY="-31167"/>
      <dgm:spPr/>
      <dgm:t>
        <a:bodyPr/>
        <a:lstStyle/>
        <a:p>
          <a:endParaRPr lang="ru-RU"/>
        </a:p>
      </dgm:t>
    </dgm:pt>
    <dgm:pt modelId="{DF1471BD-CE80-429D-8CFF-EE721162D882}" type="pres">
      <dgm:prSet presAssocID="{0ED6C045-5A51-4D99-BE0F-C52BC29935D0}" presName="vert2" presStyleCnt="0"/>
      <dgm:spPr/>
    </dgm:pt>
    <dgm:pt modelId="{50B92A1B-E2F1-4D00-97F9-4A02D7728304}" type="pres">
      <dgm:prSet presAssocID="{0ED6C045-5A51-4D99-BE0F-C52BC29935D0}" presName="thinLine2b" presStyleLbl="callout" presStyleIdx="5" presStyleCnt="7"/>
      <dgm:spPr/>
    </dgm:pt>
    <dgm:pt modelId="{209040C1-9113-46E6-9FF4-FE694BF23DB0}" type="pres">
      <dgm:prSet presAssocID="{0ED6C045-5A51-4D99-BE0F-C52BC29935D0}" presName="vertSpace2b" presStyleCnt="0"/>
      <dgm:spPr/>
    </dgm:pt>
    <dgm:pt modelId="{CC800C27-D32F-4A42-9C3F-43D07FB0D6F4}" type="pres">
      <dgm:prSet presAssocID="{75324062-74CC-46DD-B6B2-B7024C14CBBC}" presName="horz2" presStyleCnt="0"/>
      <dgm:spPr/>
    </dgm:pt>
    <dgm:pt modelId="{B600EBEC-089F-400D-A0BE-EDA80BEAA89D}" type="pres">
      <dgm:prSet presAssocID="{75324062-74CC-46DD-B6B2-B7024C14CBBC}" presName="horzSpace2" presStyleCnt="0"/>
      <dgm:spPr/>
    </dgm:pt>
    <dgm:pt modelId="{33DCF394-53B8-41F7-9C50-76EB901375E0}" type="pres">
      <dgm:prSet presAssocID="{75324062-74CC-46DD-B6B2-B7024C14CBBC}" presName="tx2" presStyleLbl="revTx" presStyleIdx="7" presStyleCnt="8" custScaleX="112530" custLinFactNeighborX="-534" custLinFactNeighborY="-41529"/>
      <dgm:spPr/>
      <dgm:t>
        <a:bodyPr/>
        <a:lstStyle/>
        <a:p>
          <a:endParaRPr lang="ru-RU"/>
        </a:p>
      </dgm:t>
    </dgm:pt>
    <dgm:pt modelId="{851B495A-E149-4773-89D2-58862A51106B}" type="pres">
      <dgm:prSet presAssocID="{75324062-74CC-46DD-B6B2-B7024C14CBBC}" presName="vert2" presStyleCnt="0"/>
      <dgm:spPr/>
    </dgm:pt>
    <dgm:pt modelId="{60C4074B-2B80-4A7D-A2D3-DD2A2983A949}" type="pres">
      <dgm:prSet presAssocID="{75324062-74CC-46DD-B6B2-B7024C14CBBC}" presName="thinLine2b" presStyleLbl="callout" presStyleIdx="6" presStyleCnt="7"/>
      <dgm:spPr/>
    </dgm:pt>
    <dgm:pt modelId="{9F9D75C0-AE91-4B67-92B0-DBA3F79A7B01}" type="pres">
      <dgm:prSet presAssocID="{75324062-74CC-46DD-B6B2-B7024C14CBBC}" presName="vertSpace2b" presStyleCnt="0"/>
      <dgm:spPr/>
    </dgm:pt>
  </dgm:ptLst>
  <dgm:cxnLst>
    <dgm:cxn modelId="{53DF4439-2676-46EE-B0AF-53E74FA958D8}" type="presOf" srcId="{DD44C916-6EBC-4693-BDE1-3396B0AC2700}" destId="{D2DC9D7B-1C21-4346-B49F-954356EC3CBD}" srcOrd="0" destOrd="0" presId="urn:microsoft.com/office/officeart/2008/layout/LinedList"/>
    <dgm:cxn modelId="{F98F9C79-D613-484C-A205-689F72BAD89F}" type="presOf" srcId="{37A24B27-ABF1-459F-8091-FE010291ABA5}" destId="{4C257FD7-9E47-4F9F-9B47-AF0842E3C1F9}" srcOrd="0" destOrd="0" presId="urn:microsoft.com/office/officeart/2008/layout/LinedList"/>
    <dgm:cxn modelId="{22BC0FC4-6490-4EFD-9DD8-7EACB7A62462}" srcId="{39A98D82-9395-4B3C-A6A8-8F1B57B94402}" destId="{0ED6C045-5A51-4D99-BE0F-C52BC29935D0}" srcOrd="5" destOrd="0" parTransId="{475909BC-84D8-4E74-80DD-516E36B2CEE7}" sibTransId="{21D58C8D-3505-4FEB-BC0B-8BA0A2300C00}"/>
    <dgm:cxn modelId="{3EB53C3C-DDEB-4B3C-8598-5924B3B03B5F}" srcId="{39A98D82-9395-4B3C-A6A8-8F1B57B94402}" destId="{37A24B27-ABF1-459F-8091-FE010291ABA5}" srcOrd="1" destOrd="0" parTransId="{332FF2EC-050C-43BC-8911-AAD440B92ED6}" sibTransId="{5FD47B0D-4043-432D-B7DF-86B1AF43D4FE}"/>
    <dgm:cxn modelId="{3FF8F6BA-6654-4B8A-97B1-C0026020A703}" srcId="{39A98D82-9395-4B3C-A6A8-8F1B57B94402}" destId="{8B032648-9F50-451B-B26B-3EB280BF619E}" srcOrd="4" destOrd="0" parTransId="{FF3B6BB8-4A9F-4B36-9C1D-224BD0DF5110}" sibTransId="{96BFCBBC-27CA-4642-BC7C-4964D0EC5DA2}"/>
    <dgm:cxn modelId="{24075DAF-0AB0-4244-97BC-9DF71A8D1C2B}" type="presOf" srcId="{0ED6C045-5A51-4D99-BE0F-C52BC29935D0}" destId="{705BDEE9-3D1D-414E-B69D-1926D73D5826}" srcOrd="0" destOrd="0" presId="urn:microsoft.com/office/officeart/2008/layout/LinedList"/>
    <dgm:cxn modelId="{4B5FAABE-3B6D-4B15-B066-3F2EB8E03D09}" type="presOf" srcId="{75324062-74CC-46DD-B6B2-B7024C14CBBC}" destId="{33DCF394-53B8-41F7-9C50-76EB901375E0}" srcOrd="0" destOrd="0" presId="urn:microsoft.com/office/officeart/2008/layout/LinedList"/>
    <dgm:cxn modelId="{4290ABEE-F691-46F3-A89B-8972496846E8}" type="presOf" srcId="{D6A08605-21A6-47E3-82AD-0A70F507C348}" destId="{FA5C2A75-AD1B-4052-9C10-37EAE83BD987}" srcOrd="0" destOrd="0" presId="urn:microsoft.com/office/officeart/2008/layout/LinedList"/>
    <dgm:cxn modelId="{B961B13E-03EF-43E4-B7E8-E95A6DED81DC}" type="presOf" srcId="{40B71479-F8A3-4447-B9BD-337583DDBDD7}" destId="{A1FA1687-0675-4F7E-9CCB-3E778400BF84}" srcOrd="0" destOrd="0" presId="urn:microsoft.com/office/officeart/2008/layout/LinedList"/>
    <dgm:cxn modelId="{B2D048C9-4C17-4D47-A9E6-CE7FF707D15F}" srcId="{39A98D82-9395-4B3C-A6A8-8F1B57B94402}" destId="{75324062-74CC-46DD-B6B2-B7024C14CBBC}" srcOrd="6" destOrd="0" parTransId="{C9F346F8-F182-4191-A96A-F94D489F6F94}" sibTransId="{21263BB8-2116-420A-A9B5-F57ED23299AD}"/>
    <dgm:cxn modelId="{C1E3BF55-50A5-4CBC-BE34-C9A98379D5D7}" srcId="{39A98D82-9395-4B3C-A6A8-8F1B57B94402}" destId="{D6A08605-21A6-47E3-82AD-0A70F507C348}" srcOrd="2" destOrd="0" parTransId="{EE406DCC-D39F-4EDB-ABC9-AD5EFCCF57D8}" sibTransId="{2F6E5D24-2B6C-4F29-902A-D2FDC762467C}"/>
    <dgm:cxn modelId="{E14976FD-3DAB-4FE6-9921-186102B6DE37}" type="presOf" srcId="{4DD3D278-D204-4744-AE6C-D0ACBE85145C}" destId="{139D5639-CDF0-419A-A07D-866FA10C1862}" srcOrd="0" destOrd="0" presId="urn:microsoft.com/office/officeart/2008/layout/LinedList"/>
    <dgm:cxn modelId="{F4EC78C3-CD5D-4493-A10E-EE67C0E69891}" type="presOf" srcId="{8B032648-9F50-451B-B26B-3EB280BF619E}" destId="{91293E8E-05F2-4E73-97EB-47ECE1D694A3}" srcOrd="0" destOrd="0" presId="urn:microsoft.com/office/officeart/2008/layout/LinedList"/>
    <dgm:cxn modelId="{62D2921C-59BC-4B16-B6E2-6098A5FF1D4E}" srcId="{39A98D82-9395-4B3C-A6A8-8F1B57B94402}" destId="{4DD3D278-D204-4744-AE6C-D0ACBE85145C}" srcOrd="3" destOrd="0" parTransId="{E81FF085-C1DA-490F-B160-5230C741F827}" sibTransId="{98C43EAB-2437-431C-A88F-9BE9216BE821}"/>
    <dgm:cxn modelId="{28613ED0-7055-4C42-AB46-B9D6BF2A2E3A}" srcId="{39A98D82-9395-4B3C-A6A8-8F1B57B94402}" destId="{40B71479-F8A3-4447-B9BD-337583DDBDD7}" srcOrd="0" destOrd="0" parTransId="{E44F44DA-F032-40F3-B6FC-8EA4478CE98C}" sibTransId="{EC39E8C5-7E91-4A21-9C99-1537AFEA368A}"/>
    <dgm:cxn modelId="{4788ECA6-455E-498E-99A7-1649BAF15362}" srcId="{DD44C916-6EBC-4693-BDE1-3396B0AC2700}" destId="{39A98D82-9395-4B3C-A6A8-8F1B57B94402}" srcOrd="0" destOrd="0" parTransId="{47A17B2F-8C0C-4562-94CF-FCE5A0BEA5AE}" sibTransId="{70F8122E-F08E-4774-9E38-6DDAC6142DEE}"/>
    <dgm:cxn modelId="{44AE8DF7-8C4A-41E8-85C0-D131FF3C9FE5}" type="presOf" srcId="{39A98D82-9395-4B3C-A6A8-8F1B57B94402}" destId="{1CCC0D81-E054-4D6C-9DFF-2B4BC2DFD84B}" srcOrd="0" destOrd="0" presId="urn:microsoft.com/office/officeart/2008/layout/LinedList"/>
    <dgm:cxn modelId="{D1543D4C-7020-4C9A-9D7D-D37DC0AAF4C9}" type="presParOf" srcId="{D2DC9D7B-1C21-4346-B49F-954356EC3CBD}" destId="{FCCD0165-0065-493C-BE46-8074FBEBC547}" srcOrd="0" destOrd="0" presId="urn:microsoft.com/office/officeart/2008/layout/LinedList"/>
    <dgm:cxn modelId="{EFB021BF-24B1-4183-84E8-EA9200E04F9B}" type="presParOf" srcId="{D2DC9D7B-1C21-4346-B49F-954356EC3CBD}" destId="{02F039E2-A871-46B7-A6A7-3D1F15CB7223}" srcOrd="1" destOrd="0" presId="urn:microsoft.com/office/officeart/2008/layout/LinedList"/>
    <dgm:cxn modelId="{BA97F787-A21C-4731-8A2B-86C6C29A1026}" type="presParOf" srcId="{02F039E2-A871-46B7-A6A7-3D1F15CB7223}" destId="{1CCC0D81-E054-4D6C-9DFF-2B4BC2DFD84B}" srcOrd="0" destOrd="0" presId="urn:microsoft.com/office/officeart/2008/layout/LinedList"/>
    <dgm:cxn modelId="{4BBB6C95-F4EA-43F0-9F76-ECB11D384B7E}" type="presParOf" srcId="{02F039E2-A871-46B7-A6A7-3D1F15CB7223}" destId="{51159B11-F63D-44D7-AEE0-7893E7591376}" srcOrd="1" destOrd="0" presId="urn:microsoft.com/office/officeart/2008/layout/LinedList"/>
    <dgm:cxn modelId="{8429CD02-228E-4EDE-A530-74B910C7F9D0}" type="presParOf" srcId="{51159B11-F63D-44D7-AEE0-7893E7591376}" destId="{D95734A1-79D9-4460-A1A4-27AD1E516716}" srcOrd="0" destOrd="0" presId="urn:microsoft.com/office/officeart/2008/layout/LinedList"/>
    <dgm:cxn modelId="{A1F6D62C-7AE4-4065-B709-CF1CC12A3B38}" type="presParOf" srcId="{51159B11-F63D-44D7-AEE0-7893E7591376}" destId="{3871985A-1F10-4ABA-BEC6-C0F442A19836}" srcOrd="1" destOrd="0" presId="urn:microsoft.com/office/officeart/2008/layout/LinedList"/>
    <dgm:cxn modelId="{68357661-E5DF-4AAE-A6B1-C7B555E3C760}" type="presParOf" srcId="{3871985A-1F10-4ABA-BEC6-C0F442A19836}" destId="{1AEC2C18-B205-47E0-B151-EE4EC0F82861}" srcOrd="0" destOrd="0" presId="urn:microsoft.com/office/officeart/2008/layout/LinedList"/>
    <dgm:cxn modelId="{127EFC83-1A9D-4D62-BBFF-9C98E6A615F8}" type="presParOf" srcId="{3871985A-1F10-4ABA-BEC6-C0F442A19836}" destId="{A1FA1687-0675-4F7E-9CCB-3E778400BF84}" srcOrd="1" destOrd="0" presId="urn:microsoft.com/office/officeart/2008/layout/LinedList"/>
    <dgm:cxn modelId="{82E87AD7-F885-45F3-8146-894772CAFD2A}" type="presParOf" srcId="{3871985A-1F10-4ABA-BEC6-C0F442A19836}" destId="{88429157-1298-45B9-BD32-49535D7FC7FD}" srcOrd="2" destOrd="0" presId="urn:microsoft.com/office/officeart/2008/layout/LinedList"/>
    <dgm:cxn modelId="{BCFA8279-E599-46A1-9874-063375A3D681}" type="presParOf" srcId="{51159B11-F63D-44D7-AEE0-7893E7591376}" destId="{ABD3A9CF-174B-4F2B-88A5-C2F64BA4BECE}" srcOrd="2" destOrd="0" presId="urn:microsoft.com/office/officeart/2008/layout/LinedList"/>
    <dgm:cxn modelId="{CEB51F56-AA96-412D-9400-FA67A182E6EC}" type="presParOf" srcId="{51159B11-F63D-44D7-AEE0-7893E7591376}" destId="{0370BCDF-56C8-4102-BEEE-D157EF5111CC}" srcOrd="3" destOrd="0" presId="urn:microsoft.com/office/officeart/2008/layout/LinedList"/>
    <dgm:cxn modelId="{DF977341-B561-4099-A17C-0E6B397CDA86}" type="presParOf" srcId="{51159B11-F63D-44D7-AEE0-7893E7591376}" destId="{10AFB06A-6ECA-4204-956C-7DA09E3BDB6E}" srcOrd="4" destOrd="0" presId="urn:microsoft.com/office/officeart/2008/layout/LinedList"/>
    <dgm:cxn modelId="{2B4C2ADB-6EA1-4014-83AB-1CF483AD9984}" type="presParOf" srcId="{10AFB06A-6ECA-4204-956C-7DA09E3BDB6E}" destId="{ED0EA5D8-AE82-49AE-916F-0BA0A003B0DE}" srcOrd="0" destOrd="0" presId="urn:microsoft.com/office/officeart/2008/layout/LinedList"/>
    <dgm:cxn modelId="{DD5B24F7-6EA1-4BF6-A307-639B2E663657}" type="presParOf" srcId="{10AFB06A-6ECA-4204-956C-7DA09E3BDB6E}" destId="{4C257FD7-9E47-4F9F-9B47-AF0842E3C1F9}" srcOrd="1" destOrd="0" presId="urn:microsoft.com/office/officeart/2008/layout/LinedList"/>
    <dgm:cxn modelId="{DE8D49BE-115D-4928-A34C-7D9FBC8C2E15}" type="presParOf" srcId="{10AFB06A-6ECA-4204-956C-7DA09E3BDB6E}" destId="{8897B288-780F-425B-8A6D-21DF73CC8923}" srcOrd="2" destOrd="0" presId="urn:microsoft.com/office/officeart/2008/layout/LinedList"/>
    <dgm:cxn modelId="{BB30973F-E48A-4EBB-8081-E93E17F96F12}" type="presParOf" srcId="{51159B11-F63D-44D7-AEE0-7893E7591376}" destId="{06327857-76B2-45BD-8EFA-C480A10EAD45}" srcOrd="5" destOrd="0" presId="urn:microsoft.com/office/officeart/2008/layout/LinedList"/>
    <dgm:cxn modelId="{EA0F9F53-C82B-4ACC-A9B5-E132AF15BEA9}" type="presParOf" srcId="{51159B11-F63D-44D7-AEE0-7893E7591376}" destId="{02E53EC5-A0F1-485D-9A23-BDED8B08F1B6}" srcOrd="6" destOrd="0" presId="urn:microsoft.com/office/officeart/2008/layout/LinedList"/>
    <dgm:cxn modelId="{58EBE25D-3C4F-4772-8730-26B94023D6FC}" type="presParOf" srcId="{51159B11-F63D-44D7-AEE0-7893E7591376}" destId="{7200D1D9-8D8D-4F47-A164-CB3340A54570}" srcOrd="7" destOrd="0" presId="urn:microsoft.com/office/officeart/2008/layout/LinedList"/>
    <dgm:cxn modelId="{4BDCA5C9-12AD-4138-8FB5-31733A96755D}" type="presParOf" srcId="{7200D1D9-8D8D-4F47-A164-CB3340A54570}" destId="{EEE0B4C7-9D15-4374-AEE1-5FC47C6AB5E9}" srcOrd="0" destOrd="0" presId="urn:microsoft.com/office/officeart/2008/layout/LinedList"/>
    <dgm:cxn modelId="{1D606B36-6259-4424-8757-0EEA8B1B0EAC}" type="presParOf" srcId="{7200D1D9-8D8D-4F47-A164-CB3340A54570}" destId="{FA5C2A75-AD1B-4052-9C10-37EAE83BD987}" srcOrd="1" destOrd="0" presId="urn:microsoft.com/office/officeart/2008/layout/LinedList"/>
    <dgm:cxn modelId="{A2D5E8C5-5ED1-4333-A786-891D9B12315F}" type="presParOf" srcId="{7200D1D9-8D8D-4F47-A164-CB3340A54570}" destId="{1C79CEDC-3D8B-4B76-9B8E-D062B6175588}" srcOrd="2" destOrd="0" presId="urn:microsoft.com/office/officeart/2008/layout/LinedList"/>
    <dgm:cxn modelId="{7464AB77-5400-45DD-9FCE-D5052A9A8FF4}" type="presParOf" srcId="{51159B11-F63D-44D7-AEE0-7893E7591376}" destId="{7F2CC886-B85E-4D5E-A391-960CD98E0184}" srcOrd="8" destOrd="0" presId="urn:microsoft.com/office/officeart/2008/layout/LinedList"/>
    <dgm:cxn modelId="{70850FF2-9143-4180-9E42-A90FE515E2FF}" type="presParOf" srcId="{51159B11-F63D-44D7-AEE0-7893E7591376}" destId="{1B09372A-1884-4B5B-A3D8-AB38FCDC2CFC}" srcOrd="9" destOrd="0" presId="urn:microsoft.com/office/officeart/2008/layout/LinedList"/>
    <dgm:cxn modelId="{3E1A6F5D-250D-4918-BEEB-9FFFDC661D2F}" type="presParOf" srcId="{51159B11-F63D-44D7-AEE0-7893E7591376}" destId="{F7738168-3C62-4136-8A7A-D2F980C7EFA1}" srcOrd="10" destOrd="0" presId="urn:microsoft.com/office/officeart/2008/layout/LinedList"/>
    <dgm:cxn modelId="{BC0215F7-A45B-439D-9B60-98EA0292D014}" type="presParOf" srcId="{F7738168-3C62-4136-8A7A-D2F980C7EFA1}" destId="{A0682639-2CD7-4D6B-9ED7-E7D8657424F7}" srcOrd="0" destOrd="0" presId="urn:microsoft.com/office/officeart/2008/layout/LinedList"/>
    <dgm:cxn modelId="{3714DD75-34A9-4C53-AB0E-09075F15EF57}" type="presParOf" srcId="{F7738168-3C62-4136-8A7A-D2F980C7EFA1}" destId="{139D5639-CDF0-419A-A07D-866FA10C1862}" srcOrd="1" destOrd="0" presId="urn:microsoft.com/office/officeart/2008/layout/LinedList"/>
    <dgm:cxn modelId="{6E539A6E-0DA8-4102-AD2B-C878FC47AE7C}" type="presParOf" srcId="{F7738168-3C62-4136-8A7A-D2F980C7EFA1}" destId="{E898A929-9CC2-4C87-BD17-2136069D45A5}" srcOrd="2" destOrd="0" presId="urn:microsoft.com/office/officeart/2008/layout/LinedList"/>
    <dgm:cxn modelId="{DB6D2BF5-DBE0-424F-BB27-0255C69A709C}" type="presParOf" srcId="{51159B11-F63D-44D7-AEE0-7893E7591376}" destId="{AC81EE4E-975A-4C80-B822-FBE2953EF9C2}" srcOrd="11" destOrd="0" presId="urn:microsoft.com/office/officeart/2008/layout/LinedList"/>
    <dgm:cxn modelId="{71DB4CFC-0367-49CA-9C39-501A77A0CAB9}" type="presParOf" srcId="{51159B11-F63D-44D7-AEE0-7893E7591376}" destId="{189571C2-7328-441E-BE7E-0380D8C11F15}" srcOrd="12" destOrd="0" presId="urn:microsoft.com/office/officeart/2008/layout/LinedList"/>
    <dgm:cxn modelId="{099D2087-B623-42BC-81EA-D54290FCF509}" type="presParOf" srcId="{51159B11-F63D-44D7-AEE0-7893E7591376}" destId="{D11CB4A0-4400-48FA-A93C-9267D28127E1}" srcOrd="13" destOrd="0" presId="urn:microsoft.com/office/officeart/2008/layout/LinedList"/>
    <dgm:cxn modelId="{8616E2E9-6479-4CCA-BAFC-3D485904EF12}" type="presParOf" srcId="{D11CB4A0-4400-48FA-A93C-9267D28127E1}" destId="{C7214318-0959-4366-84ED-84DE7711C5DB}" srcOrd="0" destOrd="0" presId="urn:microsoft.com/office/officeart/2008/layout/LinedList"/>
    <dgm:cxn modelId="{8A2C2C4C-87C7-4A41-B7BF-FA2AA82BBA03}" type="presParOf" srcId="{D11CB4A0-4400-48FA-A93C-9267D28127E1}" destId="{91293E8E-05F2-4E73-97EB-47ECE1D694A3}" srcOrd="1" destOrd="0" presId="urn:microsoft.com/office/officeart/2008/layout/LinedList"/>
    <dgm:cxn modelId="{4AFB8AAE-AE24-46D1-BC59-ADEDCEB4F481}" type="presParOf" srcId="{D11CB4A0-4400-48FA-A93C-9267D28127E1}" destId="{39CA330E-843E-4E80-BC49-917B10E6228E}" srcOrd="2" destOrd="0" presId="urn:microsoft.com/office/officeart/2008/layout/LinedList"/>
    <dgm:cxn modelId="{ED441C15-4820-42DD-98C7-92ECC080C0B0}" type="presParOf" srcId="{51159B11-F63D-44D7-AEE0-7893E7591376}" destId="{15DEC1DD-8D3A-451B-9280-A21D06B9B149}" srcOrd="14" destOrd="0" presId="urn:microsoft.com/office/officeart/2008/layout/LinedList"/>
    <dgm:cxn modelId="{C6FBA5FB-E9B8-4BEF-A720-71D482DC19BF}" type="presParOf" srcId="{51159B11-F63D-44D7-AEE0-7893E7591376}" destId="{AA52F3BE-4C26-4DBD-8408-899A8D6478DE}" srcOrd="15" destOrd="0" presId="urn:microsoft.com/office/officeart/2008/layout/LinedList"/>
    <dgm:cxn modelId="{FBBE6E97-5FDC-4986-86C8-99DB374881E6}" type="presParOf" srcId="{51159B11-F63D-44D7-AEE0-7893E7591376}" destId="{7B4C4F12-D8B2-428D-A926-DB2ADE0A332B}" srcOrd="16" destOrd="0" presId="urn:microsoft.com/office/officeart/2008/layout/LinedList"/>
    <dgm:cxn modelId="{D5AD0CED-F553-446F-83B5-E4CF3AB054BB}" type="presParOf" srcId="{7B4C4F12-D8B2-428D-A926-DB2ADE0A332B}" destId="{2425D1E1-B7FB-4531-8207-26CDE776584C}" srcOrd="0" destOrd="0" presId="urn:microsoft.com/office/officeart/2008/layout/LinedList"/>
    <dgm:cxn modelId="{B2D9328D-478E-4B83-9563-C9F796EDB425}" type="presParOf" srcId="{7B4C4F12-D8B2-428D-A926-DB2ADE0A332B}" destId="{705BDEE9-3D1D-414E-B69D-1926D73D5826}" srcOrd="1" destOrd="0" presId="urn:microsoft.com/office/officeart/2008/layout/LinedList"/>
    <dgm:cxn modelId="{8D687A81-5585-4EA6-AB22-E5FBC5B70FC5}" type="presParOf" srcId="{7B4C4F12-D8B2-428D-A926-DB2ADE0A332B}" destId="{DF1471BD-CE80-429D-8CFF-EE721162D882}" srcOrd="2" destOrd="0" presId="urn:microsoft.com/office/officeart/2008/layout/LinedList"/>
    <dgm:cxn modelId="{0F048EC3-B8BC-4B83-A32E-11D111A8EEC6}" type="presParOf" srcId="{51159B11-F63D-44D7-AEE0-7893E7591376}" destId="{50B92A1B-E2F1-4D00-97F9-4A02D7728304}" srcOrd="17" destOrd="0" presId="urn:microsoft.com/office/officeart/2008/layout/LinedList"/>
    <dgm:cxn modelId="{F0C8E73C-0ED6-4535-8C26-63A07A53C622}" type="presParOf" srcId="{51159B11-F63D-44D7-AEE0-7893E7591376}" destId="{209040C1-9113-46E6-9FF4-FE694BF23DB0}" srcOrd="18" destOrd="0" presId="urn:microsoft.com/office/officeart/2008/layout/LinedList"/>
    <dgm:cxn modelId="{21213B82-199A-4E79-AC99-9D3A3999F1B7}" type="presParOf" srcId="{51159B11-F63D-44D7-AEE0-7893E7591376}" destId="{CC800C27-D32F-4A42-9C3F-43D07FB0D6F4}" srcOrd="19" destOrd="0" presId="urn:microsoft.com/office/officeart/2008/layout/LinedList"/>
    <dgm:cxn modelId="{0ABF3C8D-5BA7-43BE-AE6A-76F5E98C342A}" type="presParOf" srcId="{CC800C27-D32F-4A42-9C3F-43D07FB0D6F4}" destId="{B600EBEC-089F-400D-A0BE-EDA80BEAA89D}" srcOrd="0" destOrd="0" presId="urn:microsoft.com/office/officeart/2008/layout/LinedList"/>
    <dgm:cxn modelId="{8CBC6855-0372-4B96-A969-3F0C163A71E9}" type="presParOf" srcId="{CC800C27-D32F-4A42-9C3F-43D07FB0D6F4}" destId="{33DCF394-53B8-41F7-9C50-76EB901375E0}" srcOrd="1" destOrd="0" presId="urn:microsoft.com/office/officeart/2008/layout/LinedList"/>
    <dgm:cxn modelId="{2CB0ACA3-FD68-4CF8-8EEE-29A3369A8ED3}" type="presParOf" srcId="{CC800C27-D32F-4A42-9C3F-43D07FB0D6F4}" destId="{851B495A-E149-4773-89D2-58862A51106B}" srcOrd="2" destOrd="0" presId="urn:microsoft.com/office/officeart/2008/layout/LinedList"/>
    <dgm:cxn modelId="{8A77A016-44D0-45C9-A020-74181B7FAC32}" type="presParOf" srcId="{51159B11-F63D-44D7-AEE0-7893E7591376}" destId="{60C4074B-2B80-4A7D-A2D3-DD2A2983A949}" srcOrd="20" destOrd="0" presId="urn:microsoft.com/office/officeart/2008/layout/LinedList"/>
    <dgm:cxn modelId="{B5485494-747A-49A7-8C09-45DCE59BEB77}" type="presParOf" srcId="{51159B11-F63D-44D7-AEE0-7893E7591376}" destId="{9F9D75C0-AE91-4B67-92B0-DBA3F79A7B01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A173230-0CC2-4230-831B-C216455D02B6}" type="doc">
      <dgm:prSet loTypeId="urn:microsoft.com/office/officeart/2005/8/layout/cycle2" loCatId="cycle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C510BADA-AE6F-4078-BE8E-48E7BD2432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Научно-образовательные и медицинские учреждения</a:t>
          </a:r>
          <a:endParaRPr lang="ru-RU" sz="1200" b="1" dirty="0">
            <a:solidFill>
              <a:schemeClr val="bg1"/>
            </a:solidFill>
          </a:endParaRPr>
        </a:p>
      </dgm:t>
    </dgm:pt>
    <dgm:pt modelId="{56327F52-8FF3-4C95-8E38-33ACD4C51761}" type="parTrans" cxnId="{6819647C-7E16-4C8B-BA7E-326FC2F66DF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9369E7BA-B9CA-490E-BFA9-15F6C29A65E6}" type="sibTrans" cxnId="{6819647C-7E16-4C8B-BA7E-326FC2F66DF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F1308D0-5676-44CD-BF2D-FB7715BEDA19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Органы власти</a:t>
          </a:r>
          <a:endParaRPr lang="ru-RU" sz="1200" b="1" dirty="0">
            <a:solidFill>
              <a:schemeClr val="bg1"/>
            </a:solidFill>
          </a:endParaRPr>
        </a:p>
      </dgm:t>
    </dgm:pt>
    <dgm:pt modelId="{E235659F-84DB-40C3-86C4-0BF655BBBEF3}" type="parTrans" cxnId="{4A329F09-1023-44FA-9CED-661CDB1539B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DB18E160-961D-478B-87C8-A03B9CFEB35E}" type="sibTrans" cxnId="{4A329F09-1023-44FA-9CED-661CDB1539B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10BE39A-FB1F-4CFE-9CCC-DBF6EBA683C5}">
      <dgm:prSet phldrT="[Текст]" custT="1"/>
      <dgm:spPr/>
      <dgm:t>
        <a:bodyPr/>
        <a:lstStyle/>
        <a:p>
          <a:r>
            <a:rPr lang="ru-RU" sz="1200" b="1" smtClean="0">
              <a:solidFill>
                <a:schemeClr val="bg1"/>
              </a:solidFill>
            </a:rPr>
            <a:t>Бизнес-сообщество</a:t>
          </a:r>
          <a:endParaRPr lang="ru-RU" sz="1200" b="1" dirty="0">
            <a:solidFill>
              <a:schemeClr val="bg1"/>
            </a:solidFill>
          </a:endParaRPr>
        </a:p>
      </dgm:t>
    </dgm:pt>
    <dgm:pt modelId="{9F60C22A-2CB6-4E62-912D-5F910B40D32C}" type="parTrans" cxnId="{08B16F30-586A-49E6-87F8-74A0D9A5BB32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C813516-689F-4618-9E36-038C7A387BF4}" type="sibTrans" cxnId="{08B16F30-586A-49E6-87F8-74A0D9A5BB32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792D69BE-0F87-4CBB-9AD9-95B5D5EF5D7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Банковская система, страховые организации</a:t>
          </a:r>
          <a:endParaRPr lang="ru-RU" sz="1200" b="1" dirty="0">
            <a:solidFill>
              <a:schemeClr val="bg1"/>
            </a:solidFill>
          </a:endParaRPr>
        </a:p>
      </dgm:t>
    </dgm:pt>
    <dgm:pt modelId="{CAD6FF40-3226-4422-A93F-03E601522094}" type="parTrans" cxnId="{A8261181-1A8F-4DCE-BBBB-78D47E20F4E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A344CC2-DE8C-4897-9A55-C73C50145AB4}" type="sibTrans" cxnId="{A8261181-1A8F-4DCE-BBBB-78D47E20F4E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1F7C509F-4F3C-4852-AE36-9CF98687DAF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Кадровый резерв в сфере спорта и туризма, волонтерское движение</a:t>
          </a:r>
          <a:endParaRPr lang="ru-RU" sz="1200" b="1" dirty="0">
            <a:solidFill>
              <a:schemeClr val="bg1"/>
            </a:solidFill>
          </a:endParaRPr>
        </a:p>
      </dgm:t>
    </dgm:pt>
    <dgm:pt modelId="{7E67E92E-9FC6-4342-BAEF-53F987BA7977}" type="parTrans" cxnId="{38F91819-197A-410B-A9E1-068158D816F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DEBD9344-1A95-410A-B780-E18CCCAD548C}" type="sibTrans" cxnId="{38F91819-197A-410B-A9E1-068158D816F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F1D3176D-AEE7-4641-9F10-A15065F035A2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СМИ</a:t>
          </a:r>
          <a:endParaRPr lang="ru-RU" sz="1200" b="1" dirty="0">
            <a:solidFill>
              <a:schemeClr val="bg1"/>
            </a:solidFill>
          </a:endParaRPr>
        </a:p>
      </dgm:t>
    </dgm:pt>
    <dgm:pt modelId="{987A9F64-F1F2-44E0-9F2F-112AE8356317}" type="parTrans" cxnId="{7CF67EAE-E0F2-4BD7-9F6F-CB65ABC583F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4C15DFAF-3210-4159-89F9-2C27D746AB92}" type="sibTrans" cxnId="{7CF67EAE-E0F2-4BD7-9F6F-CB65ABC583F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87FCBAE-1C62-485E-8122-FC1E591B9AD9}" type="pres">
      <dgm:prSet presAssocID="{BA173230-0CC2-4230-831B-C216455D02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DA5C8B-966E-414B-81B0-5724DCDCDFBE}" type="pres">
      <dgm:prSet presAssocID="{C510BADA-AE6F-4078-BE8E-48E7BD2432F6}" presName="node" presStyleLbl="node1" presStyleIdx="0" presStyleCnt="6" custScaleX="167686" custScaleY="106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FF1ABD-D08B-4E45-B775-6234F5033C0D}" type="pres">
      <dgm:prSet presAssocID="{9369E7BA-B9CA-490E-BFA9-15F6C29A65E6}" presName="sibTrans" presStyleLbl="sibTrans2D1" presStyleIdx="0" presStyleCnt="6"/>
      <dgm:spPr/>
      <dgm:t>
        <a:bodyPr/>
        <a:lstStyle/>
        <a:p>
          <a:endParaRPr lang="ru-RU"/>
        </a:p>
      </dgm:t>
    </dgm:pt>
    <dgm:pt modelId="{45688FEC-EF98-4D32-B586-1FD4EFE6A36E}" type="pres">
      <dgm:prSet presAssocID="{9369E7BA-B9CA-490E-BFA9-15F6C29A65E6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6B98A83F-7F07-4ACB-B668-1E91E735FABC}" type="pres">
      <dgm:prSet presAssocID="{8F1308D0-5676-44CD-BF2D-FB7715BEDA19}" presName="node" presStyleLbl="node1" presStyleIdx="1" presStyleCnt="6" custScaleX="1175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C4C9B0-39C4-45D2-ABD8-99C04759B88B}" type="pres">
      <dgm:prSet presAssocID="{DB18E160-961D-478B-87C8-A03B9CFEB35E}" presName="sibTrans" presStyleLbl="sibTrans2D1" presStyleIdx="1" presStyleCnt="6"/>
      <dgm:spPr/>
      <dgm:t>
        <a:bodyPr/>
        <a:lstStyle/>
        <a:p>
          <a:endParaRPr lang="ru-RU"/>
        </a:p>
      </dgm:t>
    </dgm:pt>
    <dgm:pt modelId="{2CB18B41-388B-4BB4-9892-1E07D8CB7554}" type="pres">
      <dgm:prSet presAssocID="{DB18E160-961D-478B-87C8-A03B9CFEB35E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67A99A68-B60E-4C4A-A29A-F49495C649A5}" type="pres">
      <dgm:prSet presAssocID="{810BE39A-FB1F-4CFE-9CCC-DBF6EBA683C5}" presName="node" presStyleLbl="node1" presStyleIdx="2" presStyleCnt="6" custScaleX="125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62192F-2C4D-41CB-B54D-BA3B21C6D1E7}" type="pres">
      <dgm:prSet presAssocID="{6C813516-689F-4618-9E36-038C7A387BF4}" presName="sibTrans" presStyleLbl="sibTrans2D1" presStyleIdx="2" presStyleCnt="6"/>
      <dgm:spPr/>
      <dgm:t>
        <a:bodyPr/>
        <a:lstStyle/>
        <a:p>
          <a:endParaRPr lang="ru-RU"/>
        </a:p>
      </dgm:t>
    </dgm:pt>
    <dgm:pt modelId="{F83B8393-36B9-4C21-B30A-9431378A5B55}" type="pres">
      <dgm:prSet presAssocID="{6C813516-689F-4618-9E36-038C7A387BF4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53136099-C1F1-4636-B251-9C6531DE27CC}" type="pres">
      <dgm:prSet presAssocID="{792D69BE-0F87-4CBB-9AD9-95B5D5EF5D7F}" presName="node" presStyleLbl="node1" presStyleIdx="3" presStyleCnt="6" custScaleX="160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0F3C36-BE53-4988-BCF8-BD63FDCB48AC}" type="pres">
      <dgm:prSet presAssocID="{CA344CC2-DE8C-4897-9A55-C73C50145AB4}" presName="sibTrans" presStyleLbl="sibTrans2D1" presStyleIdx="3" presStyleCnt="6"/>
      <dgm:spPr/>
      <dgm:t>
        <a:bodyPr/>
        <a:lstStyle/>
        <a:p>
          <a:endParaRPr lang="ru-RU"/>
        </a:p>
      </dgm:t>
    </dgm:pt>
    <dgm:pt modelId="{0F6F36C6-D4DD-41EE-B0E3-21AC9C9AC1F8}" type="pres">
      <dgm:prSet presAssocID="{CA344CC2-DE8C-4897-9A55-C73C50145AB4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7C8620A0-8AA2-43A5-AC4E-7350053AC641}" type="pres">
      <dgm:prSet presAssocID="{1F7C509F-4F3C-4852-AE36-9CF98687DAFF}" presName="node" presStyleLbl="node1" presStyleIdx="4" presStyleCnt="6" custScaleX="147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593B6D-80A7-4F6E-AD4F-F8009678B115}" type="pres">
      <dgm:prSet presAssocID="{DEBD9344-1A95-410A-B780-E18CCCAD548C}" presName="sibTrans" presStyleLbl="sibTrans2D1" presStyleIdx="4" presStyleCnt="6"/>
      <dgm:spPr/>
      <dgm:t>
        <a:bodyPr/>
        <a:lstStyle/>
        <a:p>
          <a:endParaRPr lang="ru-RU"/>
        </a:p>
      </dgm:t>
    </dgm:pt>
    <dgm:pt modelId="{172043BF-23A4-4BE9-800B-D115D1352E67}" type="pres">
      <dgm:prSet presAssocID="{DEBD9344-1A95-410A-B780-E18CCCAD548C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854D5750-C98F-4DD4-AD4F-5F6F5FEA02CF}" type="pres">
      <dgm:prSet presAssocID="{F1D3176D-AEE7-4641-9F10-A15065F035A2}" presName="node" presStyleLbl="node1" presStyleIdx="5" presStyleCnt="6" custScaleX="131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53092E-D918-4AE3-A996-01467BD8E55B}" type="pres">
      <dgm:prSet presAssocID="{4C15DFAF-3210-4159-89F9-2C27D746AB92}" presName="sibTrans" presStyleLbl="sibTrans2D1" presStyleIdx="5" presStyleCnt="6"/>
      <dgm:spPr/>
      <dgm:t>
        <a:bodyPr/>
        <a:lstStyle/>
        <a:p>
          <a:endParaRPr lang="ru-RU"/>
        </a:p>
      </dgm:t>
    </dgm:pt>
    <dgm:pt modelId="{18BAF51B-E52B-428B-AF97-4FC5355D61BA}" type="pres">
      <dgm:prSet presAssocID="{4C15DFAF-3210-4159-89F9-2C27D746AB92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8BE689DC-CA7E-4C89-8E50-13706587F85A}" type="presOf" srcId="{DEBD9344-1A95-410A-B780-E18CCCAD548C}" destId="{75593B6D-80A7-4F6E-AD4F-F8009678B115}" srcOrd="0" destOrd="0" presId="urn:microsoft.com/office/officeart/2005/8/layout/cycle2"/>
    <dgm:cxn modelId="{8C290D83-F03E-4D48-9DDA-CAE3A708E7BD}" type="presOf" srcId="{810BE39A-FB1F-4CFE-9CCC-DBF6EBA683C5}" destId="{67A99A68-B60E-4C4A-A29A-F49495C649A5}" srcOrd="0" destOrd="0" presId="urn:microsoft.com/office/officeart/2005/8/layout/cycle2"/>
    <dgm:cxn modelId="{08B16F30-586A-49E6-87F8-74A0D9A5BB32}" srcId="{BA173230-0CC2-4230-831B-C216455D02B6}" destId="{810BE39A-FB1F-4CFE-9CCC-DBF6EBA683C5}" srcOrd="2" destOrd="0" parTransId="{9F60C22A-2CB6-4E62-912D-5F910B40D32C}" sibTransId="{6C813516-689F-4618-9E36-038C7A387BF4}"/>
    <dgm:cxn modelId="{6EA432CC-F1D2-44A0-A02F-08148829E638}" type="presOf" srcId="{4C15DFAF-3210-4159-89F9-2C27D746AB92}" destId="{5A53092E-D918-4AE3-A996-01467BD8E55B}" srcOrd="0" destOrd="0" presId="urn:microsoft.com/office/officeart/2005/8/layout/cycle2"/>
    <dgm:cxn modelId="{4DEA21B0-4FF3-42E0-BFD8-F2ABFC17B84B}" type="presOf" srcId="{9369E7BA-B9CA-490E-BFA9-15F6C29A65E6}" destId="{A6FF1ABD-D08B-4E45-B775-6234F5033C0D}" srcOrd="0" destOrd="0" presId="urn:microsoft.com/office/officeart/2005/8/layout/cycle2"/>
    <dgm:cxn modelId="{8CB8C3AB-0949-4A3A-BA9E-1D6D613AFB66}" type="presOf" srcId="{DB18E160-961D-478B-87C8-A03B9CFEB35E}" destId="{1BC4C9B0-39C4-45D2-ABD8-99C04759B88B}" srcOrd="0" destOrd="0" presId="urn:microsoft.com/office/officeart/2005/8/layout/cycle2"/>
    <dgm:cxn modelId="{28A14E78-5D78-4BF5-BA7B-9251CB424C19}" type="presOf" srcId="{F1D3176D-AEE7-4641-9F10-A15065F035A2}" destId="{854D5750-C98F-4DD4-AD4F-5F6F5FEA02CF}" srcOrd="0" destOrd="0" presId="urn:microsoft.com/office/officeart/2005/8/layout/cycle2"/>
    <dgm:cxn modelId="{23A9D0C3-CB5A-4141-A7CB-F98B9F152FFA}" type="presOf" srcId="{DEBD9344-1A95-410A-B780-E18CCCAD548C}" destId="{172043BF-23A4-4BE9-800B-D115D1352E67}" srcOrd="1" destOrd="0" presId="urn:microsoft.com/office/officeart/2005/8/layout/cycle2"/>
    <dgm:cxn modelId="{1C3F7EF8-D135-48E4-8A7D-AB3ACF7B9A25}" type="presOf" srcId="{8F1308D0-5676-44CD-BF2D-FB7715BEDA19}" destId="{6B98A83F-7F07-4ACB-B668-1E91E735FABC}" srcOrd="0" destOrd="0" presId="urn:microsoft.com/office/officeart/2005/8/layout/cycle2"/>
    <dgm:cxn modelId="{7CF67EAE-E0F2-4BD7-9F6F-CB65ABC583FC}" srcId="{BA173230-0CC2-4230-831B-C216455D02B6}" destId="{F1D3176D-AEE7-4641-9F10-A15065F035A2}" srcOrd="5" destOrd="0" parTransId="{987A9F64-F1F2-44E0-9F2F-112AE8356317}" sibTransId="{4C15DFAF-3210-4159-89F9-2C27D746AB92}"/>
    <dgm:cxn modelId="{15C915F0-1ABC-4295-99BC-0ED0A5366905}" type="presOf" srcId="{CA344CC2-DE8C-4897-9A55-C73C50145AB4}" destId="{710F3C36-BE53-4988-BCF8-BD63FDCB48AC}" srcOrd="0" destOrd="0" presId="urn:microsoft.com/office/officeart/2005/8/layout/cycle2"/>
    <dgm:cxn modelId="{8C8E34ED-035D-4DFE-BE33-EA538C8DD75E}" type="presOf" srcId="{CA344CC2-DE8C-4897-9A55-C73C50145AB4}" destId="{0F6F36C6-D4DD-41EE-B0E3-21AC9C9AC1F8}" srcOrd="1" destOrd="0" presId="urn:microsoft.com/office/officeart/2005/8/layout/cycle2"/>
    <dgm:cxn modelId="{807649C9-3CD8-4BBD-AC9F-92AA51E651B2}" type="presOf" srcId="{6C813516-689F-4618-9E36-038C7A387BF4}" destId="{AC62192F-2C4D-41CB-B54D-BA3B21C6D1E7}" srcOrd="0" destOrd="0" presId="urn:microsoft.com/office/officeart/2005/8/layout/cycle2"/>
    <dgm:cxn modelId="{61226154-F52D-4483-A010-9E672562897D}" type="presOf" srcId="{BA173230-0CC2-4230-831B-C216455D02B6}" destId="{587FCBAE-1C62-485E-8122-FC1E591B9AD9}" srcOrd="0" destOrd="0" presId="urn:microsoft.com/office/officeart/2005/8/layout/cycle2"/>
    <dgm:cxn modelId="{538831DF-F8F9-40C3-AA3E-D922EF5FEFAA}" type="presOf" srcId="{6C813516-689F-4618-9E36-038C7A387BF4}" destId="{F83B8393-36B9-4C21-B30A-9431378A5B55}" srcOrd="1" destOrd="0" presId="urn:microsoft.com/office/officeart/2005/8/layout/cycle2"/>
    <dgm:cxn modelId="{A8261181-1A8F-4DCE-BBBB-78D47E20F4EE}" srcId="{BA173230-0CC2-4230-831B-C216455D02B6}" destId="{792D69BE-0F87-4CBB-9AD9-95B5D5EF5D7F}" srcOrd="3" destOrd="0" parTransId="{CAD6FF40-3226-4422-A93F-03E601522094}" sibTransId="{CA344CC2-DE8C-4897-9A55-C73C50145AB4}"/>
    <dgm:cxn modelId="{973D4F6A-97CE-489D-BBB0-B8B986907FE8}" type="presOf" srcId="{4C15DFAF-3210-4159-89F9-2C27D746AB92}" destId="{18BAF51B-E52B-428B-AF97-4FC5355D61BA}" srcOrd="1" destOrd="0" presId="urn:microsoft.com/office/officeart/2005/8/layout/cycle2"/>
    <dgm:cxn modelId="{73735045-D4BC-4BBD-B866-53BC77D967CB}" type="presOf" srcId="{9369E7BA-B9CA-490E-BFA9-15F6C29A65E6}" destId="{45688FEC-EF98-4D32-B586-1FD4EFE6A36E}" srcOrd="1" destOrd="0" presId="urn:microsoft.com/office/officeart/2005/8/layout/cycle2"/>
    <dgm:cxn modelId="{38F91819-197A-410B-A9E1-068158D816FE}" srcId="{BA173230-0CC2-4230-831B-C216455D02B6}" destId="{1F7C509F-4F3C-4852-AE36-9CF98687DAFF}" srcOrd="4" destOrd="0" parTransId="{7E67E92E-9FC6-4342-BAEF-53F987BA7977}" sibTransId="{DEBD9344-1A95-410A-B780-E18CCCAD548C}"/>
    <dgm:cxn modelId="{0914D206-4EB3-4D1E-8008-D1AA418630D5}" type="presOf" srcId="{DB18E160-961D-478B-87C8-A03B9CFEB35E}" destId="{2CB18B41-388B-4BB4-9892-1E07D8CB7554}" srcOrd="1" destOrd="0" presId="urn:microsoft.com/office/officeart/2005/8/layout/cycle2"/>
    <dgm:cxn modelId="{7DD0E3FF-7F08-495D-95BA-1E9F08CA59D1}" type="presOf" srcId="{1F7C509F-4F3C-4852-AE36-9CF98687DAFF}" destId="{7C8620A0-8AA2-43A5-AC4E-7350053AC641}" srcOrd="0" destOrd="0" presId="urn:microsoft.com/office/officeart/2005/8/layout/cycle2"/>
    <dgm:cxn modelId="{F443689B-7874-4973-BD90-30DE9D874C41}" type="presOf" srcId="{792D69BE-0F87-4CBB-9AD9-95B5D5EF5D7F}" destId="{53136099-C1F1-4636-B251-9C6531DE27CC}" srcOrd="0" destOrd="0" presId="urn:microsoft.com/office/officeart/2005/8/layout/cycle2"/>
    <dgm:cxn modelId="{9813994B-BB51-4A0B-90B6-606CB9CD1B6D}" type="presOf" srcId="{C510BADA-AE6F-4078-BE8E-48E7BD2432F6}" destId="{1ADA5C8B-966E-414B-81B0-5724DCDCDFBE}" srcOrd="0" destOrd="0" presId="urn:microsoft.com/office/officeart/2005/8/layout/cycle2"/>
    <dgm:cxn modelId="{4A329F09-1023-44FA-9CED-661CDB1539BC}" srcId="{BA173230-0CC2-4230-831B-C216455D02B6}" destId="{8F1308D0-5676-44CD-BF2D-FB7715BEDA19}" srcOrd="1" destOrd="0" parTransId="{E235659F-84DB-40C3-86C4-0BF655BBBEF3}" sibTransId="{DB18E160-961D-478B-87C8-A03B9CFEB35E}"/>
    <dgm:cxn modelId="{6819647C-7E16-4C8B-BA7E-326FC2F66DFC}" srcId="{BA173230-0CC2-4230-831B-C216455D02B6}" destId="{C510BADA-AE6F-4078-BE8E-48E7BD2432F6}" srcOrd="0" destOrd="0" parTransId="{56327F52-8FF3-4C95-8E38-33ACD4C51761}" sibTransId="{9369E7BA-B9CA-490E-BFA9-15F6C29A65E6}"/>
    <dgm:cxn modelId="{87DD0CD9-09A9-4C3B-9AE7-5ECE19D14A46}" type="presParOf" srcId="{587FCBAE-1C62-485E-8122-FC1E591B9AD9}" destId="{1ADA5C8B-966E-414B-81B0-5724DCDCDFBE}" srcOrd="0" destOrd="0" presId="urn:microsoft.com/office/officeart/2005/8/layout/cycle2"/>
    <dgm:cxn modelId="{69168481-7808-4216-ACAF-BCA371DF54C7}" type="presParOf" srcId="{587FCBAE-1C62-485E-8122-FC1E591B9AD9}" destId="{A6FF1ABD-D08B-4E45-B775-6234F5033C0D}" srcOrd="1" destOrd="0" presId="urn:microsoft.com/office/officeart/2005/8/layout/cycle2"/>
    <dgm:cxn modelId="{C96DED7F-BDB1-4BE6-9434-D4B64682365B}" type="presParOf" srcId="{A6FF1ABD-D08B-4E45-B775-6234F5033C0D}" destId="{45688FEC-EF98-4D32-B586-1FD4EFE6A36E}" srcOrd="0" destOrd="0" presId="urn:microsoft.com/office/officeart/2005/8/layout/cycle2"/>
    <dgm:cxn modelId="{4529F916-E36F-4ECA-B151-AB32B606CFCD}" type="presParOf" srcId="{587FCBAE-1C62-485E-8122-FC1E591B9AD9}" destId="{6B98A83F-7F07-4ACB-B668-1E91E735FABC}" srcOrd="2" destOrd="0" presId="urn:microsoft.com/office/officeart/2005/8/layout/cycle2"/>
    <dgm:cxn modelId="{6E5A0C30-0531-48DA-9B2F-CBA50378E9C0}" type="presParOf" srcId="{587FCBAE-1C62-485E-8122-FC1E591B9AD9}" destId="{1BC4C9B0-39C4-45D2-ABD8-99C04759B88B}" srcOrd="3" destOrd="0" presId="urn:microsoft.com/office/officeart/2005/8/layout/cycle2"/>
    <dgm:cxn modelId="{1C9E939D-A234-4E40-980F-6EB3D3042F36}" type="presParOf" srcId="{1BC4C9B0-39C4-45D2-ABD8-99C04759B88B}" destId="{2CB18B41-388B-4BB4-9892-1E07D8CB7554}" srcOrd="0" destOrd="0" presId="urn:microsoft.com/office/officeart/2005/8/layout/cycle2"/>
    <dgm:cxn modelId="{12EF9B70-E57E-409A-B2F2-E2C1F4634AC9}" type="presParOf" srcId="{587FCBAE-1C62-485E-8122-FC1E591B9AD9}" destId="{67A99A68-B60E-4C4A-A29A-F49495C649A5}" srcOrd="4" destOrd="0" presId="urn:microsoft.com/office/officeart/2005/8/layout/cycle2"/>
    <dgm:cxn modelId="{9BA406D7-FC6B-4369-A33B-21C235FCD4EB}" type="presParOf" srcId="{587FCBAE-1C62-485E-8122-FC1E591B9AD9}" destId="{AC62192F-2C4D-41CB-B54D-BA3B21C6D1E7}" srcOrd="5" destOrd="0" presId="urn:microsoft.com/office/officeart/2005/8/layout/cycle2"/>
    <dgm:cxn modelId="{0A28511B-A02D-42F8-9A92-A2224F29A500}" type="presParOf" srcId="{AC62192F-2C4D-41CB-B54D-BA3B21C6D1E7}" destId="{F83B8393-36B9-4C21-B30A-9431378A5B55}" srcOrd="0" destOrd="0" presId="urn:microsoft.com/office/officeart/2005/8/layout/cycle2"/>
    <dgm:cxn modelId="{3DD6054C-7502-439F-8F7A-DF0DF0A566C7}" type="presParOf" srcId="{587FCBAE-1C62-485E-8122-FC1E591B9AD9}" destId="{53136099-C1F1-4636-B251-9C6531DE27CC}" srcOrd="6" destOrd="0" presId="urn:microsoft.com/office/officeart/2005/8/layout/cycle2"/>
    <dgm:cxn modelId="{E2D1D48A-09D1-4477-AD60-C39AA4A989AD}" type="presParOf" srcId="{587FCBAE-1C62-485E-8122-FC1E591B9AD9}" destId="{710F3C36-BE53-4988-BCF8-BD63FDCB48AC}" srcOrd="7" destOrd="0" presId="urn:microsoft.com/office/officeart/2005/8/layout/cycle2"/>
    <dgm:cxn modelId="{37501A22-459A-4756-9C7E-1B78B0BDFB0A}" type="presParOf" srcId="{710F3C36-BE53-4988-BCF8-BD63FDCB48AC}" destId="{0F6F36C6-D4DD-41EE-B0E3-21AC9C9AC1F8}" srcOrd="0" destOrd="0" presId="urn:microsoft.com/office/officeart/2005/8/layout/cycle2"/>
    <dgm:cxn modelId="{3167F214-E7F9-4088-8102-BDB42F6FE566}" type="presParOf" srcId="{587FCBAE-1C62-485E-8122-FC1E591B9AD9}" destId="{7C8620A0-8AA2-43A5-AC4E-7350053AC641}" srcOrd="8" destOrd="0" presId="urn:microsoft.com/office/officeart/2005/8/layout/cycle2"/>
    <dgm:cxn modelId="{F10D7147-E3AB-463E-B74F-56B262368D3D}" type="presParOf" srcId="{587FCBAE-1C62-485E-8122-FC1E591B9AD9}" destId="{75593B6D-80A7-4F6E-AD4F-F8009678B115}" srcOrd="9" destOrd="0" presId="urn:microsoft.com/office/officeart/2005/8/layout/cycle2"/>
    <dgm:cxn modelId="{1A5A7F93-8D5C-43AB-9F19-2325FCEB24A7}" type="presParOf" srcId="{75593B6D-80A7-4F6E-AD4F-F8009678B115}" destId="{172043BF-23A4-4BE9-800B-D115D1352E67}" srcOrd="0" destOrd="0" presId="urn:microsoft.com/office/officeart/2005/8/layout/cycle2"/>
    <dgm:cxn modelId="{EE3CA76C-7EA6-48E8-9B2C-12B5C4D137C0}" type="presParOf" srcId="{587FCBAE-1C62-485E-8122-FC1E591B9AD9}" destId="{854D5750-C98F-4DD4-AD4F-5F6F5FEA02CF}" srcOrd="10" destOrd="0" presId="urn:microsoft.com/office/officeart/2005/8/layout/cycle2"/>
    <dgm:cxn modelId="{F31FD41F-3355-4B11-A7DC-4954823F4F45}" type="presParOf" srcId="{587FCBAE-1C62-485E-8122-FC1E591B9AD9}" destId="{5A53092E-D918-4AE3-A996-01467BD8E55B}" srcOrd="11" destOrd="0" presId="urn:microsoft.com/office/officeart/2005/8/layout/cycle2"/>
    <dgm:cxn modelId="{F29C9E26-F3B9-43A2-8C65-6BF0429EEB85}" type="presParOf" srcId="{5A53092E-D918-4AE3-A996-01467BD8E55B}" destId="{18BAF51B-E52B-428B-AF97-4FC5355D61BA}" srcOrd="0" destOrd="0" presId="urn:microsoft.com/office/officeart/2005/8/layout/cycle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E1290B-D365-4D01-A4AA-2EA51B6E6BE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0BB31FF-8D0F-4C8B-8CDE-0B7EDEAB5322}">
      <dgm:prSet phldrT="[Текст]" custT="1"/>
      <dgm:spPr>
        <a:solidFill>
          <a:schemeClr val="tx1">
            <a:alpha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FF0000"/>
              </a:solidFill>
            </a:rPr>
            <a:t>БЕЗВИЗОВЫЙ РЕЖИМ</a:t>
          </a:r>
          <a:endParaRPr lang="ru-RU" sz="1400" b="1" dirty="0">
            <a:solidFill>
              <a:srgbClr val="FF0000"/>
            </a:solidFill>
          </a:endParaRPr>
        </a:p>
      </dgm:t>
    </dgm:pt>
    <dgm:pt modelId="{997D71EE-4CAB-432F-AEA2-FAF4D9F4C726}" type="parTrans" cxnId="{47CFD519-8653-4433-B9DB-4806B654C517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D3DA5B8A-B781-43A3-B24F-B9A0E140FB07}" type="sibTrans" cxnId="{47CFD519-8653-4433-B9DB-4806B654C517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C2D80EBA-6BAF-49CA-9597-EB39EB0DE7E5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Универсиада 2013, г. Казань</a:t>
          </a:r>
          <a:endParaRPr lang="ru-RU" b="1" dirty="0">
            <a:solidFill>
              <a:schemeClr val="bg1"/>
            </a:solidFill>
          </a:endParaRPr>
        </a:p>
      </dgm:t>
    </dgm:pt>
    <dgm:pt modelId="{C9B9DC30-19C1-4E38-BD20-69752D1A93E9}" type="parTrans" cxnId="{830C9E22-2404-4A48-8199-70BE361DFA92}">
      <dgm:prSet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4A754501-4392-416B-86B3-E33E08B0A147}" type="sibTrans" cxnId="{830C9E22-2404-4A48-8199-70BE361DFA92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070F39EE-20A9-4A3C-ADBE-582E3FC22670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Лига чемпионов УЕФА,                                    г. Москва, 2008 </a:t>
          </a:r>
          <a:endParaRPr lang="ru-RU" b="1" dirty="0">
            <a:solidFill>
              <a:schemeClr val="bg1"/>
            </a:solidFill>
          </a:endParaRPr>
        </a:p>
      </dgm:t>
    </dgm:pt>
    <dgm:pt modelId="{121B4500-9392-4388-AC29-AF442CF89320}" type="parTrans" cxnId="{F612B7BC-66EA-4030-A6F6-E5A09BCE52BF}">
      <dgm:prSet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6FE97A25-D9B3-4392-ADC3-9920C2313E49}" type="sibTrans" cxnId="{F612B7BC-66EA-4030-A6F6-E5A09BCE52BF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B08F462B-535D-4C31-98F0-92249F1BFB62}">
      <dgm:prSet phldrT="[Текст]"/>
      <dgm:spPr/>
      <dgm:t>
        <a:bodyPr/>
        <a:lstStyle/>
        <a:p>
          <a:r>
            <a:rPr lang="ru-RU" b="1" smtClean="0">
              <a:solidFill>
                <a:schemeClr val="bg1"/>
              </a:solidFill>
            </a:rPr>
            <a:t>Олимпиада 2014, г. Сочи</a:t>
          </a:r>
          <a:endParaRPr lang="ru-RU" b="1" dirty="0">
            <a:solidFill>
              <a:schemeClr val="bg1"/>
            </a:solidFill>
          </a:endParaRPr>
        </a:p>
      </dgm:t>
    </dgm:pt>
    <dgm:pt modelId="{68A2F063-C469-4330-A01F-C9C110C45CC7}" type="parTrans" cxnId="{464F4C96-AED2-41D5-89C1-C86C08493535}">
      <dgm:prSet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5FA9F99A-04B4-4778-9934-DDB5648A8D04}" type="sibTrans" cxnId="{464F4C96-AED2-41D5-89C1-C86C08493535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F0CBC5B4-0A0F-4801-B7A8-0F7BC80D433C}" type="pres">
      <dgm:prSet presAssocID="{64E1290B-D365-4D01-A4AA-2EA51B6E6BE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2A8BED-98F4-453B-B453-C72951636751}" type="pres">
      <dgm:prSet presAssocID="{B0BB31FF-8D0F-4C8B-8CDE-0B7EDEAB5322}" presName="centerShape" presStyleLbl="node0" presStyleIdx="0" presStyleCnt="1" custScaleX="115689"/>
      <dgm:spPr/>
      <dgm:t>
        <a:bodyPr/>
        <a:lstStyle/>
        <a:p>
          <a:endParaRPr lang="ru-RU"/>
        </a:p>
      </dgm:t>
    </dgm:pt>
    <dgm:pt modelId="{6BE9E30C-DEC7-4ACF-8668-1595E6B45A2A}" type="pres">
      <dgm:prSet presAssocID="{C9B9DC30-19C1-4E38-BD20-69752D1A93E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6C354733-6B87-4307-A3FE-7AC4F7B10A85}" type="pres">
      <dgm:prSet presAssocID="{C2D80EBA-6BAF-49CA-9597-EB39EB0DE7E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41EAD4-6592-406F-BCA2-2E7AF6603731}" type="pres">
      <dgm:prSet presAssocID="{121B4500-9392-4388-AC29-AF442CF89320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E86791CB-25A3-4961-8019-296330000CDF}" type="pres">
      <dgm:prSet presAssocID="{070F39EE-20A9-4A3C-ADBE-582E3FC226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4617A6-72E4-4B8A-BDF5-9D2D21647228}" type="pres">
      <dgm:prSet presAssocID="{68A2F063-C469-4330-A01F-C9C110C45CC7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CB34CD3B-829C-4668-9AAA-2E612193CCA7}" type="pres">
      <dgm:prSet presAssocID="{B08F462B-535D-4C31-98F0-92249F1BFB6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075C9F-746F-463B-AB77-437B5A465667}" type="presOf" srcId="{070F39EE-20A9-4A3C-ADBE-582E3FC22670}" destId="{E86791CB-25A3-4961-8019-296330000CDF}" srcOrd="0" destOrd="0" presId="urn:microsoft.com/office/officeart/2005/8/layout/radial4"/>
    <dgm:cxn modelId="{DB6146CD-ECA6-40E9-B4CE-5F64137FD282}" type="presOf" srcId="{64E1290B-D365-4D01-A4AA-2EA51B6E6BE6}" destId="{F0CBC5B4-0A0F-4801-B7A8-0F7BC80D433C}" srcOrd="0" destOrd="0" presId="urn:microsoft.com/office/officeart/2005/8/layout/radial4"/>
    <dgm:cxn modelId="{1F42ED2E-CBE1-4AA1-92A9-F4F017D611B4}" type="presOf" srcId="{B08F462B-535D-4C31-98F0-92249F1BFB62}" destId="{CB34CD3B-829C-4668-9AAA-2E612193CCA7}" srcOrd="0" destOrd="0" presId="urn:microsoft.com/office/officeart/2005/8/layout/radial4"/>
    <dgm:cxn modelId="{60497525-7A21-4E93-A55F-C95AF2C6713D}" type="presOf" srcId="{121B4500-9392-4388-AC29-AF442CF89320}" destId="{EA41EAD4-6592-406F-BCA2-2E7AF6603731}" srcOrd="0" destOrd="0" presId="urn:microsoft.com/office/officeart/2005/8/layout/radial4"/>
    <dgm:cxn modelId="{47CFD519-8653-4433-B9DB-4806B654C517}" srcId="{64E1290B-D365-4D01-A4AA-2EA51B6E6BE6}" destId="{B0BB31FF-8D0F-4C8B-8CDE-0B7EDEAB5322}" srcOrd="0" destOrd="0" parTransId="{997D71EE-4CAB-432F-AEA2-FAF4D9F4C726}" sibTransId="{D3DA5B8A-B781-43A3-B24F-B9A0E140FB07}"/>
    <dgm:cxn modelId="{464F4C96-AED2-41D5-89C1-C86C08493535}" srcId="{B0BB31FF-8D0F-4C8B-8CDE-0B7EDEAB5322}" destId="{B08F462B-535D-4C31-98F0-92249F1BFB62}" srcOrd="2" destOrd="0" parTransId="{68A2F063-C469-4330-A01F-C9C110C45CC7}" sibTransId="{5FA9F99A-04B4-4778-9934-DDB5648A8D04}"/>
    <dgm:cxn modelId="{B1DE674F-4548-4E9E-8F95-D2F775EEE18F}" type="presOf" srcId="{C2D80EBA-6BAF-49CA-9597-EB39EB0DE7E5}" destId="{6C354733-6B87-4307-A3FE-7AC4F7B10A85}" srcOrd="0" destOrd="0" presId="urn:microsoft.com/office/officeart/2005/8/layout/radial4"/>
    <dgm:cxn modelId="{830C9E22-2404-4A48-8199-70BE361DFA92}" srcId="{B0BB31FF-8D0F-4C8B-8CDE-0B7EDEAB5322}" destId="{C2D80EBA-6BAF-49CA-9597-EB39EB0DE7E5}" srcOrd="0" destOrd="0" parTransId="{C9B9DC30-19C1-4E38-BD20-69752D1A93E9}" sibTransId="{4A754501-4392-416B-86B3-E33E08B0A147}"/>
    <dgm:cxn modelId="{5F29E675-7E22-49C6-B806-B89EF15CC4CF}" type="presOf" srcId="{C9B9DC30-19C1-4E38-BD20-69752D1A93E9}" destId="{6BE9E30C-DEC7-4ACF-8668-1595E6B45A2A}" srcOrd="0" destOrd="0" presId="urn:microsoft.com/office/officeart/2005/8/layout/radial4"/>
    <dgm:cxn modelId="{D99CB7A2-9641-4866-BFFF-CA6D81677C20}" type="presOf" srcId="{68A2F063-C469-4330-A01F-C9C110C45CC7}" destId="{844617A6-72E4-4B8A-BDF5-9D2D21647228}" srcOrd="0" destOrd="0" presId="urn:microsoft.com/office/officeart/2005/8/layout/radial4"/>
    <dgm:cxn modelId="{F612B7BC-66EA-4030-A6F6-E5A09BCE52BF}" srcId="{B0BB31FF-8D0F-4C8B-8CDE-0B7EDEAB5322}" destId="{070F39EE-20A9-4A3C-ADBE-582E3FC22670}" srcOrd="1" destOrd="0" parTransId="{121B4500-9392-4388-AC29-AF442CF89320}" sibTransId="{6FE97A25-D9B3-4392-ADC3-9920C2313E49}"/>
    <dgm:cxn modelId="{2AB97B8D-C922-4A3B-A7EF-A836C359DAA2}" type="presOf" srcId="{B0BB31FF-8D0F-4C8B-8CDE-0B7EDEAB5322}" destId="{D42A8BED-98F4-453B-B453-C72951636751}" srcOrd="0" destOrd="0" presId="urn:microsoft.com/office/officeart/2005/8/layout/radial4"/>
    <dgm:cxn modelId="{C2FD92B0-7E4D-4EC1-AA19-5F9343E58A17}" type="presParOf" srcId="{F0CBC5B4-0A0F-4801-B7A8-0F7BC80D433C}" destId="{D42A8BED-98F4-453B-B453-C72951636751}" srcOrd="0" destOrd="0" presId="urn:microsoft.com/office/officeart/2005/8/layout/radial4"/>
    <dgm:cxn modelId="{44401BFF-450E-4725-8AEA-FE479CD1ADD5}" type="presParOf" srcId="{F0CBC5B4-0A0F-4801-B7A8-0F7BC80D433C}" destId="{6BE9E30C-DEC7-4ACF-8668-1595E6B45A2A}" srcOrd="1" destOrd="0" presId="urn:microsoft.com/office/officeart/2005/8/layout/radial4"/>
    <dgm:cxn modelId="{0CC7AF19-15FD-4B1B-9987-3C4835823AF8}" type="presParOf" srcId="{F0CBC5B4-0A0F-4801-B7A8-0F7BC80D433C}" destId="{6C354733-6B87-4307-A3FE-7AC4F7B10A85}" srcOrd="2" destOrd="0" presId="urn:microsoft.com/office/officeart/2005/8/layout/radial4"/>
    <dgm:cxn modelId="{7C691207-5BED-4A69-B839-EE1DDC2547B4}" type="presParOf" srcId="{F0CBC5B4-0A0F-4801-B7A8-0F7BC80D433C}" destId="{EA41EAD4-6592-406F-BCA2-2E7AF6603731}" srcOrd="3" destOrd="0" presId="urn:microsoft.com/office/officeart/2005/8/layout/radial4"/>
    <dgm:cxn modelId="{AE99ADE2-1DF4-4CD7-A886-46A389613941}" type="presParOf" srcId="{F0CBC5B4-0A0F-4801-B7A8-0F7BC80D433C}" destId="{E86791CB-25A3-4961-8019-296330000CDF}" srcOrd="4" destOrd="0" presId="urn:microsoft.com/office/officeart/2005/8/layout/radial4"/>
    <dgm:cxn modelId="{6A3A6B9C-83F3-4C13-B166-B66EBD0D1AF5}" type="presParOf" srcId="{F0CBC5B4-0A0F-4801-B7A8-0F7BC80D433C}" destId="{844617A6-72E4-4B8A-BDF5-9D2D21647228}" srcOrd="5" destOrd="0" presId="urn:microsoft.com/office/officeart/2005/8/layout/radial4"/>
    <dgm:cxn modelId="{6110DACE-3DA5-4B73-8188-01EF922EE347}" type="presParOf" srcId="{F0CBC5B4-0A0F-4801-B7A8-0F7BC80D433C}" destId="{CB34CD3B-829C-4668-9AAA-2E612193CCA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E24F98-C686-4A79-9B16-2C1DC2B490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E772FC-2256-44AB-B509-01A36A56B839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Основные звенья системы здравоохранения, которые планируется задействовать на момент проведения Универсиады 2019 года</a:t>
          </a:r>
          <a:endParaRPr lang="ru-RU" sz="1400" dirty="0">
            <a:solidFill>
              <a:schemeClr val="bg1"/>
            </a:solidFill>
          </a:endParaRPr>
        </a:p>
      </dgm:t>
    </dgm:pt>
    <dgm:pt modelId="{83E8E732-AD3D-419B-B87A-DDDA7E9F30BB}" type="parTrans" cxnId="{98C04F3C-64F4-4839-A55A-FB9060F0EF69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5D947252-089B-4267-9B10-857090744986}" type="sibTrans" cxnId="{98C04F3C-64F4-4839-A55A-FB9060F0EF69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96CF661D-CF0F-46FB-85AE-E047DF3DDA93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4 многопрофильных стационара, в том числе:</a:t>
          </a:r>
        </a:p>
        <a:p>
          <a:r>
            <a:rPr lang="ru-RU" sz="1400" dirty="0" smtClean="0">
              <a:solidFill>
                <a:schemeClr val="bg1"/>
              </a:solidFill>
            </a:rPr>
            <a:t>- Городская клиническая больница №4;</a:t>
          </a:r>
        </a:p>
        <a:p>
          <a:r>
            <a:rPr lang="ru-RU" sz="1400" dirty="0" smtClean="0">
              <a:solidFill>
                <a:schemeClr val="bg1"/>
              </a:solidFill>
            </a:rPr>
            <a:t>- Городская клиническая больница скорой медицинской помощи; </a:t>
          </a:r>
        </a:p>
        <a:p>
          <a:r>
            <a:rPr lang="ru-RU" sz="1400" dirty="0" smtClean="0">
              <a:solidFill>
                <a:schemeClr val="bg1"/>
              </a:solidFill>
            </a:rPr>
            <a:t>- Городская клиническая больница №7;</a:t>
          </a:r>
        </a:p>
        <a:p>
          <a:r>
            <a:rPr lang="ru-RU" sz="1400" dirty="0" smtClean="0">
              <a:solidFill>
                <a:schemeClr val="bg1"/>
              </a:solidFill>
            </a:rPr>
            <a:t>- Городская клиническая больница №20.</a:t>
          </a:r>
          <a:endParaRPr lang="ru-RU" sz="1400" dirty="0">
            <a:solidFill>
              <a:schemeClr val="bg1"/>
            </a:solidFill>
          </a:endParaRPr>
        </a:p>
      </dgm:t>
    </dgm:pt>
    <dgm:pt modelId="{0B600DE1-7EE4-4BD6-9670-8F90F6B55B90}" type="parTrans" cxnId="{34EA5594-D563-4073-A5EB-5579E947441E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16DEB539-E347-4C3C-9DC7-D4CEA89B25FF}" type="sibTrans" cxnId="{34EA5594-D563-4073-A5EB-5579E947441E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750D1057-9D61-4B15-8FFD-DA01ACA2A473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Красноярский краевой врачебно - физкультурный диспансер</a:t>
          </a:r>
          <a:endParaRPr lang="ru-RU" sz="1400" dirty="0">
            <a:solidFill>
              <a:schemeClr val="bg1"/>
            </a:solidFill>
          </a:endParaRPr>
        </a:p>
      </dgm:t>
    </dgm:pt>
    <dgm:pt modelId="{B2BB9A20-103F-41A4-9E9B-C9FFFE599173}" type="parTrans" cxnId="{DB0ABE31-019A-4098-8E0F-CD1B30AFAD00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F425A84D-6D1A-4915-816F-F9543BFCDB14}" type="sibTrans" cxnId="{DB0ABE31-019A-4098-8E0F-CD1B30AFAD00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E1ADD548-B9C6-49BF-8E9E-92537030D516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Службу скорой медицинской помощи, которая представлена 97 врачебными и фельдшерскими бригадами</a:t>
          </a:r>
          <a:endParaRPr lang="ru-RU" sz="1400" dirty="0">
            <a:solidFill>
              <a:schemeClr val="bg1"/>
            </a:solidFill>
          </a:endParaRPr>
        </a:p>
      </dgm:t>
    </dgm:pt>
    <dgm:pt modelId="{E84B6308-A216-4FBE-B086-E0698E6A112A}" type="parTrans" cxnId="{1EA2723D-675E-4B57-8F92-2859295E6A31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0908087E-A123-4498-A408-391B9938EAA1}" type="sibTrans" cxnId="{1EA2723D-675E-4B57-8F92-2859295E6A31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A5EB3E93-464A-4CB7-845B-569AD64FDC72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Государственное лечебно-профилактическое учреждение здравоохранения «Красноярский Научный центр Сибирского отделения Российской Академии Наук» (использовать в качестве Медицинского центра Деревни Универсиады)</a:t>
          </a:r>
          <a:endParaRPr lang="ru-RU" sz="1400" dirty="0">
            <a:solidFill>
              <a:schemeClr val="bg1"/>
            </a:solidFill>
          </a:endParaRPr>
        </a:p>
      </dgm:t>
    </dgm:pt>
    <dgm:pt modelId="{7C5EFEA2-5095-4CF1-AC4E-0422AE066295}" type="parTrans" cxnId="{1717482D-F35F-46FC-BAA3-4F0A68F81255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C45C6F07-98D4-48DF-BEDE-61AA49F496E2}" type="sibTrans" cxnId="{1717482D-F35F-46FC-BAA3-4F0A68F81255}">
      <dgm:prSet/>
      <dgm:spPr/>
      <dgm:t>
        <a:bodyPr/>
        <a:lstStyle/>
        <a:p>
          <a:endParaRPr lang="ru-RU" sz="1400">
            <a:solidFill>
              <a:schemeClr val="bg1"/>
            </a:solidFill>
          </a:endParaRPr>
        </a:p>
      </dgm:t>
    </dgm:pt>
    <dgm:pt modelId="{A3A612C5-C9D2-41B3-9343-A6F7C33A7CC3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Амбулаторно-поликлинические учреждения города</a:t>
          </a:r>
          <a:endParaRPr lang="ru-RU" sz="1400" dirty="0">
            <a:solidFill>
              <a:schemeClr val="bg1"/>
            </a:solidFill>
          </a:endParaRPr>
        </a:p>
      </dgm:t>
    </dgm:pt>
    <dgm:pt modelId="{AC5247A8-868D-46C1-8164-03CDEE9BB81B}" type="parTrans" cxnId="{E36EE0AA-B502-48DB-982A-8D6EA2867B2E}">
      <dgm:prSet/>
      <dgm:spPr/>
      <dgm:t>
        <a:bodyPr/>
        <a:lstStyle/>
        <a:p>
          <a:endParaRPr lang="ru-RU"/>
        </a:p>
      </dgm:t>
    </dgm:pt>
    <dgm:pt modelId="{A16277BF-3C9B-4C6F-BB23-B2C3AB5D9B2D}" type="sibTrans" cxnId="{E36EE0AA-B502-48DB-982A-8D6EA2867B2E}">
      <dgm:prSet/>
      <dgm:spPr/>
      <dgm:t>
        <a:bodyPr/>
        <a:lstStyle/>
        <a:p>
          <a:endParaRPr lang="ru-RU"/>
        </a:p>
      </dgm:t>
    </dgm:pt>
    <dgm:pt modelId="{05B51F74-5F3F-4352-AAC1-B4F7CC4835E9}" type="pres">
      <dgm:prSet presAssocID="{07E24F98-C686-4A79-9B16-2C1DC2B490D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5D3DACD-875A-4549-AC4D-1B6DD79AB45C}" type="pres">
      <dgm:prSet presAssocID="{5DE772FC-2256-44AB-B509-01A36A56B839}" presName="thickLine" presStyleLbl="alignNode1" presStyleIdx="0" presStyleCnt="1"/>
      <dgm:spPr/>
    </dgm:pt>
    <dgm:pt modelId="{229BD2EB-9AF9-4B34-AA5D-61A610A2405D}" type="pres">
      <dgm:prSet presAssocID="{5DE772FC-2256-44AB-B509-01A36A56B839}" presName="horz1" presStyleCnt="0"/>
      <dgm:spPr/>
    </dgm:pt>
    <dgm:pt modelId="{BE6DDF80-24DA-412E-9603-A9A9C6A31133}" type="pres">
      <dgm:prSet presAssocID="{5DE772FC-2256-44AB-B509-01A36A56B839}" presName="tx1" presStyleLbl="revTx" presStyleIdx="0" presStyleCnt="6" custScaleX="235388"/>
      <dgm:spPr/>
      <dgm:t>
        <a:bodyPr/>
        <a:lstStyle/>
        <a:p>
          <a:endParaRPr lang="ru-RU"/>
        </a:p>
      </dgm:t>
    </dgm:pt>
    <dgm:pt modelId="{2748F4C7-1D54-4670-B79E-E3722C506F2A}" type="pres">
      <dgm:prSet presAssocID="{5DE772FC-2256-44AB-B509-01A36A56B839}" presName="vert1" presStyleCnt="0"/>
      <dgm:spPr/>
    </dgm:pt>
    <dgm:pt modelId="{483D8A63-ABB5-4B60-9E6B-25ABF9C6961C}" type="pres">
      <dgm:prSet presAssocID="{96CF661D-CF0F-46FB-85AE-E047DF3DDA93}" presName="vertSpace2a" presStyleCnt="0"/>
      <dgm:spPr/>
    </dgm:pt>
    <dgm:pt modelId="{718EE454-3B17-449D-B7E8-928BD6AFD6D5}" type="pres">
      <dgm:prSet presAssocID="{96CF661D-CF0F-46FB-85AE-E047DF3DDA93}" presName="horz2" presStyleCnt="0"/>
      <dgm:spPr/>
    </dgm:pt>
    <dgm:pt modelId="{8539A7FC-525E-4A2A-8B35-B5199D6823C2}" type="pres">
      <dgm:prSet presAssocID="{96CF661D-CF0F-46FB-85AE-E047DF3DDA93}" presName="horzSpace2" presStyleCnt="0"/>
      <dgm:spPr/>
    </dgm:pt>
    <dgm:pt modelId="{0BF1B4C6-09C4-4CBD-89D0-F3022965CF3F}" type="pres">
      <dgm:prSet presAssocID="{96CF661D-CF0F-46FB-85AE-E047DF3DDA93}" presName="tx2" presStyleLbl="revTx" presStyleIdx="1" presStyleCnt="6" custScaleY="120390"/>
      <dgm:spPr/>
      <dgm:t>
        <a:bodyPr/>
        <a:lstStyle/>
        <a:p>
          <a:endParaRPr lang="ru-RU"/>
        </a:p>
      </dgm:t>
    </dgm:pt>
    <dgm:pt modelId="{92593906-4CCF-4DB1-8417-84018AEAE73B}" type="pres">
      <dgm:prSet presAssocID="{96CF661D-CF0F-46FB-85AE-E047DF3DDA93}" presName="vert2" presStyleCnt="0"/>
      <dgm:spPr/>
    </dgm:pt>
    <dgm:pt modelId="{C98A678F-951F-4B83-B85B-4436B50596F2}" type="pres">
      <dgm:prSet presAssocID="{96CF661D-CF0F-46FB-85AE-E047DF3DDA93}" presName="thinLine2b" presStyleLbl="callout" presStyleIdx="0" presStyleCnt="5" custLinFactY="300000" custLinFactNeighborY="302295"/>
      <dgm:spPr/>
    </dgm:pt>
    <dgm:pt modelId="{AAF3AF6C-048F-4BF7-9BC3-9DDB5F6E98A0}" type="pres">
      <dgm:prSet presAssocID="{96CF661D-CF0F-46FB-85AE-E047DF3DDA93}" presName="vertSpace2b" presStyleCnt="0"/>
      <dgm:spPr/>
    </dgm:pt>
    <dgm:pt modelId="{55A5F9BE-D240-4B91-AC19-6295C015F6C1}" type="pres">
      <dgm:prSet presAssocID="{750D1057-9D61-4B15-8FFD-DA01ACA2A473}" presName="horz2" presStyleCnt="0"/>
      <dgm:spPr/>
    </dgm:pt>
    <dgm:pt modelId="{4FF25FB0-A16B-4B1D-9AEF-9BE142949B94}" type="pres">
      <dgm:prSet presAssocID="{750D1057-9D61-4B15-8FFD-DA01ACA2A473}" presName="horzSpace2" presStyleCnt="0"/>
      <dgm:spPr/>
    </dgm:pt>
    <dgm:pt modelId="{86423F90-9F89-4FB9-8E95-2FD3B0772E71}" type="pres">
      <dgm:prSet presAssocID="{750D1057-9D61-4B15-8FFD-DA01ACA2A473}" presName="tx2" presStyleLbl="revTx" presStyleIdx="2" presStyleCnt="6" custLinFactNeighborX="-346" custLinFactNeighborY="45046"/>
      <dgm:spPr/>
      <dgm:t>
        <a:bodyPr/>
        <a:lstStyle/>
        <a:p>
          <a:endParaRPr lang="ru-RU"/>
        </a:p>
      </dgm:t>
    </dgm:pt>
    <dgm:pt modelId="{959F8757-DCEE-4A16-AB7D-A0E84311B42E}" type="pres">
      <dgm:prSet presAssocID="{750D1057-9D61-4B15-8FFD-DA01ACA2A473}" presName="vert2" presStyleCnt="0"/>
      <dgm:spPr/>
    </dgm:pt>
    <dgm:pt modelId="{251BE4A3-BB42-4017-9337-D819443E4800}" type="pres">
      <dgm:prSet presAssocID="{750D1057-9D61-4B15-8FFD-DA01ACA2A473}" presName="thinLine2b" presStyleLbl="callout" presStyleIdx="1" presStyleCnt="5"/>
      <dgm:spPr/>
    </dgm:pt>
    <dgm:pt modelId="{D09F11E3-E0E1-4F38-9C66-1F0D6F9CEC6B}" type="pres">
      <dgm:prSet presAssocID="{750D1057-9D61-4B15-8FFD-DA01ACA2A473}" presName="vertSpace2b" presStyleCnt="0"/>
      <dgm:spPr/>
    </dgm:pt>
    <dgm:pt modelId="{18F484D5-5E59-450E-860E-2E089FEC32AE}" type="pres">
      <dgm:prSet presAssocID="{A3A612C5-C9D2-41B3-9343-A6F7C33A7CC3}" presName="horz2" presStyleCnt="0"/>
      <dgm:spPr/>
    </dgm:pt>
    <dgm:pt modelId="{0D1341E9-2615-494D-BDB1-9E9AFE38F079}" type="pres">
      <dgm:prSet presAssocID="{A3A612C5-C9D2-41B3-9343-A6F7C33A7CC3}" presName="horzSpace2" presStyleCnt="0"/>
      <dgm:spPr/>
    </dgm:pt>
    <dgm:pt modelId="{5744F3FF-C560-41F2-8BA8-9DF9250F1AC1}" type="pres">
      <dgm:prSet presAssocID="{A3A612C5-C9D2-41B3-9343-A6F7C33A7CC3}" presName="tx2" presStyleLbl="revTx" presStyleIdx="3" presStyleCnt="6" custLinFactNeighborY="8012"/>
      <dgm:spPr/>
      <dgm:t>
        <a:bodyPr/>
        <a:lstStyle/>
        <a:p>
          <a:endParaRPr lang="ru-RU"/>
        </a:p>
      </dgm:t>
    </dgm:pt>
    <dgm:pt modelId="{2902EACD-F1CE-411F-BD85-2EBF478FE753}" type="pres">
      <dgm:prSet presAssocID="{A3A612C5-C9D2-41B3-9343-A6F7C33A7CC3}" presName="vert2" presStyleCnt="0"/>
      <dgm:spPr/>
    </dgm:pt>
    <dgm:pt modelId="{9AC41667-EF6B-4E78-8B9E-2BD510611316}" type="pres">
      <dgm:prSet presAssocID="{A3A612C5-C9D2-41B3-9343-A6F7C33A7CC3}" presName="thinLine2b" presStyleLbl="callout" presStyleIdx="2" presStyleCnt="5" custLinFactY="-500000" custLinFactNeighborY="-532526"/>
      <dgm:spPr/>
    </dgm:pt>
    <dgm:pt modelId="{A69A2CFD-1D49-48B9-A273-22F30BD8720E}" type="pres">
      <dgm:prSet presAssocID="{A3A612C5-C9D2-41B3-9343-A6F7C33A7CC3}" presName="vertSpace2b" presStyleCnt="0"/>
      <dgm:spPr/>
    </dgm:pt>
    <dgm:pt modelId="{74726786-C9F5-4720-AF09-C1FF53815DB2}" type="pres">
      <dgm:prSet presAssocID="{E1ADD548-B9C6-49BF-8E9E-92537030D516}" presName="horz2" presStyleCnt="0"/>
      <dgm:spPr/>
    </dgm:pt>
    <dgm:pt modelId="{EFC43F74-2E87-499D-8313-E50ED3BFE7F9}" type="pres">
      <dgm:prSet presAssocID="{E1ADD548-B9C6-49BF-8E9E-92537030D516}" presName="horzSpace2" presStyleCnt="0"/>
      <dgm:spPr/>
    </dgm:pt>
    <dgm:pt modelId="{D458E7C9-B023-46A8-81C8-83466BB2FE02}" type="pres">
      <dgm:prSet presAssocID="{E1ADD548-B9C6-49BF-8E9E-92537030D516}" presName="tx2" presStyleLbl="revTx" presStyleIdx="4" presStyleCnt="6" custLinFactNeighborY="-50867"/>
      <dgm:spPr/>
      <dgm:t>
        <a:bodyPr/>
        <a:lstStyle/>
        <a:p>
          <a:endParaRPr lang="ru-RU"/>
        </a:p>
      </dgm:t>
    </dgm:pt>
    <dgm:pt modelId="{560461D4-1A9D-4A10-920E-FFD44DB2DBC5}" type="pres">
      <dgm:prSet presAssocID="{E1ADD548-B9C6-49BF-8E9E-92537030D516}" presName="vert2" presStyleCnt="0"/>
      <dgm:spPr/>
    </dgm:pt>
    <dgm:pt modelId="{C689E359-B11F-48EC-8ED5-C9724F1E8CD7}" type="pres">
      <dgm:prSet presAssocID="{E1ADD548-B9C6-49BF-8E9E-92537030D516}" presName="thinLine2b" presStyleLbl="callout" presStyleIdx="3" presStyleCnt="5" custLinFactY="-700000" custLinFactNeighborY="-785279"/>
      <dgm:spPr/>
    </dgm:pt>
    <dgm:pt modelId="{3ED7CE01-2E72-4234-990D-852EEF521633}" type="pres">
      <dgm:prSet presAssocID="{E1ADD548-B9C6-49BF-8E9E-92537030D516}" presName="vertSpace2b" presStyleCnt="0"/>
      <dgm:spPr/>
    </dgm:pt>
    <dgm:pt modelId="{617E04E8-341D-4C6C-BA16-89C77757B651}" type="pres">
      <dgm:prSet presAssocID="{A5EB3E93-464A-4CB7-845B-569AD64FDC72}" presName="horz2" presStyleCnt="0"/>
      <dgm:spPr/>
    </dgm:pt>
    <dgm:pt modelId="{86CE6C7A-168C-4A77-AF91-2671769FF290}" type="pres">
      <dgm:prSet presAssocID="{A5EB3E93-464A-4CB7-845B-569AD64FDC72}" presName="horzSpace2" presStyleCnt="0"/>
      <dgm:spPr/>
    </dgm:pt>
    <dgm:pt modelId="{2E1A71D8-BF61-44BB-AEC0-DB16C69EC8F7}" type="pres">
      <dgm:prSet presAssocID="{A5EB3E93-464A-4CB7-845B-569AD64FDC72}" presName="tx2" presStyleLbl="revTx" presStyleIdx="5" presStyleCnt="6" custLinFactNeighborY="-48109"/>
      <dgm:spPr/>
      <dgm:t>
        <a:bodyPr/>
        <a:lstStyle/>
        <a:p>
          <a:endParaRPr lang="ru-RU"/>
        </a:p>
      </dgm:t>
    </dgm:pt>
    <dgm:pt modelId="{3A212BDF-5325-42DD-ABF1-7BE0AEDE9282}" type="pres">
      <dgm:prSet presAssocID="{A5EB3E93-464A-4CB7-845B-569AD64FDC72}" presName="vert2" presStyleCnt="0"/>
      <dgm:spPr/>
    </dgm:pt>
    <dgm:pt modelId="{05D54FE0-DE6F-4546-B097-2FE224671B73}" type="pres">
      <dgm:prSet presAssocID="{A5EB3E93-464A-4CB7-845B-569AD64FDC72}" presName="thinLine2b" presStyleLbl="callout" presStyleIdx="4" presStyleCnt="5" custLinFactY="-258792" custLinFactNeighborY="-300000"/>
      <dgm:spPr/>
    </dgm:pt>
    <dgm:pt modelId="{3F1E3AD2-AC4C-43C3-9D56-926858D709CE}" type="pres">
      <dgm:prSet presAssocID="{A5EB3E93-464A-4CB7-845B-569AD64FDC72}" presName="vertSpace2b" presStyleCnt="0"/>
      <dgm:spPr/>
    </dgm:pt>
  </dgm:ptLst>
  <dgm:cxnLst>
    <dgm:cxn modelId="{1717482D-F35F-46FC-BAA3-4F0A68F81255}" srcId="{5DE772FC-2256-44AB-B509-01A36A56B839}" destId="{A5EB3E93-464A-4CB7-845B-569AD64FDC72}" srcOrd="4" destOrd="0" parTransId="{7C5EFEA2-5095-4CF1-AC4E-0422AE066295}" sibTransId="{C45C6F07-98D4-48DF-BEDE-61AA49F496E2}"/>
    <dgm:cxn modelId="{52E6A272-24FA-4DAF-882C-1D474FD5980A}" type="presOf" srcId="{E1ADD548-B9C6-49BF-8E9E-92537030D516}" destId="{D458E7C9-B023-46A8-81C8-83466BB2FE02}" srcOrd="0" destOrd="0" presId="urn:microsoft.com/office/officeart/2008/layout/LinedList"/>
    <dgm:cxn modelId="{98C04F3C-64F4-4839-A55A-FB9060F0EF69}" srcId="{07E24F98-C686-4A79-9B16-2C1DC2B490D3}" destId="{5DE772FC-2256-44AB-B509-01A36A56B839}" srcOrd="0" destOrd="0" parTransId="{83E8E732-AD3D-419B-B87A-DDDA7E9F30BB}" sibTransId="{5D947252-089B-4267-9B10-857090744986}"/>
    <dgm:cxn modelId="{E36EE0AA-B502-48DB-982A-8D6EA2867B2E}" srcId="{5DE772FC-2256-44AB-B509-01A36A56B839}" destId="{A3A612C5-C9D2-41B3-9343-A6F7C33A7CC3}" srcOrd="2" destOrd="0" parTransId="{AC5247A8-868D-46C1-8164-03CDEE9BB81B}" sibTransId="{A16277BF-3C9B-4C6F-BB23-B2C3AB5D9B2D}"/>
    <dgm:cxn modelId="{1BF97133-89D2-46B3-A1A6-28921B61CAAC}" type="presOf" srcId="{96CF661D-CF0F-46FB-85AE-E047DF3DDA93}" destId="{0BF1B4C6-09C4-4CBD-89D0-F3022965CF3F}" srcOrd="0" destOrd="0" presId="urn:microsoft.com/office/officeart/2008/layout/LinedList"/>
    <dgm:cxn modelId="{485FECE4-D0DA-4365-A6F9-FB49899D2448}" type="presOf" srcId="{750D1057-9D61-4B15-8FFD-DA01ACA2A473}" destId="{86423F90-9F89-4FB9-8E95-2FD3B0772E71}" srcOrd="0" destOrd="0" presId="urn:microsoft.com/office/officeart/2008/layout/LinedList"/>
    <dgm:cxn modelId="{C35B65D4-F8B9-4CCE-A54C-6E7882FD5B07}" type="presOf" srcId="{5DE772FC-2256-44AB-B509-01A36A56B839}" destId="{BE6DDF80-24DA-412E-9603-A9A9C6A31133}" srcOrd="0" destOrd="0" presId="urn:microsoft.com/office/officeart/2008/layout/LinedList"/>
    <dgm:cxn modelId="{F25B1DEA-75A2-40CF-B00F-97B6B02126CE}" type="presOf" srcId="{A3A612C5-C9D2-41B3-9343-A6F7C33A7CC3}" destId="{5744F3FF-C560-41F2-8BA8-9DF9250F1AC1}" srcOrd="0" destOrd="0" presId="urn:microsoft.com/office/officeart/2008/layout/LinedList"/>
    <dgm:cxn modelId="{407B5A06-5E28-4D7D-9DA3-EFB9083EF56A}" type="presOf" srcId="{A5EB3E93-464A-4CB7-845B-569AD64FDC72}" destId="{2E1A71D8-BF61-44BB-AEC0-DB16C69EC8F7}" srcOrd="0" destOrd="0" presId="urn:microsoft.com/office/officeart/2008/layout/LinedList"/>
    <dgm:cxn modelId="{34EA5594-D563-4073-A5EB-5579E947441E}" srcId="{5DE772FC-2256-44AB-B509-01A36A56B839}" destId="{96CF661D-CF0F-46FB-85AE-E047DF3DDA93}" srcOrd="0" destOrd="0" parTransId="{0B600DE1-7EE4-4BD6-9670-8F90F6B55B90}" sibTransId="{16DEB539-E347-4C3C-9DC7-D4CEA89B25FF}"/>
    <dgm:cxn modelId="{AE2F407E-6B3C-4BB2-8178-0A613DEE838F}" type="presOf" srcId="{07E24F98-C686-4A79-9B16-2C1DC2B490D3}" destId="{05B51F74-5F3F-4352-AAC1-B4F7CC4835E9}" srcOrd="0" destOrd="0" presId="urn:microsoft.com/office/officeart/2008/layout/LinedList"/>
    <dgm:cxn modelId="{1EA2723D-675E-4B57-8F92-2859295E6A31}" srcId="{5DE772FC-2256-44AB-B509-01A36A56B839}" destId="{E1ADD548-B9C6-49BF-8E9E-92537030D516}" srcOrd="3" destOrd="0" parTransId="{E84B6308-A216-4FBE-B086-E0698E6A112A}" sibTransId="{0908087E-A123-4498-A408-391B9938EAA1}"/>
    <dgm:cxn modelId="{DB0ABE31-019A-4098-8E0F-CD1B30AFAD00}" srcId="{5DE772FC-2256-44AB-B509-01A36A56B839}" destId="{750D1057-9D61-4B15-8FFD-DA01ACA2A473}" srcOrd="1" destOrd="0" parTransId="{B2BB9A20-103F-41A4-9E9B-C9FFFE599173}" sibTransId="{F425A84D-6D1A-4915-816F-F9543BFCDB14}"/>
    <dgm:cxn modelId="{A601ABE0-A086-4428-8202-C776894A35EE}" type="presParOf" srcId="{05B51F74-5F3F-4352-AAC1-B4F7CC4835E9}" destId="{05D3DACD-875A-4549-AC4D-1B6DD79AB45C}" srcOrd="0" destOrd="0" presId="urn:microsoft.com/office/officeart/2008/layout/LinedList"/>
    <dgm:cxn modelId="{EC84761B-325A-485F-91E0-100F37D14D07}" type="presParOf" srcId="{05B51F74-5F3F-4352-AAC1-B4F7CC4835E9}" destId="{229BD2EB-9AF9-4B34-AA5D-61A610A2405D}" srcOrd="1" destOrd="0" presId="urn:microsoft.com/office/officeart/2008/layout/LinedList"/>
    <dgm:cxn modelId="{256D8E0C-46B1-48E0-AF26-5D6732B6A3F6}" type="presParOf" srcId="{229BD2EB-9AF9-4B34-AA5D-61A610A2405D}" destId="{BE6DDF80-24DA-412E-9603-A9A9C6A31133}" srcOrd="0" destOrd="0" presId="urn:microsoft.com/office/officeart/2008/layout/LinedList"/>
    <dgm:cxn modelId="{46DED0E4-E328-421A-BB78-F2BEAF1EE79B}" type="presParOf" srcId="{229BD2EB-9AF9-4B34-AA5D-61A610A2405D}" destId="{2748F4C7-1D54-4670-B79E-E3722C506F2A}" srcOrd="1" destOrd="0" presId="urn:microsoft.com/office/officeart/2008/layout/LinedList"/>
    <dgm:cxn modelId="{756BB69B-2A5C-4809-A246-1EEE35CB2114}" type="presParOf" srcId="{2748F4C7-1D54-4670-B79E-E3722C506F2A}" destId="{483D8A63-ABB5-4B60-9E6B-25ABF9C6961C}" srcOrd="0" destOrd="0" presId="urn:microsoft.com/office/officeart/2008/layout/LinedList"/>
    <dgm:cxn modelId="{31554FF0-848E-4764-A390-4D2F58109931}" type="presParOf" srcId="{2748F4C7-1D54-4670-B79E-E3722C506F2A}" destId="{718EE454-3B17-449D-B7E8-928BD6AFD6D5}" srcOrd="1" destOrd="0" presId="urn:microsoft.com/office/officeart/2008/layout/LinedList"/>
    <dgm:cxn modelId="{E5CD49E4-D18C-4876-9527-99F5F78C49A2}" type="presParOf" srcId="{718EE454-3B17-449D-B7E8-928BD6AFD6D5}" destId="{8539A7FC-525E-4A2A-8B35-B5199D6823C2}" srcOrd="0" destOrd="0" presId="urn:microsoft.com/office/officeart/2008/layout/LinedList"/>
    <dgm:cxn modelId="{9AFF1CF6-C68A-495C-AF74-BB5F9FE3726A}" type="presParOf" srcId="{718EE454-3B17-449D-B7E8-928BD6AFD6D5}" destId="{0BF1B4C6-09C4-4CBD-89D0-F3022965CF3F}" srcOrd="1" destOrd="0" presId="urn:microsoft.com/office/officeart/2008/layout/LinedList"/>
    <dgm:cxn modelId="{ECF92DCB-8399-4A72-AD72-F73B6B03EC5A}" type="presParOf" srcId="{718EE454-3B17-449D-B7E8-928BD6AFD6D5}" destId="{92593906-4CCF-4DB1-8417-84018AEAE73B}" srcOrd="2" destOrd="0" presId="urn:microsoft.com/office/officeart/2008/layout/LinedList"/>
    <dgm:cxn modelId="{EB90A419-8809-4C07-A6C0-23616FF46C9C}" type="presParOf" srcId="{2748F4C7-1D54-4670-B79E-E3722C506F2A}" destId="{C98A678F-951F-4B83-B85B-4436B50596F2}" srcOrd="2" destOrd="0" presId="urn:microsoft.com/office/officeart/2008/layout/LinedList"/>
    <dgm:cxn modelId="{D330CBE0-78B6-4DC8-87FE-522A3F459960}" type="presParOf" srcId="{2748F4C7-1D54-4670-B79E-E3722C506F2A}" destId="{AAF3AF6C-048F-4BF7-9BC3-9DDB5F6E98A0}" srcOrd="3" destOrd="0" presId="urn:microsoft.com/office/officeart/2008/layout/LinedList"/>
    <dgm:cxn modelId="{388A1D6B-861C-406A-9E51-C7CAEF3ECEF3}" type="presParOf" srcId="{2748F4C7-1D54-4670-B79E-E3722C506F2A}" destId="{55A5F9BE-D240-4B91-AC19-6295C015F6C1}" srcOrd="4" destOrd="0" presId="urn:microsoft.com/office/officeart/2008/layout/LinedList"/>
    <dgm:cxn modelId="{B3244614-A025-41C9-970E-26166603E1DA}" type="presParOf" srcId="{55A5F9BE-D240-4B91-AC19-6295C015F6C1}" destId="{4FF25FB0-A16B-4B1D-9AEF-9BE142949B94}" srcOrd="0" destOrd="0" presId="urn:microsoft.com/office/officeart/2008/layout/LinedList"/>
    <dgm:cxn modelId="{CE516835-0456-400A-B811-DE2751C4BB24}" type="presParOf" srcId="{55A5F9BE-D240-4B91-AC19-6295C015F6C1}" destId="{86423F90-9F89-4FB9-8E95-2FD3B0772E71}" srcOrd="1" destOrd="0" presId="urn:microsoft.com/office/officeart/2008/layout/LinedList"/>
    <dgm:cxn modelId="{7EFF0C86-83DD-4083-8D15-06D3B551210D}" type="presParOf" srcId="{55A5F9BE-D240-4B91-AC19-6295C015F6C1}" destId="{959F8757-DCEE-4A16-AB7D-A0E84311B42E}" srcOrd="2" destOrd="0" presId="urn:microsoft.com/office/officeart/2008/layout/LinedList"/>
    <dgm:cxn modelId="{C65979D3-735D-4EB7-99AF-9FEDDDC8C5D9}" type="presParOf" srcId="{2748F4C7-1D54-4670-B79E-E3722C506F2A}" destId="{251BE4A3-BB42-4017-9337-D819443E4800}" srcOrd="5" destOrd="0" presId="urn:microsoft.com/office/officeart/2008/layout/LinedList"/>
    <dgm:cxn modelId="{8B80E975-AE01-44C9-8B36-4A27FC972EEC}" type="presParOf" srcId="{2748F4C7-1D54-4670-B79E-E3722C506F2A}" destId="{D09F11E3-E0E1-4F38-9C66-1F0D6F9CEC6B}" srcOrd="6" destOrd="0" presId="urn:microsoft.com/office/officeart/2008/layout/LinedList"/>
    <dgm:cxn modelId="{4A61DB3A-5B38-43A8-B465-D7B657F65BE3}" type="presParOf" srcId="{2748F4C7-1D54-4670-B79E-E3722C506F2A}" destId="{18F484D5-5E59-450E-860E-2E089FEC32AE}" srcOrd="7" destOrd="0" presId="urn:microsoft.com/office/officeart/2008/layout/LinedList"/>
    <dgm:cxn modelId="{87A4C35E-4EEC-4306-9D1D-DABB19B531D6}" type="presParOf" srcId="{18F484D5-5E59-450E-860E-2E089FEC32AE}" destId="{0D1341E9-2615-494D-BDB1-9E9AFE38F079}" srcOrd="0" destOrd="0" presId="urn:microsoft.com/office/officeart/2008/layout/LinedList"/>
    <dgm:cxn modelId="{468BFEB5-C298-404A-943F-8F700E77F9BB}" type="presParOf" srcId="{18F484D5-5E59-450E-860E-2E089FEC32AE}" destId="{5744F3FF-C560-41F2-8BA8-9DF9250F1AC1}" srcOrd="1" destOrd="0" presId="urn:microsoft.com/office/officeart/2008/layout/LinedList"/>
    <dgm:cxn modelId="{CB621F5A-3A03-4D81-80AB-27D30189A610}" type="presParOf" srcId="{18F484D5-5E59-450E-860E-2E089FEC32AE}" destId="{2902EACD-F1CE-411F-BD85-2EBF478FE753}" srcOrd="2" destOrd="0" presId="urn:microsoft.com/office/officeart/2008/layout/LinedList"/>
    <dgm:cxn modelId="{B30B52C1-867E-412A-AAEC-80A292EB0BAC}" type="presParOf" srcId="{2748F4C7-1D54-4670-B79E-E3722C506F2A}" destId="{9AC41667-EF6B-4E78-8B9E-2BD510611316}" srcOrd="8" destOrd="0" presId="urn:microsoft.com/office/officeart/2008/layout/LinedList"/>
    <dgm:cxn modelId="{E324000F-BA91-45CF-9666-569CBA671DC4}" type="presParOf" srcId="{2748F4C7-1D54-4670-B79E-E3722C506F2A}" destId="{A69A2CFD-1D49-48B9-A273-22F30BD8720E}" srcOrd="9" destOrd="0" presId="urn:microsoft.com/office/officeart/2008/layout/LinedList"/>
    <dgm:cxn modelId="{91F0DE01-EC21-4174-AF79-0E75A45438EB}" type="presParOf" srcId="{2748F4C7-1D54-4670-B79E-E3722C506F2A}" destId="{74726786-C9F5-4720-AF09-C1FF53815DB2}" srcOrd="10" destOrd="0" presId="urn:microsoft.com/office/officeart/2008/layout/LinedList"/>
    <dgm:cxn modelId="{3553032D-3628-4CC4-8610-6B49BFF08373}" type="presParOf" srcId="{74726786-C9F5-4720-AF09-C1FF53815DB2}" destId="{EFC43F74-2E87-499D-8313-E50ED3BFE7F9}" srcOrd="0" destOrd="0" presId="urn:microsoft.com/office/officeart/2008/layout/LinedList"/>
    <dgm:cxn modelId="{0265834E-F4CA-4369-B185-70164A981290}" type="presParOf" srcId="{74726786-C9F5-4720-AF09-C1FF53815DB2}" destId="{D458E7C9-B023-46A8-81C8-83466BB2FE02}" srcOrd="1" destOrd="0" presId="urn:microsoft.com/office/officeart/2008/layout/LinedList"/>
    <dgm:cxn modelId="{15396D9F-B5BE-4A93-935B-E6F773A4A3BF}" type="presParOf" srcId="{74726786-C9F5-4720-AF09-C1FF53815DB2}" destId="{560461D4-1A9D-4A10-920E-FFD44DB2DBC5}" srcOrd="2" destOrd="0" presId="urn:microsoft.com/office/officeart/2008/layout/LinedList"/>
    <dgm:cxn modelId="{EDC03303-CA9C-4196-9A3E-B6120F93E42D}" type="presParOf" srcId="{2748F4C7-1D54-4670-B79E-E3722C506F2A}" destId="{C689E359-B11F-48EC-8ED5-C9724F1E8CD7}" srcOrd="11" destOrd="0" presId="urn:microsoft.com/office/officeart/2008/layout/LinedList"/>
    <dgm:cxn modelId="{E297EA3D-0A92-47C3-B6E5-5C656B7C8C0D}" type="presParOf" srcId="{2748F4C7-1D54-4670-B79E-E3722C506F2A}" destId="{3ED7CE01-2E72-4234-990D-852EEF521633}" srcOrd="12" destOrd="0" presId="urn:microsoft.com/office/officeart/2008/layout/LinedList"/>
    <dgm:cxn modelId="{50C8FF4C-E044-4BD9-9F21-DC2C00B95A27}" type="presParOf" srcId="{2748F4C7-1D54-4670-B79E-E3722C506F2A}" destId="{617E04E8-341D-4C6C-BA16-89C77757B651}" srcOrd="13" destOrd="0" presId="urn:microsoft.com/office/officeart/2008/layout/LinedList"/>
    <dgm:cxn modelId="{CCF1F07B-B019-4323-80A4-9E0B0BDEED88}" type="presParOf" srcId="{617E04E8-341D-4C6C-BA16-89C77757B651}" destId="{86CE6C7A-168C-4A77-AF91-2671769FF290}" srcOrd="0" destOrd="0" presId="urn:microsoft.com/office/officeart/2008/layout/LinedList"/>
    <dgm:cxn modelId="{A4A5A797-A299-4624-BD5B-AB41F7368081}" type="presParOf" srcId="{617E04E8-341D-4C6C-BA16-89C77757B651}" destId="{2E1A71D8-BF61-44BB-AEC0-DB16C69EC8F7}" srcOrd="1" destOrd="0" presId="urn:microsoft.com/office/officeart/2008/layout/LinedList"/>
    <dgm:cxn modelId="{CB81B9F0-0E30-42BE-B511-27A61DE0A989}" type="presParOf" srcId="{617E04E8-341D-4C6C-BA16-89C77757B651}" destId="{3A212BDF-5325-42DD-ABF1-7BE0AEDE9282}" srcOrd="2" destOrd="0" presId="urn:microsoft.com/office/officeart/2008/layout/LinedList"/>
    <dgm:cxn modelId="{07F3E76F-875A-4B53-8785-9A3E78913259}" type="presParOf" srcId="{2748F4C7-1D54-4670-B79E-E3722C506F2A}" destId="{05D54FE0-DE6F-4546-B097-2FE224671B73}" srcOrd="14" destOrd="0" presId="urn:microsoft.com/office/officeart/2008/layout/LinedList"/>
    <dgm:cxn modelId="{D42D6E63-2CF8-4143-9525-15A02785BD6A}" type="presParOf" srcId="{2748F4C7-1D54-4670-B79E-E3722C506F2A}" destId="{3F1E3AD2-AC4C-43C3-9D56-926858D709CE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02140B-FCCF-4C2C-8D0B-FE912563B8ED}" type="doc">
      <dgm:prSet loTypeId="urn:microsoft.com/office/officeart/2009/3/layout/Pie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B72A977A-F2D3-41DC-8AF2-74271B5370D7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Общий коечный фонд – 428</a:t>
          </a:r>
        </a:p>
        <a:p>
          <a:r>
            <a:rPr lang="ru-RU" sz="1200" b="1" dirty="0" smtClean="0">
              <a:solidFill>
                <a:schemeClr val="bg1"/>
              </a:solidFill>
            </a:rPr>
            <a:t>Численность врачей - 95</a:t>
          </a:r>
          <a:endParaRPr lang="ru-RU" sz="1200" b="1" dirty="0">
            <a:solidFill>
              <a:schemeClr val="bg1"/>
            </a:solidFill>
          </a:endParaRPr>
        </a:p>
      </dgm:t>
    </dgm:pt>
    <dgm:pt modelId="{C21ED959-954C-463B-A2C2-0C2D2FDC4CB5}" type="parTrans" cxnId="{EA587EF9-BE88-4F28-A85D-17C87A0D6818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864BF31C-E759-4428-8B16-D526BD0752EB}" type="sibTrans" cxnId="{EA587EF9-BE88-4F28-A85D-17C87A0D6818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789E098D-6FEF-4482-8916-AAAB74C40532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Городская клиническая больница №4</a:t>
          </a:r>
          <a:endParaRPr lang="ru-RU" sz="1200" b="1" dirty="0">
            <a:solidFill>
              <a:schemeClr val="bg1"/>
            </a:solidFill>
          </a:endParaRPr>
        </a:p>
      </dgm:t>
    </dgm:pt>
    <dgm:pt modelId="{9F4AAE35-AD9C-4946-8C4D-36AF0167CE31}" type="parTrans" cxnId="{9653CF9C-9ED9-4C40-9CE3-35F90B82A7D2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93405BAD-37DB-4FA3-84A3-CE204875AF10}" type="sibTrans" cxnId="{9653CF9C-9ED9-4C40-9CE3-35F90B82A7D2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C0C2C3C7-57DF-4894-8725-C5D350C9A05E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Общий коечный фонд –934</a:t>
          </a:r>
        </a:p>
        <a:p>
          <a:r>
            <a:rPr lang="ru-RU" sz="1200" b="1" dirty="0" smtClean="0">
              <a:solidFill>
                <a:schemeClr val="bg1"/>
              </a:solidFill>
            </a:rPr>
            <a:t>Численность врачей - 302</a:t>
          </a:r>
          <a:endParaRPr lang="ru-RU" sz="1200" b="1" dirty="0">
            <a:solidFill>
              <a:schemeClr val="bg1"/>
            </a:solidFill>
          </a:endParaRPr>
        </a:p>
      </dgm:t>
    </dgm:pt>
    <dgm:pt modelId="{7E01CC4F-C14C-4B63-A86C-C14D10FC2F55}" type="parTrans" cxnId="{A733AD72-6CD8-4F2C-BB14-D0B97BC017C8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BA381757-056A-472D-AF77-BD672B532ED0}" type="sibTrans" cxnId="{A733AD72-6CD8-4F2C-BB14-D0B97BC017C8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CC7E99C4-878D-491C-A751-F19CB875F542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Городская клиническая больница </a:t>
          </a:r>
          <a:r>
            <a:rPr lang="ru-RU" sz="1200" b="1" dirty="0" smtClean="0">
              <a:solidFill>
                <a:schemeClr val="bg1"/>
              </a:solidFill>
            </a:rPr>
            <a:t>скорой медицинской помощи</a:t>
          </a:r>
          <a:endParaRPr lang="ru-RU" sz="1200" b="1" dirty="0">
            <a:solidFill>
              <a:schemeClr val="bg1"/>
            </a:solidFill>
          </a:endParaRPr>
        </a:p>
      </dgm:t>
    </dgm:pt>
    <dgm:pt modelId="{E6103A1B-7CA0-4A2D-AB6E-F31C5B1831AE}" type="parTrans" cxnId="{B2D4A609-50CE-4795-8FD3-B02275FAB3BC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2923F89E-03BD-4374-9690-58BFBC1DCC2E}" type="sibTrans" cxnId="{B2D4A609-50CE-4795-8FD3-B02275FAB3BC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605CDB10-FBEC-4CEF-B7CB-42D4371C109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Общий коечный фонд – 370</a:t>
          </a:r>
        </a:p>
        <a:p>
          <a:r>
            <a:rPr lang="ru-RU" sz="1200" b="1" dirty="0" smtClean="0">
              <a:solidFill>
                <a:schemeClr val="bg1"/>
              </a:solidFill>
            </a:rPr>
            <a:t>Численность врачей - 60</a:t>
          </a:r>
          <a:endParaRPr lang="ru-RU" sz="1200" b="1" dirty="0">
            <a:solidFill>
              <a:schemeClr val="bg1"/>
            </a:solidFill>
          </a:endParaRPr>
        </a:p>
      </dgm:t>
    </dgm:pt>
    <dgm:pt modelId="{51AD48E8-25ED-4463-973A-F41C9F8E5810}" type="parTrans" cxnId="{F7E0A895-BC98-4146-9C23-969325817726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2620A63C-C594-4B0C-A597-ABDA942FFFC0}" type="sibTrans" cxnId="{F7E0A895-BC98-4146-9C23-969325817726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977F4071-DED6-4193-B3C3-BBFFAF52DD03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Городская клиническая больница №7</a:t>
          </a:r>
          <a:endParaRPr lang="ru-RU" sz="1200" b="1" dirty="0">
            <a:solidFill>
              <a:schemeClr val="bg1"/>
            </a:solidFill>
          </a:endParaRPr>
        </a:p>
      </dgm:t>
    </dgm:pt>
    <dgm:pt modelId="{71DB5124-862C-448E-B673-522F539CD456}" type="parTrans" cxnId="{12BCF4F8-ED9E-438B-90FC-8CD1803387E0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BB217BE7-EAB1-4E7A-B808-AF29BB78E890}" type="sibTrans" cxnId="{12BCF4F8-ED9E-438B-90FC-8CD1803387E0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8777E0DF-8815-4D17-98BB-E9647DA8F951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</a:rPr>
            <a:t>Городская клиническая больница №20</a:t>
          </a:r>
          <a:endParaRPr lang="ru-RU" sz="1200" b="1" dirty="0">
            <a:solidFill>
              <a:schemeClr val="bg1"/>
            </a:solidFill>
          </a:endParaRPr>
        </a:p>
      </dgm:t>
    </dgm:pt>
    <dgm:pt modelId="{A087854C-9561-48EF-A063-F6B470376ED9}" type="parTrans" cxnId="{131ADDBB-42FE-464F-8B4E-9F18D3E41FFF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503022C1-4FFD-4FC9-9776-AF489246B551}" type="sibTrans" cxnId="{131ADDBB-42FE-464F-8B4E-9F18D3E41FFF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52BD7EF0-D927-4321-84D3-FE39E1812BEA}">
      <dgm:prSet phldrT="[Текст]" custT="1"/>
      <dgm:spPr/>
      <dgm:t>
        <a:bodyPr/>
        <a:lstStyle/>
        <a:p>
          <a:endParaRPr lang="ru-RU" sz="1200" b="1" dirty="0">
            <a:solidFill>
              <a:schemeClr val="bg1"/>
            </a:solidFill>
          </a:endParaRPr>
        </a:p>
      </dgm:t>
    </dgm:pt>
    <dgm:pt modelId="{B0B63EAF-3F11-44A9-94E5-EC8FCB47F196}" type="sibTrans" cxnId="{9B6D075F-1A6D-426B-B755-94DDEBE45541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9F4D6E5A-51DF-4961-A876-03CC0D72DD09}" type="parTrans" cxnId="{9B6D075F-1A6D-426B-B755-94DDEBE45541}">
      <dgm:prSet/>
      <dgm:spPr/>
      <dgm:t>
        <a:bodyPr/>
        <a:lstStyle/>
        <a:p>
          <a:endParaRPr lang="ru-RU" sz="1200" b="1">
            <a:solidFill>
              <a:schemeClr val="bg1"/>
            </a:solidFill>
          </a:endParaRPr>
        </a:p>
      </dgm:t>
    </dgm:pt>
    <dgm:pt modelId="{493CB19E-82ED-4267-BA5C-E4AB0AD96AA9}" type="pres">
      <dgm:prSet presAssocID="{6702140B-FCCF-4C2C-8D0B-FE912563B8ED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54E440A-C3F3-4813-8BDD-33DAC5CD7728}" type="pres">
      <dgm:prSet presAssocID="{B72A977A-F2D3-41DC-8AF2-74271B5370D7}" presName="ParentComposite" presStyleCnt="0"/>
      <dgm:spPr/>
    </dgm:pt>
    <dgm:pt modelId="{81C12BD0-0AB0-4B15-A1B2-BB7DD5511B9B}" type="pres">
      <dgm:prSet presAssocID="{B72A977A-F2D3-41DC-8AF2-74271B5370D7}" presName="Chord" presStyleLbl="bgShp" presStyleIdx="0" presStyleCnt="4"/>
      <dgm:spPr/>
    </dgm:pt>
    <dgm:pt modelId="{98941075-BE5D-4A29-B8BD-AA524ABBDF86}" type="pres">
      <dgm:prSet presAssocID="{B72A977A-F2D3-41DC-8AF2-74271B5370D7}" presName="Pie" presStyleLbl="alignNode1" presStyleIdx="0" presStyleCnt="4"/>
      <dgm:spPr/>
    </dgm:pt>
    <dgm:pt modelId="{FBDC8F08-5F84-481B-95C2-69988CBFEBF1}" type="pres">
      <dgm:prSet presAssocID="{B72A977A-F2D3-41DC-8AF2-74271B5370D7}" presName="Parent" presStyleLbl="revTx" presStyleIdx="0" presStyleCnt="8" custScaleY="119502" custLinFactNeighborY="129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7BE5C-2DB0-4112-A8F2-1FD286025C32}" type="pres">
      <dgm:prSet presAssocID="{93405BAD-37DB-4FA3-84A3-CE204875AF10}" presName="negSibTrans" presStyleCnt="0"/>
      <dgm:spPr/>
    </dgm:pt>
    <dgm:pt modelId="{FBB7BFB0-041C-414E-86D9-D28025C14DFE}" type="pres">
      <dgm:prSet presAssocID="{B72A977A-F2D3-41DC-8AF2-74271B5370D7}" presName="composite" presStyleCnt="0"/>
      <dgm:spPr/>
    </dgm:pt>
    <dgm:pt modelId="{BCE10740-96D1-4EBD-946D-B0239503FF07}" type="pres">
      <dgm:prSet presAssocID="{B72A977A-F2D3-41DC-8AF2-74271B5370D7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E36B82-8EEC-4620-B526-58CE9553783C}" type="pres">
      <dgm:prSet presAssocID="{864BF31C-E759-4428-8B16-D526BD0752EB}" presName="sibTrans" presStyleCnt="0"/>
      <dgm:spPr/>
    </dgm:pt>
    <dgm:pt modelId="{171B30C6-D98B-4E84-B627-109310CB6F5A}" type="pres">
      <dgm:prSet presAssocID="{C0C2C3C7-57DF-4894-8725-C5D350C9A05E}" presName="ParentComposite" presStyleCnt="0"/>
      <dgm:spPr/>
    </dgm:pt>
    <dgm:pt modelId="{66E1C0F1-481A-48FB-84B5-59B1B8B3BCB9}" type="pres">
      <dgm:prSet presAssocID="{C0C2C3C7-57DF-4894-8725-C5D350C9A05E}" presName="Chord" presStyleLbl="bgShp" presStyleIdx="1" presStyleCnt="4"/>
      <dgm:spPr/>
    </dgm:pt>
    <dgm:pt modelId="{8C9766F4-096A-418B-987C-D42B6550F9B4}" type="pres">
      <dgm:prSet presAssocID="{C0C2C3C7-57DF-4894-8725-C5D350C9A05E}" presName="Pie" presStyleLbl="alignNode1" presStyleIdx="1" presStyleCnt="4"/>
      <dgm:spPr/>
    </dgm:pt>
    <dgm:pt modelId="{1D9A795B-7A79-42A8-BA30-1027CB07DB2A}" type="pres">
      <dgm:prSet presAssocID="{C0C2C3C7-57DF-4894-8725-C5D350C9A05E}" presName="Parent" presStyleLbl="revTx" presStyleIdx="2" presStyleCnt="8" custScaleY="119502" custLinFactNeighborY="129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5A405-CE14-466C-8C76-B4E8261A9599}" type="pres">
      <dgm:prSet presAssocID="{2923F89E-03BD-4374-9690-58BFBC1DCC2E}" presName="negSibTrans" presStyleCnt="0"/>
      <dgm:spPr/>
    </dgm:pt>
    <dgm:pt modelId="{547C9920-25FB-45F9-96BD-6E01CABAA394}" type="pres">
      <dgm:prSet presAssocID="{C0C2C3C7-57DF-4894-8725-C5D350C9A05E}" presName="composite" presStyleCnt="0"/>
      <dgm:spPr/>
    </dgm:pt>
    <dgm:pt modelId="{A473B9AF-7920-4EFA-BA03-194292AF7791}" type="pres">
      <dgm:prSet presAssocID="{C0C2C3C7-57DF-4894-8725-C5D350C9A05E}" presName="Child" presStyleLbl="revTx" presStyleIdx="3" presStyleCnt="8" custScaleX="118741" custScaleY="1043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23B8F-4232-423C-8B52-BEB51E546251}" type="pres">
      <dgm:prSet presAssocID="{BA381757-056A-472D-AF77-BD672B532ED0}" presName="sibTrans" presStyleCnt="0"/>
      <dgm:spPr/>
    </dgm:pt>
    <dgm:pt modelId="{547EB022-2A2B-44D2-8101-5339C1AECA7C}" type="pres">
      <dgm:prSet presAssocID="{605CDB10-FBEC-4CEF-B7CB-42D4371C109F}" presName="ParentComposite" presStyleCnt="0"/>
      <dgm:spPr/>
    </dgm:pt>
    <dgm:pt modelId="{017D5CCD-1BA4-4C07-A911-EF63B3417077}" type="pres">
      <dgm:prSet presAssocID="{605CDB10-FBEC-4CEF-B7CB-42D4371C109F}" presName="Chord" presStyleLbl="bgShp" presStyleIdx="2" presStyleCnt="4"/>
      <dgm:spPr/>
    </dgm:pt>
    <dgm:pt modelId="{DC707A12-4861-4C9B-901E-F36706E3C9CA}" type="pres">
      <dgm:prSet presAssocID="{605CDB10-FBEC-4CEF-B7CB-42D4371C109F}" presName="Pie" presStyleLbl="alignNode1" presStyleIdx="2" presStyleCnt="4"/>
      <dgm:spPr/>
    </dgm:pt>
    <dgm:pt modelId="{513A1157-9AD8-403C-8AF9-330BF556B167}" type="pres">
      <dgm:prSet presAssocID="{605CDB10-FBEC-4CEF-B7CB-42D4371C109F}" presName="Parent" presStyleLbl="revTx" presStyleIdx="4" presStyleCnt="8" custScaleY="119502" custLinFactNeighborY="129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0BC56-61AF-4D9F-815B-648E1D317FC9}" type="pres">
      <dgm:prSet presAssocID="{BB217BE7-EAB1-4E7A-B808-AF29BB78E890}" presName="negSibTrans" presStyleCnt="0"/>
      <dgm:spPr/>
    </dgm:pt>
    <dgm:pt modelId="{6B1C05D5-202C-4AD2-913B-816BA5E9A3F2}" type="pres">
      <dgm:prSet presAssocID="{605CDB10-FBEC-4CEF-B7CB-42D4371C109F}" presName="composite" presStyleCnt="0"/>
      <dgm:spPr/>
    </dgm:pt>
    <dgm:pt modelId="{26B00386-1AB9-4DB1-B43F-DDE6F5AFADB6}" type="pres">
      <dgm:prSet presAssocID="{605CDB10-FBEC-4CEF-B7CB-42D4371C109F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C629F-1460-44E8-8CB3-EFB5FF325387}" type="pres">
      <dgm:prSet presAssocID="{2620A63C-C594-4B0C-A597-ABDA942FFFC0}" presName="sibTrans" presStyleCnt="0"/>
      <dgm:spPr/>
    </dgm:pt>
    <dgm:pt modelId="{CCEE60FD-EDFF-42E8-90AB-38D83AA61F94}" type="pres">
      <dgm:prSet presAssocID="{52BD7EF0-D927-4321-84D3-FE39E1812BEA}" presName="ParentComposite" presStyleCnt="0"/>
      <dgm:spPr/>
    </dgm:pt>
    <dgm:pt modelId="{8AB6AA59-92C4-4CE9-99D3-7A4600E178B8}" type="pres">
      <dgm:prSet presAssocID="{52BD7EF0-D927-4321-84D3-FE39E1812BEA}" presName="Chord" presStyleLbl="bgShp" presStyleIdx="3" presStyleCnt="4"/>
      <dgm:spPr/>
    </dgm:pt>
    <dgm:pt modelId="{059FC0D7-59CC-4278-877D-07C332A840DC}" type="pres">
      <dgm:prSet presAssocID="{52BD7EF0-D927-4321-84D3-FE39E1812BEA}" presName="Pie" presStyleLbl="alignNode1" presStyleIdx="3" presStyleCnt="4"/>
      <dgm:spPr/>
    </dgm:pt>
    <dgm:pt modelId="{0876555A-69AD-44D1-9308-882D3455101F}" type="pres">
      <dgm:prSet presAssocID="{52BD7EF0-D927-4321-84D3-FE39E1812BEA}" presName="Parent" presStyleLbl="revTx" presStyleIdx="6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0F1E2-B9E4-429A-9FF7-4532FD522AD8}" type="pres">
      <dgm:prSet presAssocID="{503022C1-4FFD-4FC9-9776-AF489246B551}" presName="negSibTrans" presStyleCnt="0"/>
      <dgm:spPr/>
    </dgm:pt>
    <dgm:pt modelId="{37271A58-53D5-4496-B656-070908700D2C}" type="pres">
      <dgm:prSet presAssocID="{52BD7EF0-D927-4321-84D3-FE39E1812BEA}" presName="composite" presStyleCnt="0"/>
      <dgm:spPr/>
    </dgm:pt>
    <dgm:pt modelId="{B2FD7CA6-C21B-4DB6-8415-379675B6DC33}" type="pres">
      <dgm:prSet presAssocID="{52BD7EF0-D927-4321-84D3-FE39E1812BEA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0AD224-13DB-46D3-8FCF-9E5D93C4E7E2}" type="presOf" srcId="{605CDB10-FBEC-4CEF-B7CB-42D4371C109F}" destId="{513A1157-9AD8-403C-8AF9-330BF556B167}" srcOrd="0" destOrd="0" presId="urn:microsoft.com/office/officeart/2009/3/layout/PieProcess"/>
    <dgm:cxn modelId="{9AADFF52-082B-4CEC-9C94-3E07C0AB300F}" type="presOf" srcId="{6702140B-FCCF-4C2C-8D0B-FE912563B8ED}" destId="{493CB19E-82ED-4267-BA5C-E4AB0AD96AA9}" srcOrd="0" destOrd="0" presId="urn:microsoft.com/office/officeart/2009/3/layout/PieProcess"/>
    <dgm:cxn modelId="{77234B6D-AF7E-43F9-B3B7-18E015D6A8BD}" type="presOf" srcId="{52BD7EF0-D927-4321-84D3-FE39E1812BEA}" destId="{0876555A-69AD-44D1-9308-882D3455101F}" srcOrd="0" destOrd="0" presId="urn:microsoft.com/office/officeart/2009/3/layout/PieProcess"/>
    <dgm:cxn modelId="{12BCF4F8-ED9E-438B-90FC-8CD1803387E0}" srcId="{605CDB10-FBEC-4CEF-B7CB-42D4371C109F}" destId="{977F4071-DED6-4193-B3C3-BBFFAF52DD03}" srcOrd="0" destOrd="0" parTransId="{71DB5124-862C-448E-B673-522F539CD456}" sibTransId="{BB217BE7-EAB1-4E7A-B808-AF29BB78E890}"/>
    <dgm:cxn modelId="{B2D4A609-50CE-4795-8FD3-B02275FAB3BC}" srcId="{C0C2C3C7-57DF-4894-8725-C5D350C9A05E}" destId="{CC7E99C4-878D-491C-A751-F19CB875F542}" srcOrd="0" destOrd="0" parTransId="{E6103A1B-7CA0-4A2D-AB6E-F31C5B1831AE}" sibTransId="{2923F89E-03BD-4374-9690-58BFBC1DCC2E}"/>
    <dgm:cxn modelId="{EA587EF9-BE88-4F28-A85D-17C87A0D6818}" srcId="{6702140B-FCCF-4C2C-8D0B-FE912563B8ED}" destId="{B72A977A-F2D3-41DC-8AF2-74271B5370D7}" srcOrd="0" destOrd="0" parTransId="{C21ED959-954C-463B-A2C2-0C2D2FDC4CB5}" sibTransId="{864BF31C-E759-4428-8B16-D526BD0752EB}"/>
    <dgm:cxn modelId="{A733AD72-6CD8-4F2C-BB14-D0B97BC017C8}" srcId="{6702140B-FCCF-4C2C-8D0B-FE912563B8ED}" destId="{C0C2C3C7-57DF-4894-8725-C5D350C9A05E}" srcOrd="1" destOrd="0" parTransId="{7E01CC4F-C14C-4B63-A86C-C14D10FC2F55}" sibTransId="{BA381757-056A-472D-AF77-BD672B532ED0}"/>
    <dgm:cxn modelId="{2CF9D963-1D82-4699-AFC7-F534B901F5BC}" type="presOf" srcId="{C0C2C3C7-57DF-4894-8725-C5D350C9A05E}" destId="{1D9A795B-7A79-42A8-BA30-1027CB07DB2A}" srcOrd="0" destOrd="0" presId="urn:microsoft.com/office/officeart/2009/3/layout/PieProcess"/>
    <dgm:cxn modelId="{9341F7E5-DE32-4A65-8536-35020A4C57F5}" type="presOf" srcId="{8777E0DF-8815-4D17-98BB-E9647DA8F951}" destId="{B2FD7CA6-C21B-4DB6-8415-379675B6DC33}" srcOrd="0" destOrd="0" presId="urn:microsoft.com/office/officeart/2009/3/layout/PieProcess"/>
    <dgm:cxn modelId="{9653CF9C-9ED9-4C40-9CE3-35F90B82A7D2}" srcId="{B72A977A-F2D3-41DC-8AF2-74271B5370D7}" destId="{789E098D-6FEF-4482-8916-AAAB74C40532}" srcOrd="0" destOrd="0" parTransId="{9F4AAE35-AD9C-4946-8C4D-36AF0167CE31}" sibTransId="{93405BAD-37DB-4FA3-84A3-CE204875AF10}"/>
    <dgm:cxn modelId="{131ADDBB-42FE-464F-8B4E-9F18D3E41FFF}" srcId="{52BD7EF0-D927-4321-84D3-FE39E1812BEA}" destId="{8777E0DF-8815-4D17-98BB-E9647DA8F951}" srcOrd="0" destOrd="0" parTransId="{A087854C-9561-48EF-A063-F6B470376ED9}" sibTransId="{503022C1-4FFD-4FC9-9776-AF489246B551}"/>
    <dgm:cxn modelId="{F7E0A895-BC98-4146-9C23-969325817726}" srcId="{6702140B-FCCF-4C2C-8D0B-FE912563B8ED}" destId="{605CDB10-FBEC-4CEF-B7CB-42D4371C109F}" srcOrd="2" destOrd="0" parTransId="{51AD48E8-25ED-4463-973A-F41C9F8E5810}" sibTransId="{2620A63C-C594-4B0C-A597-ABDA942FFFC0}"/>
    <dgm:cxn modelId="{A4DE4EA9-2F14-4736-8EC9-B53E42D1C714}" type="presOf" srcId="{789E098D-6FEF-4482-8916-AAAB74C40532}" destId="{BCE10740-96D1-4EBD-946D-B0239503FF07}" srcOrd="0" destOrd="0" presId="urn:microsoft.com/office/officeart/2009/3/layout/PieProcess"/>
    <dgm:cxn modelId="{8B621565-C553-414A-B377-4F9E69C6D1A3}" type="presOf" srcId="{B72A977A-F2D3-41DC-8AF2-74271B5370D7}" destId="{FBDC8F08-5F84-481B-95C2-69988CBFEBF1}" srcOrd="0" destOrd="0" presId="urn:microsoft.com/office/officeart/2009/3/layout/PieProcess"/>
    <dgm:cxn modelId="{BAED05E7-9C61-44F6-8623-DEE378923E40}" type="presOf" srcId="{CC7E99C4-878D-491C-A751-F19CB875F542}" destId="{A473B9AF-7920-4EFA-BA03-194292AF7791}" srcOrd="0" destOrd="0" presId="urn:microsoft.com/office/officeart/2009/3/layout/PieProcess"/>
    <dgm:cxn modelId="{08F58327-49BE-4880-A5A0-0D36FDE6405C}" type="presOf" srcId="{977F4071-DED6-4193-B3C3-BBFFAF52DD03}" destId="{26B00386-1AB9-4DB1-B43F-DDE6F5AFADB6}" srcOrd="0" destOrd="0" presId="urn:microsoft.com/office/officeart/2009/3/layout/PieProcess"/>
    <dgm:cxn modelId="{9B6D075F-1A6D-426B-B755-94DDEBE45541}" srcId="{6702140B-FCCF-4C2C-8D0B-FE912563B8ED}" destId="{52BD7EF0-D927-4321-84D3-FE39E1812BEA}" srcOrd="3" destOrd="0" parTransId="{9F4D6E5A-51DF-4961-A876-03CC0D72DD09}" sibTransId="{B0B63EAF-3F11-44A9-94E5-EC8FCB47F196}"/>
    <dgm:cxn modelId="{B14127FF-3877-4F2B-A60E-023A995C5C1C}" type="presParOf" srcId="{493CB19E-82ED-4267-BA5C-E4AB0AD96AA9}" destId="{E54E440A-C3F3-4813-8BDD-33DAC5CD7728}" srcOrd="0" destOrd="0" presId="urn:microsoft.com/office/officeart/2009/3/layout/PieProcess"/>
    <dgm:cxn modelId="{CD8789D7-BA0A-4EE7-8EF5-C9BDE068FDFD}" type="presParOf" srcId="{E54E440A-C3F3-4813-8BDD-33DAC5CD7728}" destId="{81C12BD0-0AB0-4B15-A1B2-BB7DD5511B9B}" srcOrd="0" destOrd="0" presId="urn:microsoft.com/office/officeart/2009/3/layout/PieProcess"/>
    <dgm:cxn modelId="{319DFC6D-A8A0-4769-B8FE-248AF1E1E4C2}" type="presParOf" srcId="{E54E440A-C3F3-4813-8BDD-33DAC5CD7728}" destId="{98941075-BE5D-4A29-B8BD-AA524ABBDF86}" srcOrd="1" destOrd="0" presId="urn:microsoft.com/office/officeart/2009/3/layout/PieProcess"/>
    <dgm:cxn modelId="{685769F4-FA85-4FD2-8CDD-B362E41C53D9}" type="presParOf" srcId="{E54E440A-C3F3-4813-8BDD-33DAC5CD7728}" destId="{FBDC8F08-5F84-481B-95C2-69988CBFEBF1}" srcOrd="2" destOrd="0" presId="urn:microsoft.com/office/officeart/2009/3/layout/PieProcess"/>
    <dgm:cxn modelId="{5A545114-66EB-45AF-91B1-3D6360F70146}" type="presParOf" srcId="{493CB19E-82ED-4267-BA5C-E4AB0AD96AA9}" destId="{95E7BE5C-2DB0-4112-A8F2-1FD286025C32}" srcOrd="1" destOrd="0" presId="urn:microsoft.com/office/officeart/2009/3/layout/PieProcess"/>
    <dgm:cxn modelId="{E8E61032-66BB-4519-8936-71B64DDBA583}" type="presParOf" srcId="{493CB19E-82ED-4267-BA5C-E4AB0AD96AA9}" destId="{FBB7BFB0-041C-414E-86D9-D28025C14DFE}" srcOrd="2" destOrd="0" presId="urn:microsoft.com/office/officeart/2009/3/layout/PieProcess"/>
    <dgm:cxn modelId="{9BEF3AB2-1239-4292-B14A-74B4F6CBD9EC}" type="presParOf" srcId="{FBB7BFB0-041C-414E-86D9-D28025C14DFE}" destId="{BCE10740-96D1-4EBD-946D-B0239503FF07}" srcOrd="0" destOrd="0" presId="urn:microsoft.com/office/officeart/2009/3/layout/PieProcess"/>
    <dgm:cxn modelId="{2871B934-CD85-4472-84F9-22ADF09E1874}" type="presParOf" srcId="{493CB19E-82ED-4267-BA5C-E4AB0AD96AA9}" destId="{56E36B82-8EEC-4620-B526-58CE9553783C}" srcOrd="3" destOrd="0" presId="urn:microsoft.com/office/officeart/2009/3/layout/PieProcess"/>
    <dgm:cxn modelId="{8E6D867F-9C34-4211-88FA-683EB4ED085B}" type="presParOf" srcId="{493CB19E-82ED-4267-BA5C-E4AB0AD96AA9}" destId="{171B30C6-D98B-4E84-B627-109310CB6F5A}" srcOrd="4" destOrd="0" presId="urn:microsoft.com/office/officeart/2009/3/layout/PieProcess"/>
    <dgm:cxn modelId="{45326516-C584-4B0F-93BD-0FB513DCC60A}" type="presParOf" srcId="{171B30C6-D98B-4E84-B627-109310CB6F5A}" destId="{66E1C0F1-481A-48FB-84B5-59B1B8B3BCB9}" srcOrd="0" destOrd="0" presId="urn:microsoft.com/office/officeart/2009/3/layout/PieProcess"/>
    <dgm:cxn modelId="{23833CB2-89E1-4DCA-8F14-228E60A092DC}" type="presParOf" srcId="{171B30C6-D98B-4E84-B627-109310CB6F5A}" destId="{8C9766F4-096A-418B-987C-D42B6550F9B4}" srcOrd="1" destOrd="0" presId="urn:microsoft.com/office/officeart/2009/3/layout/PieProcess"/>
    <dgm:cxn modelId="{0CB069C4-F33B-4C9A-9B56-277EED99C286}" type="presParOf" srcId="{171B30C6-D98B-4E84-B627-109310CB6F5A}" destId="{1D9A795B-7A79-42A8-BA30-1027CB07DB2A}" srcOrd="2" destOrd="0" presId="urn:microsoft.com/office/officeart/2009/3/layout/PieProcess"/>
    <dgm:cxn modelId="{E5F2190B-936B-425C-ADA0-BBD8C3B5CCDC}" type="presParOf" srcId="{493CB19E-82ED-4267-BA5C-E4AB0AD96AA9}" destId="{0205A405-CE14-466C-8C76-B4E8261A9599}" srcOrd="5" destOrd="0" presId="urn:microsoft.com/office/officeart/2009/3/layout/PieProcess"/>
    <dgm:cxn modelId="{4A9135E2-BC56-40EF-9761-060DA3EC4DB8}" type="presParOf" srcId="{493CB19E-82ED-4267-BA5C-E4AB0AD96AA9}" destId="{547C9920-25FB-45F9-96BD-6E01CABAA394}" srcOrd="6" destOrd="0" presId="urn:microsoft.com/office/officeart/2009/3/layout/PieProcess"/>
    <dgm:cxn modelId="{52A62D55-88D0-4804-933F-9683BB283DAE}" type="presParOf" srcId="{547C9920-25FB-45F9-96BD-6E01CABAA394}" destId="{A473B9AF-7920-4EFA-BA03-194292AF7791}" srcOrd="0" destOrd="0" presId="urn:microsoft.com/office/officeart/2009/3/layout/PieProcess"/>
    <dgm:cxn modelId="{5E00E1A0-89C1-4BCD-868E-27FD8205BB60}" type="presParOf" srcId="{493CB19E-82ED-4267-BA5C-E4AB0AD96AA9}" destId="{E0423B8F-4232-423C-8B52-BEB51E546251}" srcOrd="7" destOrd="0" presId="urn:microsoft.com/office/officeart/2009/3/layout/PieProcess"/>
    <dgm:cxn modelId="{37957F0B-E68A-47D4-9F2F-25364C118281}" type="presParOf" srcId="{493CB19E-82ED-4267-BA5C-E4AB0AD96AA9}" destId="{547EB022-2A2B-44D2-8101-5339C1AECA7C}" srcOrd="8" destOrd="0" presId="urn:microsoft.com/office/officeart/2009/3/layout/PieProcess"/>
    <dgm:cxn modelId="{F1AB97FB-E4EA-443C-9952-D6E18D86E4A3}" type="presParOf" srcId="{547EB022-2A2B-44D2-8101-5339C1AECA7C}" destId="{017D5CCD-1BA4-4C07-A911-EF63B3417077}" srcOrd="0" destOrd="0" presId="urn:microsoft.com/office/officeart/2009/3/layout/PieProcess"/>
    <dgm:cxn modelId="{7107A977-B35F-49A0-AB99-D44B7FD2D3A6}" type="presParOf" srcId="{547EB022-2A2B-44D2-8101-5339C1AECA7C}" destId="{DC707A12-4861-4C9B-901E-F36706E3C9CA}" srcOrd="1" destOrd="0" presId="urn:microsoft.com/office/officeart/2009/3/layout/PieProcess"/>
    <dgm:cxn modelId="{E9394986-9E37-4E9F-9E73-D8771A9DA07B}" type="presParOf" srcId="{547EB022-2A2B-44D2-8101-5339C1AECA7C}" destId="{513A1157-9AD8-403C-8AF9-330BF556B167}" srcOrd="2" destOrd="0" presId="urn:microsoft.com/office/officeart/2009/3/layout/PieProcess"/>
    <dgm:cxn modelId="{421450DA-7A33-4C3C-8847-60D1EC9FC564}" type="presParOf" srcId="{493CB19E-82ED-4267-BA5C-E4AB0AD96AA9}" destId="{0DB0BC56-61AF-4D9F-815B-648E1D317FC9}" srcOrd="9" destOrd="0" presId="urn:microsoft.com/office/officeart/2009/3/layout/PieProcess"/>
    <dgm:cxn modelId="{97B05248-FF4A-4B63-8F9E-D835E5A10D9B}" type="presParOf" srcId="{493CB19E-82ED-4267-BA5C-E4AB0AD96AA9}" destId="{6B1C05D5-202C-4AD2-913B-816BA5E9A3F2}" srcOrd="10" destOrd="0" presId="urn:microsoft.com/office/officeart/2009/3/layout/PieProcess"/>
    <dgm:cxn modelId="{89B32002-C6FB-41A5-8D97-2F9B8202E043}" type="presParOf" srcId="{6B1C05D5-202C-4AD2-913B-816BA5E9A3F2}" destId="{26B00386-1AB9-4DB1-B43F-DDE6F5AFADB6}" srcOrd="0" destOrd="0" presId="urn:microsoft.com/office/officeart/2009/3/layout/PieProcess"/>
    <dgm:cxn modelId="{84DA913C-9FAD-493C-AFB4-90E15BA44E2E}" type="presParOf" srcId="{493CB19E-82ED-4267-BA5C-E4AB0AD96AA9}" destId="{70BC629F-1460-44E8-8CB3-EFB5FF325387}" srcOrd="11" destOrd="0" presId="urn:microsoft.com/office/officeart/2009/3/layout/PieProcess"/>
    <dgm:cxn modelId="{B367AC21-7BF4-4C6C-97EE-A94432E8399B}" type="presParOf" srcId="{493CB19E-82ED-4267-BA5C-E4AB0AD96AA9}" destId="{CCEE60FD-EDFF-42E8-90AB-38D83AA61F94}" srcOrd="12" destOrd="0" presId="urn:microsoft.com/office/officeart/2009/3/layout/PieProcess"/>
    <dgm:cxn modelId="{AC8FC820-4268-47B2-8F3C-9E06588132B1}" type="presParOf" srcId="{CCEE60FD-EDFF-42E8-90AB-38D83AA61F94}" destId="{8AB6AA59-92C4-4CE9-99D3-7A4600E178B8}" srcOrd="0" destOrd="0" presId="urn:microsoft.com/office/officeart/2009/3/layout/PieProcess"/>
    <dgm:cxn modelId="{CF943778-E5DE-48E7-8D84-BF70A8DA50EE}" type="presParOf" srcId="{CCEE60FD-EDFF-42E8-90AB-38D83AA61F94}" destId="{059FC0D7-59CC-4278-877D-07C332A840DC}" srcOrd="1" destOrd="0" presId="urn:microsoft.com/office/officeart/2009/3/layout/PieProcess"/>
    <dgm:cxn modelId="{30269C15-07CA-4346-8EAF-96077AC69FDD}" type="presParOf" srcId="{CCEE60FD-EDFF-42E8-90AB-38D83AA61F94}" destId="{0876555A-69AD-44D1-9308-882D3455101F}" srcOrd="2" destOrd="0" presId="urn:microsoft.com/office/officeart/2009/3/layout/PieProcess"/>
    <dgm:cxn modelId="{1AE52F8A-BE8E-44D6-8E2B-FAB280986E46}" type="presParOf" srcId="{493CB19E-82ED-4267-BA5C-E4AB0AD96AA9}" destId="{84C0F1E2-B9E4-429A-9FF7-4532FD522AD8}" srcOrd="13" destOrd="0" presId="urn:microsoft.com/office/officeart/2009/3/layout/PieProcess"/>
    <dgm:cxn modelId="{DF9568FE-97DF-446F-A022-CBBD034E6FA2}" type="presParOf" srcId="{493CB19E-82ED-4267-BA5C-E4AB0AD96AA9}" destId="{37271A58-53D5-4496-B656-070908700D2C}" srcOrd="14" destOrd="0" presId="urn:microsoft.com/office/officeart/2009/3/layout/PieProcess"/>
    <dgm:cxn modelId="{354773DB-0162-43C0-9F79-CFBFDD432C09}" type="presParOf" srcId="{37271A58-53D5-4496-B656-070908700D2C}" destId="{B2FD7CA6-C21B-4DB6-8415-379675B6DC33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E8081E-48F1-4A83-8418-6385E20377F2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E81711-E4D6-48CE-A7B2-E4DD9678990E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</a:rPr>
            <a:t>Совершенствование нормативно-правовой базы</a:t>
          </a:r>
          <a:endParaRPr lang="ru-RU" sz="1200" b="0" dirty="0">
            <a:solidFill>
              <a:schemeClr val="bg1"/>
            </a:solidFill>
          </a:endParaRPr>
        </a:p>
      </dgm:t>
    </dgm:pt>
    <dgm:pt modelId="{551FCC02-B726-4651-95CA-1553BD28E7F6}" type="parTrans" cxnId="{A7B3FF79-FF13-4403-9268-AE90AF4D1C06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085BF0AB-ECF7-4216-AEA0-2377BA79DE64}" type="sibTrans" cxnId="{A7B3FF79-FF13-4403-9268-AE90AF4D1C06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DA250B54-6454-42CD-A3F8-A0D5F9D20582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</a:rPr>
            <a:t>Совершенствование материально-технического обеспечения сотрудников правоохранительных органов</a:t>
          </a:r>
          <a:endParaRPr lang="ru-RU" sz="1200" b="0" dirty="0">
            <a:solidFill>
              <a:schemeClr val="bg1"/>
            </a:solidFill>
          </a:endParaRPr>
        </a:p>
      </dgm:t>
    </dgm:pt>
    <dgm:pt modelId="{54D0580C-F87E-4AA6-A02F-80E7EFAC6C19}" type="parTrans" cxnId="{1096387B-39FE-4E7F-874D-9CED5CB0943E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6B333988-1F59-4E8A-8F32-5D8EEEDBB556}" type="sibTrans" cxnId="{1096387B-39FE-4E7F-874D-9CED5CB0943E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83E3A950-60CC-46EB-9D04-4609B4B3721C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Комплексный подход к всестороннему обеспечению безопасности</a:t>
          </a:r>
          <a:endParaRPr lang="ru-RU" sz="1100" b="1" dirty="0">
            <a:solidFill>
              <a:srgbClr val="FF0000"/>
            </a:solidFill>
          </a:endParaRPr>
        </a:p>
      </dgm:t>
    </dgm:pt>
    <dgm:pt modelId="{8D81DFE5-5987-48C3-99BF-46A7D46B0456}" type="parTrans" cxnId="{82F31F78-E470-4AD0-8BBA-092AB7F5EEF3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B5798DBA-86D2-47B9-88E5-D40241D073A9}" type="sibTrans" cxnId="{82F31F78-E470-4AD0-8BBA-092AB7F5EEF3}">
      <dgm:prSet/>
      <dgm:spPr/>
      <dgm:t>
        <a:bodyPr/>
        <a:lstStyle/>
        <a:p>
          <a:endParaRPr lang="ru-RU" sz="1200" b="0">
            <a:solidFill>
              <a:schemeClr val="bg1"/>
            </a:solidFill>
          </a:endParaRPr>
        </a:p>
      </dgm:t>
    </dgm:pt>
    <dgm:pt modelId="{1DBE19F3-1925-4995-A26A-255B48C50B8D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</a:rPr>
            <a:t>Совершенствование оборудования, средств и систем безопасности</a:t>
          </a:r>
          <a:endParaRPr lang="ru-RU" sz="1200" b="0" dirty="0">
            <a:solidFill>
              <a:schemeClr val="bg1"/>
            </a:solidFill>
          </a:endParaRPr>
        </a:p>
      </dgm:t>
    </dgm:pt>
    <dgm:pt modelId="{AD1F77A9-C184-4B23-A55F-3E5C4FC22AB1}" type="parTrans" cxnId="{CA434194-6F92-4685-8002-DC917B494960}">
      <dgm:prSet/>
      <dgm:spPr/>
      <dgm:t>
        <a:bodyPr/>
        <a:lstStyle/>
        <a:p>
          <a:endParaRPr lang="ru-RU" sz="1200" b="0"/>
        </a:p>
      </dgm:t>
    </dgm:pt>
    <dgm:pt modelId="{C1FF739A-1798-4225-B37D-8C4638613D32}" type="sibTrans" cxnId="{CA434194-6F92-4685-8002-DC917B494960}">
      <dgm:prSet/>
      <dgm:spPr/>
      <dgm:t>
        <a:bodyPr/>
        <a:lstStyle/>
        <a:p>
          <a:endParaRPr lang="ru-RU" sz="1200" b="0"/>
        </a:p>
      </dgm:t>
    </dgm:pt>
    <dgm:pt modelId="{25355B65-A3AA-4545-9AAF-DFA2F20A704D}" type="pres">
      <dgm:prSet presAssocID="{AAE8081E-48F1-4A83-8418-6385E20377F2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36D4E308-D934-4CB9-87F8-EAEC3AE98FFA}" type="pres">
      <dgm:prSet presAssocID="{83E3A950-60CC-46EB-9D04-4609B4B3721C}" presName="Accent4" presStyleCnt="0"/>
      <dgm:spPr/>
    </dgm:pt>
    <dgm:pt modelId="{60557C86-F5C3-4B0B-9715-50E62F37C582}" type="pres">
      <dgm:prSet presAssocID="{83E3A950-60CC-46EB-9D04-4609B4B3721C}" presName="Accent" presStyleLbl="node1" presStyleIdx="0" presStyleCnt="4"/>
      <dgm:spPr/>
    </dgm:pt>
    <dgm:pt modelId="{C305DFFE-8313-46B5-9CF4-660FC5E08355}" type="pres">
      <dgm:prSet presAssocID="{83E3A950-60CC-46EB-9D04-4609B4B3721C}" presName="ParentBackground4" presStyleCnt="0"/>
      <dgm:spPr/>
    </dgm:pt>
    <dgm:pt modelId="{08138386-38A3-45F6-95F9-30538E90B019}" type="pres">
      <dgm:prSet presAssocID="{83E3A950-60CC-46EB-9D04-4609B4B3721C}" presName="ParentBackground" presStyleLbl="fgAcc1" presStyleIdx="0" presStyleCnt="4"/>
      <dgm:spPr/>
      <dgm:t>
        <a:bodyPr/>
        <a:lstStyle/>
        <a:p>
          <a:endParaRPr lang="ru-RU"/>
        </a:p>
      </dgm:t>
    </dgm:pt>
    <dgm:pt modelId="{0653721C-CEF2-4AD1-81E9-13BC897E0B06}" type="pres">
      <dgm:prSet presAssocID="{83E3A950-60CC-46EB-9D04-4609B4B3721C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AABA2-56AE-4159-B22D-D360D98C594E}" type="pres">
      <dgm:prSet presAssocID="{1DBE19F3-1925-4995-A26A-255B48C50B8D}" presName="Accent3" presStyleCnt="0"/>
      <dgm:spPr/>
    </dgm:pt>
    <dgm:pt modelId="{24EA3BB9-3492-4666-AA1D-190C57320160}" type="pres">
      <dgm:prSet presAssocID="{1DBE19F3-1925-4995-A26A-255B48C50B8D}" presName="Accent" presStyleLbl="node1" presStyleIdx="1" presStyleCnt="4"/>
      <dgm:spPr/>
    </dgm:pt>
    <dgm:pt modelId="{F4F7A611-CAF0-4FBC-BB54-A076F7797C62}" type="pres">
      <dgm:prSet presAssocID="{1DBE19F3-1925-4995-A26A-255B48C50B8D}" presName="ParentBackground3" presStyleCnt="0"/>
      <dgm:spPr/>
    </dgm:pt>
    <dgm:pt modelId="{DAC22300-2164-4920-BA31-5DF3FEAC1E58}" type="pres">
      <dgm:prSet presAssocID="{1DBE19F3-1925-4995-A26A-255B48C50B8D}" presName="ParentBackground" presStyleLbl="fgAcc1" presStyleIdx="1" presStyleCnt="4"/>
      <dgm:spPr/>
      <dgm:t>
        <a:bodyPr/>
        <a:lstStyle/>
        <a:p>
          <a:endParaRPr lang="ru-RU"/>
        </a:p>
      </dgm:t>
    </dgm:pt>
    <dgm:pt modelId="{0E495DC2-A2CC-47DB-9B0B-0EB5E32F97B0}" type="pres">
      <dgm:prSet presAssocID="{1DBE19F3-1925-4995-A26A-255B48C50B8D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0C1E4-F030-446A-85AE-F141BFA04EFF}" type="pres">
      <dgm:prSet presAssocID="{DA250B54-6454-42CD-A3F8-A0D5F9D20582}" presName="Accent2" presStyleCnt="0"/>
      <dgm:spPr/>
    </dgm:pt>
    <dgm:pt modelId="{66833DAD-25A2-4C33-8826-5F3EE1212E16}" type="pres">
      <dgm:prSet presAssocID="{DA250B54-6454-42CD-A3F8-A0D5F9D20582}" presName="Accent" presStyleLbl="node1" presStyleIdx="2" presStyleCnt="4"/>
      <dgm:spPr/>
    </dgm:pt>
    <dgm:pt modelId="{4449EECB-1894-4DCA-9F09-E35E46E2CC8C}" type="pres">
      <dgm:prSet presAssocID="{DA250B54-6454-42CD-A3F8-A0D5F9D20582}" presName="ParentBackground2" presStyleCnt="0"/>
      <dgm:spPr/>
    </dgm:pt>
    <dgm:pt modelId="{088A02BF-7C15-4079-8C48-3ECB9F9C59D9}" type="pres">
      <dgm:prSet presAssocID="{DA250B54-6454-42CD-A3F8-A0D5F9D20582}" presName="ParentBackground" presStyleLbl="fgAcc1" presStyleIdx="2" presStyleCnt="4"/>
      <dgm:spPr/>
      <dgm:t>
        <a:bodyPr/>
        <a:lstStyle/>
        <a:p>
          <a:endParaRPr lang="ru-RU"/>
        </a:p>
      </dgm:t>
    </dgm:pt>
    <dgm:pt modelId="{805D5F56-F3D4-4181-8C04-005BFB9392E6}" type="pres">
      <dgm:prSet presAssocID="{DA250B54-6454-42CD-A3F8-A0D5F9D20582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C654A3-936C-4B0A-9E27-871A664C0659}" type="pres">
      <dgm:prSet presAssocID="{FDE81711-E4D6-48CE-A7B2-E4DD9678990E}" presName="Accent1" presStyleCnt="0"/>
      <dgm:spPr/>
    </dgm:pt>
    <dgm:pt modelId="{285AB14A-EDCC-465F-999B-3F10612C144B}" type="pres">
      <dgm:prSet presAssocID="{FDE81711-E4D6-48CE-A7B2-E4DD9678990E}" presName="Accent" presStyleLbl="node1" presStyleIdx="3" presStyleCnt="4"/>
      <dgm:spPr/>
    </dgm:pt>
    <dgm:pt modelId="{C113A9E7-4A9D-4413-9083-6711544776B6}" type="pres">
      <dgm:prSet presAssocID="{FDE81711-E4D6-48CE-A7B2-E4DD9678990E}" presName="ParentBackground1" presStyleCnt="0"/>
      <dgm:spPr/>
    </dgm:pt>
    <dgm:pt modelId="{845768E8-1B6D-4004-ADD7-8D19ADBA692A}" type="pres">
      <dgm:prSet presAssocID="{FDE81711-E4D6-48CE-A7B2-E4DD9678990E}" presName="ParentBackground" presStyleLbl="fgAcc1" presStyleIdx="3" presStyleCnt="4"/>
      <dgm:spPr/>
      <dgm:t>
        <a:bodyPr/>
        <a:lstStyle/>
        <a:p>
          <a:endParaRPr lang="ru-RU"/>
        </a:p>
      </dgm:t>
    </dgm:pt>
    <dgm:pt modelId="{6206BA85-C8A0-4046-BAB4-7FC8BCC57689}" type="pres">
      <dgm:prSet presAssocID="{FDE81711-E4D6-48CE-A7B2-E4DD9678990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6B2928-A61B-4237-88A9-3F456F8367CD}" type="presOf" srcId="{FDE81711-E4D6-48CE-A7B2-E4DD9678990E}" destId="{845768E8-1B6D-4004-ADD7-8D19ADBA692A}" srcOrd="0" destOrd="0" presId="urn:microsoft.com/office/officeart/2011/layout/CircleProcess"/>
    <dgm:cxn modelId="{978A9305-0E05-48F5-B24B-D3F2E4F4114C}" type="presOf" srcId="{83E3A950-60CC-46EB-9D04-4609B4B3721C}" destId="{08138386-38A3-45F6-95F9-30538E90B019}" srcOrd="0" destOrd="0" presId="urn:microsoft.com/office/officeart/2011/layout/CircleProcess"/>
    <dgm:cxn modelId="{0981DEAD-24A6-45F5-9936-D3AF1FDF6F80}" type="presOf" srcId="{AAE8081E-48F1-4A83-8418-6385E20377F2}" destId="{25355B65-A3AA-4545-9AAF-DFA2F20A704D}" srcOrd="0" destOrd="0" presId="urn:microsoft.com/office/officeart/2011/layout/CircleProcess"/>
    <dgm:cxn modelId="{E0C71076-C2F8-486E-8A17-2A3B3AAE5338}" type="presOf" srcId="{1DBE19F3-1925-4995-A26A-255B48C50B8D}" destId="{0E495DC2-A2CC-47DB-9B0B-0EB5E32F97B0}" srcOrd="1" destOrd="0" presId="urn:microsoft.com/office/officeart/2011/layout/CircleProcess"/>
    <dgm:cxn modelId="{4FE6545D-B5B9-450D-B212-6BC9F8334BBC}" type="presOf" srcId="{FDE81711-E4D6-48CE-A7B2-E4DD9678990E}" destId="{6206BA85-C8A0-4046-BAB4-7FC8BCC57689}" srcOrd="1" destOrd="0" presId="urn:microsoft.com/office/officeart/2011/layout/CircleProcess"/>
    <dgm:cxn modelId="{21E9218C-E5E2-4B11-90E3-0DCD8AF920CB}" type="presOf" srcId="{83E3A950-60CC-46EB-9D04-4609B4B3721C}" destId="{0653721C-CEF2-4AD1-81E9-13BC897E0B06}" srcOrd="1" destOrd="0" presId="urn:microsoft.com/office/officeart/2011/layout/CircleProcess"/>
    <dgm:cxn modelId="{C6382E18-A47C-4DD8-A79B-904D4550723E}" type="presOf" srcId="{1DBE19F3-1925-4995-A26A-255B48C50B8D}" destId="{DAC22300-2164-4920-BA31-5DF3FEAC1E58}" srcOrd="0" destOrd="0" presId="urn:microsoft.com/office/officeart/2011/layout/CircleProcess"/>
    <dgm:cxn modelId="{CA434194-6F92-4685-8002-DC917B494960}" srcId="{AAE8081E-48F1-4A83-8418-6385E20377F2}" destId="{1DBE19F3-1925-4995-A26A-255B48C50B8D}" srcOrd="2" destOrd="0" parTransId="{AD1F77A9-C184-4B23-A55F-3E5C4FC22AB1}" sibTransId="{C1FF739A-1798-4225-B37D-8C4638613D32}"/>
    <dgm:cxn modelId="{F0E0C613-6F67-4256-8E25-1D12D8034E56}" type="presOf" srcId="{DA250B54-6454-42CD-A3F8-A0D5F9D20582}" destId="{805D5F56-F3D4-4181-8C04-005BFB9392E6}" srcOrd="1" destOrd="0" presId="urn:microsoft.com/office/officeart/2011/layout/CircleProcess"/>
    <dgm:cxn modelId="{1096387B-39FE-4E7F-874D-9CED5CB0943E}" srcId="{AAE8081E-48F1-4A83-8418-6385E20377F2}" destId="{DA250B54-6454-42CD-A3F8-A0D5F9D20582}" srcOrd="1" destOrd="0" parTransId="{54D0580C-F87E-4AA6-A02F-80E7EFAC6C19}" sibTransId="{6B333988-1F59-4E8A-8F32-5D8EEEDBB556}"/>
    <dgm:cxn modelId="{0E4781C2-8C59-44B9-86CE-FF3BA98646DC}" type="presOf" srcId="{DA250B54-6454-42CD-A3F8-A0D5F9D20582}" destId="{088A02BF-7C15-4079-8C48-3ECB9F9C59D9}" srcOrd="0" destOrd="0" presId="urn:microsoft.com/office/officeart/2011/layout/CircleProcess"/>
    <dgm:cxn modelId="{A7B3FF79-FF13-4403-9268-AE90AF4D1C06}" srcId="{AAE8081E-48F1-4A83-8418-6385E20377F2}" destId="{FDE81711-E4D6-48CE-A7B2-E4DD9678990E}" srcOrd="0" destOrd="0" parTransId="{551FCC02-B726-4651-95CA-1553BD28E7F6}" sibTransId="{085BF0AB-ECF7-4216-AEA0-2377BA79DE64}"/>
    <dgm:cxn modelId="{82F31F78-E470-4AD0-8BBA-092AB7F5EEF3}" srcId="{AAE8081E-48F1-4A83-8418-6385E20377F2}" destId="{83E3A950-60CC-46EB-9D04-4609B4B3721C}" srcOrd="3" destOrd="0" parTransId="{8D81DFE5-5987-48C3-99BF-46A7D46B0456}" sibTransId="{B5798DBA-86D2-47B9-88E5-D40241D073A9}"/>
    <dgm:cxn modelId="{DE8C7045-391E-4630-8D87-1148855CFC78}" type="presParOf" srcId="{25355B65-A3AA-4545-9AAF-DFA2F20A704D}" destId="{36D4E308-D934-4CB9-87F8-EAEC3AE98FFA}" srcOrd="0" destOrd="0" presId="urn:microsoft.com/office/officeart/2011/layout/CircleProcess"/>
    <dgm:cxn modelId="{263C1C06-4598-4082-82A1-1ECE8B6AAEB7}" type="presParOf" srcId="{36D4E308-D934-4CB9-87F8-EAEC3AE98FFA}" destId="{60557C86-F5C3-4B0B-9715-50E62F37C582}" srcOrd="0" destOrd="0" presId="urn:microsoft.com/office/officeart/2011/layout/CircleProcess"/>
    <dgm:cxn modelId="{B5EE8CB5-F8E2-49AD-B96C-37DB84380664}" type="presParOf" srcId="{25355B65-A3AA-4545-9AAF-DFA2F20A704D}" destId="{C305DFFE-8313-46B5-9CF4-660FC5E08355}" srcOrd="1" destOrd="0" presId="urn:microsoft.com/office/officeart/2011/layout/CircleProcess"/>
    <dgm:cxn modelId="{9E7156F3-C2DE-447E-8727-5B3FEE699B03}" type="presParOf" srcId="{C305DFFE-8313-46B5-9CF4-660FC5E08355}" destId="{08138386-38A3-45F6-95F9-30538E90B019}" srcOrd="0" destOrd="0" presId="urn:microsoft.com/office/officeart/2011/layout/CircleProcess"/>
    <dgm:cxn modelId="{07594D23-3C6D-481C-9B1A-9E3E0A3C7385}" type="presParOf" srcId="{25355B65-A3AA-4545-9AAF-DFA2F20A704D}" destId="{0653721C-CEF2-4AD1-81E9-13BC897E0B06}" srcOrd="2" destOrd="0" presId="urn:microsoft.com/office/officeart/2011/layout/CircleProcess"/>
    <dgm:cxn modelId="{8765C9DA-A23A-423B-8B9F-994542FFC056}" type="presParOf" srcId="{25355B65-A3AA-4545-9AAF-DFA2F20A704D}" destId="{3A0AABA2-56AE-4159-B22D-D360D98C594E}" srcOrd="3" destOrd="0" presId="urn:microsoft.com/office/officeart/2011/layout/CircleProcess"/>
    <dgm:cxn modelId="{E0F17EB2-5298-48FC-B159-E5B0F8EAD0EC}" type="presParOf" srcId="{3A0AABA2-56AE-4159-B22D-D360D98C594E}" destId="{24EA3BB9-3492-4666-AA1D-190C57320160}" srcOrd="0" destOrd="0" presId="urn:microsoft.com/office/officeart/2011/layout/CircleProcess"/>
    <dgm:cxn modelId="{1BE2EC6C-C029-46EF-AB04-6FB6499F6B09}" type="presParOf" srcId="{25355B65-A3AA-4545-9AAF-DFA2F20A704D}" destId="{F4F7A611-CAF0-4FBC-BB54-A076F7797C62}" srcOrd="4" destOrd="0" presId="urn:microsoft.com/office/officeart/2011/layout/CircleProcess"/>
    <dgm:cxn modelId="{51800487-D2AB-4CC9-8AEA-C42199F1F4B5}" type="presParOf" srcId="{F4F7A611-CAF0-4FBC-BB54-A076F7797C62}" destId="{DAC22300-2164-4920-BA31-5DF3FEAC1E58}" srcOrd="0" destOrd="0" presId="urn:microsoft.com/office/officeart/2011/layout/CircleProcess"/>
    <dgm:cxn modelId="{6B8AA7F3-1497-4349-AE39-4A7C32E6581A}" type="presParOf" srcId="{25355B65-A3AA-4545-9AAF-DFA2F20A704D}" destId="{0E495DC2-A2CC-47DB-9B0B-0EB5E32F97B0}" srcOrd="5" destOrd="0" presId="urn:microsoft.com/office/officeart/2011/layout/CircleProcess"/>
    <dgm:cxn modelId="{88613628-7A9F-43E6-9449-73535E738B70}" type="presParOf" srcId="{25355B65-A3AA-4545-9AAF-DFA2F20A704D}" destId="{F6B0C1E4-F030-446A-85AE-F141BFA04EFF}" srcOrd="6" destOrd="0" presId="urn:microsoft.com/office/officeart/2011/layout/CircleProcess"/>
    <dgm:cxn modelId="{28EC73B5-2C2C-4CDB-9103-53685AF5BB4D}" type="presParOf" srcId="{F6B0C1E4-F030-446A-85AE-F141BFA04EFF}" destId="{66833DAD-25A2-4C33-8826-5F3EE1212E16}" srcOrd="0" destOrd="0" presId="urn:microsoft.com/office/officeart/2011/layout/CircleProcess"/>
    <dgm:cxn modelId="{6E6B59BE-D611-4A5B-8AB5-912062358DB1}" type="presParOf" srcId="{25355B65-A3AA-4545-9AAF-DFA2F20A704D}" destId="{4449EECB-1894-4DCA-9F09-E35E46E2CC8C}" srcOrd="7" destOrd="0" presId="urn:microsoft.com/office/officeart/2011/layout/CircleProcess"/>
    <dgm:cxn modelId="{4C11C34D-A3A6-43EB-9B39-CDC75EC6F26E}" type="presParOf" srcId="{4449EECB-1894-4DCA-9F09-E35E46E2CC8C}" destId="{088A02BF-7C15-4079-8C48-3ECB9F9C59D9}" srcOrd="0" destOrd="0" presId="urn:microsoft.com/office/officeart/2011/layout/CircleProcess"/>
    <dgm:cxn modelId="{E2ECA25F-A61D-4848-B5AB-DDEC7E38464E}" type="presParOf" srcId="{25355B65-A3AA-4545-9AAF-DFA2F20A704D}" destId="{805D5F56-F3D4-4181-8C04-005BFB9392E6}" srcOrd="8" destOrd="0" presId="urn:microsoft.com/office/officeart/2011/layout/CircleProcess"/>
    <dgm:cxn modelId="{3905FB97-4EDB-406C-B7AA-277F361A735D}" type="presParOf" srcId="{25355B65-A3AA-4545-9AAF-DFA2F20A704D}" destId="{B2C654A3-936C-4B0A-9E27-871A664C0659}" srcOrd="9" destOrd="0" presId="urn:microsoft.com/office/officeart/2011/layout/CircleProcess"/>
    <dgm:cxn modelId="{A5C7B18A-A798-49A9-BFB3-ADB43F24EC45}" type="presParOf" srcId="{B2C654A3-936C-4B0A-9E27-871A664C0659}" destId="{285AB14A-EDCC-465F-999B-3F10612C144B}" srcOrd="0" destOrd="0" presId="urn:microsoft.com/office/officeart/2011/layout/CircleProcess"/>
    <dgm:cxn modelId="{666B560E-3032-4A1C-909C-AA7A1CA4AEE8}" type="presParOf" srcId="{25355B65-A3AA-4545-9AAF-DFA2F20A704D}" destId="{C113A9E7-4A9D-4413-9083-6711544776B6}" srcOrd="10" destOrd="0" presId="urn:microsoft.com/office/officeart/2011/layout/CircleProcess"/>
    <dgm:cxn modelId="{864CB567-8259-4FCC-846E-91F7E3B7214C}" type="presParOf" srcId="{C113A9E7-4A9D-4413-9083-6711544776B6}" destId="{845768E8-1B6D-4004-ADD7-8D19ADBA692A}" srcOrd="0" destOrd="0" presId="urn:microsoft.com/office/officeart/2011/layout/CircleProcess"/>
    <dgm:cxn modelId="{482B556A-38FB-410A-8CB0-651B53839777}" type="presParOf" srcId="{25355B65-A3AA-4545-9AAF-DFA2F20A704D}" destId="{6206BA85-C8A0-4046-BAB4-7FC8BCC57689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3F52DC-0140-4FC7-8BDB-22B075B7CDD8}" type="doc">
      <dgm:prSet loTypeId="urn:microsoft.com/office/officeart/2005/8/layout/h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F8FC275-E35F-4E7B-8133-D0E8083B19C4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Церемония открытия</a:t>
          </a:r>
          <a:endParaRPr lang="ru-RU" sz="1100" b="1" dirty="0">
            <a:solidFill>
              <a:srgbClr val="FF0000"/>
            </a:solidFill>
          </a:endParaRPr>
        </a:p>
      </dgm:t>
    </dgm:pt>
    <dgm:pt modelId="{3F8B9953-FFB9-4A27-814B-DCE186D7EB83}" type="parTrans" cxnId="{2EBB2DD7-6DBD-47C1-AEFA-2EA0E1707F97}">
      <dgm:prSet/>
      <dgm:spPr/>
      <dgm:t>
        <a:bodyPr/>
        <a:lstStyle/>
        <a:p>
          <a:endParaRPr lang="ru-RU"/>
        </a:p>
      </dgm:t>
    </dgm:pt>
    <dgm:pt modelId="{C88D6C63-7862-40AE-9C00-7890CA22F0D0}" type="sibTrans" cxnId="{2EBB2DD7-6DBD-47C1-AEFA-2EA0E1707F97}">
      <dgm:prSet/>
      <dgm:spPr/>
      <dgm:t>
        <a:bodyPr/>
        <a:lstStyle/>
        <a:p>
          <a:endParaRPr lang="ru-RU"/>
        </a:p>
      </dgm:t>
    </dgm:pt>
    <dgm:pt modelId="{987BA2D9-0DEA-444B-9B3C-BEA4B8E86C26}">
      <dgm:prSet phldrT="[Текст]"/>
      <dgm:spPr/>
      <dgm:t>
        <a:bodyPr/>
        <a:lstStyle/>
        <a:p>
          <a:r>
            <a:rPr lang="ru-RU" dirty="0" smtClean="0"/>
            <a:t>Ледовый дворец на 10 тыс. мест</a:t>
          </a:r>
          <a:endParaRPr lang="ru-RU" dirty="0"/>
        </a:p>
      </dgm:t>
    </dgm:pt>
    <dgm:pt modelId="{78D6A573-6666-4A91-A460-B130B6C3FA71}" type="parTrans" cxnId="{AB184E39-AB87-48A0-9B19-53FA9B66B087}">
      <dgm:prSet/>
      <dgm:spPr/>
      <dgm:t>
        <a:bodyPr/>
        <a:lstStyle/>
        <a:p>
          <a:endParaRPr lang="ru-RU"/>
        </a:p>
      </dgm:t>
    </dgm:pt>
    <dgm:pt modelId="{93DDBE0C-EF74-434E-A59E-948060D6A4CD}" type="sibTrans" cxnId="{AB184E39-AB87-48A0-9B19-53FA9B66B087}">
      <dgm:prSet/>
      <dgm:spPr/>
      <dgm:t>
        <a:bodyPr/>
        <a:lstStyle/>
        <a:p>
          <a:endParaRPr lang="ru-RU"/>
        </a:p>
      </dgm:t>
    </dgm:pt>
    <dgm:pt modelId="{80266698-0F3C-4CCC-9782-313D85FB5786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Молодежные культурно-массовые мероприятия</a:t>
          </a:r>
          <a:endParaRPr lang="ru-RU" sz="1100" b="1" dirty="0">
            <a:solidFill>
              <a:srgbClr val="FF0000"/>
            </a:solidFill>
          </a:endParaRPr>
        </a:p>
      </dgm:t>
    </dgm:pt>
    <dgm:pt modelId="{F4CB5D63-33E1-4AD9-817E-4044F49CA78B}" type="parTrans" cxnId="{DAF6C03E-2573-4E24-8A88-1EFC8D817F9A}">
      <dgm:prSet/>
      <dgm:spPr/>
      <dgm:t>
        <a:bodyPr/>
        <a:lstStyle/>
        <a:p>
          <a:endParaRPr lang="ru-RU"/>
        </a:p>
      </dgm:t>
    </dgm:pt>
    <dgm:pt modelId="{0A3D15C6-73CA-48AC-B6C1-56D85E5D1451}" type="sibTrans" cxnId="{DAF6C03E-2573-4E24-8A88-1EFC8D817F9A}">
      <dgm:prSet/>
      <dgm:spPr/>
      <dgm:t>
        <a:bodyPr/>
        <a:lstStyle/>
        <a:p>
          <a:endParaRPr lang="ru-RU"/>
        </a:p>
      </dgm:t>
    </dgm:pt>
    <dgm:pt modelId="{7C8BD3DF-F629-404D-BA83-EE81AA543E65}">
      <dgm:prSet phldrT="[Текст]"/>
      <dgm:spPr/>
      <dgm:t>
        <a:bodyPr/>
        <a:lstStyle/>
        <a:p>
          <a:r>
            <a:rPr lang="ru-RU" dirty="0" smtClean="0"/>
            <a:t>Пресс-конференции</a:t>
          </a:r>
          <a:endParaRPr lang="ru-RU" dirty="0"/>
        </a:p>
      </dgm:t>
    </dgm:pt>
    <dgm:pt modelId="{43563313-7F1F-4095-A8F5-F465B757A5E9}" type="parTrans" cxnId="{8F658038-2D43-4257-AA4E-F582216BF07B}">
      <dgm:prSet/>
      <dgm:spPr/>
      <dgm:t>
        <a:bodyPr/>
        <a:lstStyle/>
        <a:p>
          <a:endParaRPr lang="ru-RU"/>
        </a:p>
      </dgm:t>
    </dgm:pt>
    <dgm:pt modelId="{67D39D47-E17A-40BB-94E4-D36F1960CFE8}" type="sibTrans" cxnId="{8F658038-2D43-4257-AA4E-F582216BF07B}">
      <dgm:prSet/>
      <dgm:spPr/>
      <dgm:t>
        <a:bodyPr/>
        <a:lstStyle/>
        <a:p>
          <a:endParaRPr lang="ru-RU"/>
        </a:p>
      </dgm:t>
    </dgm:pt>
    <dgm:pt modelId="{BCC2A456-317D-4F42-944E-D9986236B5D8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Концертные программы и фестивали</a:t>
          </a:r>
          <a:endParaRPr lang="ru-RU" sz="1100" b="1" dirty="0">
            <a:solidFill>
              <a:srgbClr val="FF0000"/>
            </a:solidFill>
          </a:endParaRPr>
        </a:p>
      </dgm:t>
    </dgm:pt>
    <dgm:pt modelId="{A92DD48A-8D7F-42BB-8CBD-0F8D10B7C9EA}" type="parTrans" cxnId="{3D10305C-9C25-4ECA-A655-72CBDCEBCD54}">
      <dgm:prSet/>
      <dgm:spPr/>
      <dgm:t>
        <a:bodyPr/>
        <a:lstStyle/>
        <a:p>
          <a:endParaRPr lang="ru-RU"/>
        </a:p>
      </dgm:t>
    </dgm:pt>
    <dgm:pt modelId="{59737056-8E98-4847-A947-6F6C39A7B062}" type="sibTrans" cxnId="{3D10305C-9C25-4ECA-A655-72CBDCEBCD54}">
      <dgm:prSet/>
      <dgm:spPr/>
      <dgm:t>
        <a:bodyPr/>
        <a:lstStyle/>
        <a:p>
          <a:endParaRPr lang="ru-RU"/>
        </a:p>
      </dgm:t>
    </dgm:pt>
    <dgm:pt modelId="{11D802B4-DED0-4575-BE3A-19886731C5EF}">
      <dgm:prSet phldrT="[Текст]"/>
      <dgm:spPr/>
      <dgm:t>
        <a:bodyPr/>
        <a:lstStyle/>
        <a:p>
          <a:r>
            <a:rPr lang="ru-RU" dirty="0" smtClean="0"/>
            <a:t>Мероприятия, проводимые в зимнее время</a:t>
          </a:r>
          <a:endParaRPr lang="ru-RU" dirty="0"/>
        </a:p>
      </dgm:t>
    </dgm:pt>
    <dgm:pt modelId="{BFA4B21A-6FD5-4A24-BA65-4BE8257FA9D5}" type="parTrans" cxnId="{C8A277B0-A18E-4AE7-9C57-61D55BF66072}">
      <dgm:prSet/>
      <dgm:spPr/>
      <dgm:t>
        <a:bodyPr/>
        <a:lstStyle/>
        <a:p>
          <a:endParaRPr lang="ru-RU"/>
        </a:p>
      </dgm:t>
    </dgm:pt>
    <dgm:pt modelId="{7E384BDA-1429-4650-A19A-9B7CCDD9558B}" type="sibTrans" cxnId="{C8A277B0-A18E-4AE7-9C57-61D55BF66072}">
      <dgm:prSet/>
      <dgm:spPr/>
      <dgm:t>
        <a:bodyPr/>
        <a:lstStyle/>
        <a:p>
          <a:endParaRPr lang="ru-RU"/>
        </a:p>
      </dgm:t>
    </dgm:pt>
    <dgm:pt modelId="{AA3BD67C-E262-4E34-B0C0-D97E50CB2D74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Церемония закрытия</a:t>
          </a:r>
          <a:endParaRPr lang="ru-RU" sz="1100" b="1" dirty="0">
            <a:solidFill>
              <a:srgbClr val="FF0000"/>
            </a:solidFill>
          </a:endParaRPr>
        </a:p>
      </dgm:t>
    </dgm:pt>
    <dgm:pt modelId="{5F46B881-2DEA-4108-ACEA-C88169B8633C}" type="parTrans" cxnId="{B707FEB3-B1F2-4D89-89AA-4BEFEBDB2A81}">
      <dgm:prSet/>
      <dgm:spPr/>
      <dgm:t>
        <a:bodyPr/>
        <a:lstStyle/>
        <a:p>
          <a:endParaRPr lang="ru-RU"/>
        </a:p>
      </dgm:t>
    </dgm:pt>
    <dgm:pt modelId="{70A6BD91-C1C7-4361-8EC6-53FB3B7C6020}" type="sibTrans" cxnId="{B707FEB3-B1F2-4D89-89AA-4BEFEBDB2A81}">
      <dgm:prSet/>
      <dgm:spPr/>
      <dgm:t>
        <a:bodyPr/>
        <a:lstStyle/>
        <a:p>
          <a:endParaRPr lang="ru-RU"/>
        </a:p>
      </dgm:t>
    </dgm:pt>
    <dgm:pt modelId="{71C6A25E-AE38-4C05-BDEC-9BFBF3FB7A50}">
      <dgm:prSet phldrT="[Текст]" custT="1"/>
      <dgm:spPr/>
      <dgm:t>
        <a:bodyPr/>
        <a:lstStyle/>
        <a:p>
          <a:r>
            <a:rPr lang="ru-RU" sz="1100" b="1" dirty="0" smtClean="0">
              <a:solidFill>
                <a:srgbClr val="FF0000"/>
              </a:solidFill>
            </a:rPr>
            <a:t>Экскурсии</a:t>
          </a:r>
          <a:endParaRPr lang="ru-RU" sz="1100" b="1" dirty="0">
            <a:solidFill>
              <a:srgbClr val="FF0000"/>
            </a:solidFill>
          </a:endParaRPr>
        </a:p>
      </dgm:t>
    </dgm:pt>
    <dgm:pt modelId="{46599339-4833-4DFC-9B78-55EBE6B5EC13}" type="parTrans" cxnId="{480B7CC8-B5FC-4676-AB51-0F62525EF176}">
      <dgm:prSet/>
      <dgm:spPr/>
      <dgm:t>
        <a:bodyPr/>
        <a:lstStyle/>
        <a:p>
          <a:endParaRPr lang="ru-RU"/>
        </a:p>
      </dgm:t>
    </dgm:pt>
    <dgm:pt modelId="{31886886-8C3D-49D3-A24D-34B95607824A}" type="sibTrans" cxnId="{480B7CC8-B5FC-4676-AB51-0F62525EF176}">
      <dgm:prSet/>
      <dgm:spPr/>
      <dgm:t>
        <a:bodyPr/>
        <a:lstStyle/>
        <a:p>
          <a:endParaRPr lang="ru-RU"/>
        </a:p>
      </dgm:t>
    </dgm:pt>
    <dgm:pt modelId="{B5A61C8A-293F-4FA2-A7A7-1D0FBC79DC74}">
      <dgm:prSet/>
      <dgm:spPr/>
      <dgm:t>
        <a:bodyPr/>
        <a:lstStyle/>
        <a:p>
          <a:r>
            <a:rPr lang="ru-RU" smtClean="0"/>
            <a:t>Ледовый дворец на 10 тыс. мест</a:t>
          </a:r>
          <a:endParaRPr lang="ru-RU"/>
        </a:p>
      </dgm:t>
    </dgm:pt>
    <dgm:pt modelId="{8CE187DC-C04B-471C-8FA8-70E16095CCC0}" type="parTrans" cxnId="{E8DA0CE9-D0A7-42AD-8385-83B655EBA8DA}">
      <dgm:prSet/>
      <dgm:spPr/>
      <dgm:t>
        <a:bodyPr/>
        <a:lstStyle/>
        <a:p>
          <a:endParaRPr lang="ru-RU"/>
        </a:p>
      </dgm:t>
    </dgm:pt>
    <dgm:pt modelId="{560CE29D-0600-42AF-BD44-4A35535620AA}" type="sibTrans" cxnId="{E8DA0CE9-D0A7-42AD-8385-83B655EBA8DA}">
      <dgm:prSet/>
      <dgm:spPr/>
      <dgm:t>
        <a:bodyPr/>
        <a:lstStyle/>
        <a:p>
          <a:endParaRPr lang="ru-RU"/>
        </a:p>
      </dgm:t>
    </dgm:pt>
    <dgm:pt modelId="{1673EA8E-2DCB-4E46-8F08-A6D28B8EE160}">
      <dgm:prSet/>
      <dgm:spPr/>
      <dgm:t>
        <a:bodyPr/>
        <a:lstStyle/>
        <a:p>
          <a:r>
            <a:rPr lang="ru-RU" dirty="0" smtClean="0"/>
            <a:t>Исторический центр города</a:t>
          </a:r>
          <a:endParaRPr lang="ru-RU" dirty="0"/>
        </a:p>
      </dgm:t>
    </dgm:pt>
    <dgm:pt modelId="{D3454C52-0FBD-416E-847F-F66BD2A76EAB}" type="parTrans" cxnId="{6058D211-1414-4163-9809-0FCC6392B964}">
      <dgm:prSet/>
      <dgm:spPr/>
      <dgm:t>
        <a:bodyPr/>
        <a:lstStyle/>
        <a:p>
          <a:endParaRPr lang="ru-RU"/>
        </a:p>
      </dgm:t>
    </dgm:pt>
    <dgm:pt modelId="{88B500BA-719C-45C0-B55B-92F2D37EDA41}" type="sibTrans" cxnId="{6058D211-1414-4163-9809-0FCC6392B964}">
      <dgm:prSet/>
      <dgm:spPr/>
      <dgm:t>
        <a:bodyPr/>
        <a:lstStyle/>
        <a:p>
          <a:endParaRPr lang="ru-RU"/>
        </a:p>
      </dgm:t>
    </dgm:pt>
    <dgm:pt modelId="{EDCF4947-399C-4069-81CC-17526FE15C14}">
      <dgm:prSet/>
      <dgm:spPr/>
      <dgm:t>
        <a:bodyPr/>
        <a:lstStyle/>
        <a:p>
          <a:r>
            <a:rPr lang="ru-RU" dirty="0" smtClean="0"/>
            <a:t>Парки, заповедники</a:t>
          </a:r>
          <a:endParaRPr lang="ru-RU" dirty="0"/>
        </a:p>
      </dgm:t>
    </dgm:pt>
    <dgm:pt modelId="{882F28D0-CE4F-4BC1-9F8A-1FC8DCD4525B}" type="parTrans" cxnId="{ABD4A501-4E2D-4D79-BD20-6D72DD1BBD99}">
      <dgm:prSet/>
      <dgm:spPr/>
      <dgm:t>
        <a:bodyPr/>
        <a:lstStyle/>
        <a:p>
          <a:endParaRPr lang="ru-RU"/>
        </a:p>
      </dgm:t>
    </dgm:pt>
    <dgm:pt modelId="{2039BD6A-767D-4105-9BAE-CA1377E0CF55}" type="sibTrans" cxnId="{ABD4A501-4E2D-4D79-BD20-6D72DD1BBD99}">
      <dgm:prSet/>
      <dgm:spPr/>
      <dgm:t>
        <a:bodyPr/>
        <a:lstStyle/>
        <a:p>
          <a:endParaRPr lang="ru-RU"/>
        </a:p>
      </dgm:t>
    </dgm:pt>
    <dgm:pt modelId="{7D6ABCCF-3E1F-46F4-AE4C-3C5D129AF618}">
      <dgm:prSet phldrT="[Текст]"/>
      <dgm:spPr/>
      <dgm:t>
        <a:bodyPr/>
        <a:lstStyle/>
        <a:p>
          <a:r>
            <a:rPr lang="ru-RU" dirty="0" smtClean="0"/>
            <a:t>Круглые столы</a:t>
          </a:r>
          <a:endParaRPr lang="ru-RU" dirty="0"/>
        </a:p>
      </dgm:t>
    </dgm:pt>
    <dgm:pt modelId="{D72010FF-3D38-4C82-A45F-D79DA920B402}" type="parTrans" cxnId="{5D344FAC-96CC-40DC-9D82-03ECCFF3BBD0}">
      <dgm:prSet/>
      <dgm:spPr/>
      <dgm:t>
        <a:bodyPr/>
        <a:lstStyle/>
        <a:p>
          <a:endParaRPr lang="ru-RU"/>
        </a:p>
      </dgm:t>
    </dgm:pt>
    <dgm:pt modelId="{DBF99441-82D8-46D2-BD21-EE411C577E2D}" type="sibTrans" cxnId="{5D344FAC-96CC-40DC-9D82-03ECCFF3BBD0}">
      <dgm:prSet/>
      <dgm:spPr/>
      <dgm:t>
        <a:bodyPr/>
        <a:lstStyle/>
        <a:p>
          <a:endParaRPr lang="ru-RU"/>
        </a:p>
      </dgm:t>
    </dgm:pt>
    <dgm:pt modelId="{2BF551F1-3C0B-4782-BE2D-F934FF6E386D}" type="pres">
      <dgm:prSet presAssocID="{8D3F52DC-0140-4FC7-8BDB-22B075B7CD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23AABE-C689-459A-92AF-FB43D2A67284}" type="pres">
      <dgm:prSet presAssocID="{8D3F52DC-0140-4FC7-8BDB-22B075B7CDD8}" presName="tSp" presStyleCnt="0"/>
      <dgm:spPr/>
    </dgm:pt>
    <dgm:pt modelId="{AA83A6AE-AF9B-45B0-9484-0702593FA0BB}" type="pres">
      <dgm:prSet presAssocID="{8D3F52DC-0140-4FC7-8BDB-22B075B7CDD8}" presName="bSp" presStyleCnt="0"/>
      <dgm:spPr/>
    </dgm:pt>
    <dgm:pt modelId="{9347A56E-1DF7-42D5-B063-9009B7CEC936}" type="pres">
      <dgm:prSet presAssocID="{8D3F52DC-0140-4FC7-8BDB-22B075B7CDD8}" presName="process" presStyleCnt="0"/>
      <dgm:spPr/>
    </dgm:pt>
    <dgm:pt modelId="{14FA4C6A-22E1-490E-A9CC-46576C9F11D3}" type="pres">
      <dgm:prSet presAssocID="{FF8FC275-E35F-4E7B-8133-D0E8083B19C4}" presName="composite1" presStyleCnt="0"/>
      <dgm:spPr/>
    </dgm:pt>
    <dgm:pt modelId="{4393C0AC-1278-4E87-AEDB-41691284EF6A}" type="pres">
      <dgm:prSet presAssocID="{FF8FC275-E35F-4E7B-8133-D0E8083B19C4}" presName="dummyNode1" presStyleLbl="node1" presStyleIdx="0" presStyleCnt="5"/>
      <dgm:spPr/>
    </dgm:pt>
    <dgm:pt modelId="{FB00CE4F-4F42-401F-8D3C-0B818DCA6853}" type="pres">
      <dgm:prSet presAssocID="{FF8FC275-E35F-4E7B-8133-D0E8083B19C4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1D8181-405B-4D5D-9AF3-10C62DC3D1B8}" type="pres">
      <dgm:prSet presAssocID="{FF8FC275-E35F-4E7B-8133-D0E8083B19C4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A6E4BE-3269-4D86-B882-C6304A26F94F}" type="pres">
      <dgm:prSet presAssocID="{FF8FC275-E35F-4E7B-8133-D0E8083B19C4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F9BA3D-0155-46DD-B4A9-03121C225CD0}" type="pres">
      <dgm:prSet presAssocID="{FF8FC275-E35F-4E7B-8133-D0E8083B19C4}" presName="connSite1" presStyleCnt="0"/>
      <dgm:spPr/>
    </dgm:pt>
    <dgm:pt modelId="{B0DED233-943A-4A68-82D4-13CDF87FA3EA}" type="pres">
      <dgm:prSet presAssocID="{C88D6C63-7862-40AE-9C00-7890CA22F0D0}" presName="Name9" presStyleLbl="sibTrans2D1" presStyleIdx="0" presStyleCnt="4"/>
      <dgm:spPr/>
      <dgm:t>
        <a:bodyPr/>
        <a:lstStyle/>
        <a:p>
          <a:endParaRPr lang="ru-RU"/>
        </a:p>
      </dgm:t>
    </dgm:pt>
    <dgm:pt modelId="{FD7B6834-6FA1-46D4-B858-FB8D09C0CE6C}" type="pres">
      <dgm:prSet presAssocID="{80266698-0F3C-4CCC-9782-313D85FB5786}" presName="composite2" presStyleCnt="0"/>
      <dgm:spPr/>
    </dgm:pt>
    <dgm:pt modelId="{4E512E02-B62F-4ED2-A393-F4A00AB277D1}" type="pres">
      <dgm:prSet presAssocID="{80266698-0F3C-4CCC-9782-313D85FB5786}" presName="dummyNode2" presStyleLbl="node1" presStyleIdx="0" presStyleCnt="5"/>
      <dgm:spPr/>
    </dgm:pt>
    <dgm:pt modelId="{6EBA6E8C-A2B2-465C-BC62-EDEA084CF33D}" type="pres">
      <dgm:prSet presAssocID="{80266698-0F3C-4CCC-9782-313D85FB5786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0D32B4-F0F8-4044-A49D-D6E847F7F123}" type="pres">
      <dgm:prSet presAssocID="{80266698-0F3C-4CCC-9782-313D85FB5786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A6480-2B47-4166-AB97-571F5EDCFEEA}" type="pres">
      <dgm:prSet presAssocID="{80266698-0F3C-4CCC-9782-313D85FB5786}" presName="parentNode2" presStyleLbl="node1" presStyleIdx="1" presStyleCnt="5" custScaleX="116813" custScaleY="127253" custLinFactNeighborY="-161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184A2-533C-4541-A929-CB7FE619CD66}" type="pres">
      <dgm:prSet presAssocID="{80266698-0F3C-4CCC-9782-313D85FB5786}" presName="connSite2" presStyleCnt="0"/>
      <dgm:spPr/>
    </dgm:pt>
    <dgm:pt modelId="{555FA6F9-4A22-4373-8A17-ED580BD85765}" type="pres">
      <dgm:prSet presAssocID="{0A3D15C6-73CA-48AC-B6C1-56D85E5D1451}" presName="Name18" presStyleLbl="sibTrans2D1" presStyleIdx="1" presStyleCnt="4"/>
      <dgm:spPr/>
      <dgm:t>
        <a:bodyPr/>
        <a:lstStyle/>
        <a:p>
          <a:endParaRPr lang="ru-RU"/>
        </a:p>
      </dgm:t>
    </dgm:pt>
    <dgm:pt modelId="{3CB8E155-263F-49E8-BCEA-276D7394C0B8}" type="pres">
      <dgm:prSet presAssocID="{BCC2A456-317D-4F42-944E-D9986236B5D8}" presName="composite1" presStyleCnt="0"/>
      <dgm:spPr/>
    </dgm:pt>
    <dgm:pt modelId="{3315F1C1-C0B2-4EF9-BA29-F6817E6F3A20}" type="pres">
      <dgm:prSet presAssocID="{BCC2A456-317D-4F42-944E-D9986236B5D8}" presName="dummyNode1" presStyleLbl="node1" presStyleIdx="1" presStyleCnt="5"/>
      <dgm:spPr/>
    </dgm:pt>
    <dgm:pt modelId="{452DA02F-64C6-4C6C-961E-54DACFA6F3E0}" type="pres">
      <dgm:prSet presAssocID="{BCC2A456-317D-4F42-944E-D9986236B5D8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5ACC15-001D-4AE6-958C-3B909A0DCFC6}" type="pres">
      <dgm:prSet presAssocID="{BCC2A456-317D-4F42-944E-D9986236B5D8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ACEDDB-F0E2-4530-90E1-45DF213C76B4}" type="pres">
      <dgm:prSet presAssocID="{BCC2A456-317D-4F42-944E-D9986236B5D8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BF19E-7CDA-4198-ADD1-01A6AD12527A}" type="pres">
      <dgm:prSet presAssocID="{BCC2A456-317D-4F42-944E-D9986236B5D8}" presName="connSite1" presStyleCnt="0"/>
      <dgm:spPr/>
    </dgm:pt>
    <dgm:pt modelId="{E7716287-1547-4184-89C3-0E66E3028CB9}" type="pres">
      <dgm:prSet presAssocID="{59737056-8E98-4847-A947-6F6C39A7B062}" presName="Name9" presStyleLbl="sibTrans2D1" presStyleIdx="2" presStyleCnt="4"/>
      <dgm:spPr/>
      <dgm:t>
        <a:bodyPr/>
        <a:lstStyle/>
        <a:p>
          <a:endParaRPr lang="ru-RU"/>
        </a:p>
      </dgm:t>
    </dgm:pt>
    <dgm:pt modelId="{660F9AA9-24E5-4891-95AD-F6AF8CEC04C9}" type="pres">
      <dgm:prSet presAssocID="{71C6A25E-AE38-4C05-BDEC-9BFBF3FB7A50}" presName="composite2" presStyleCnt="0"/>
      <dgm:spPr/>
    </dgm:pt>
    <dgm:pt modelId="{CE2E9587-707A-4FA1-9F56-C7CE73C1DD85}" type="pres">
      <dgm:prSet presAssocID="{71C6A25E-AE38-4C05-BDEC-9BFBF3FB7A50}" presName="dummyNode2" presStyleLbl="node1" presStyleIdx="2" presStyleCnt="5"/>
      <dgm:spPr/>
    </dgm:pt>
    <dgm:pt modelId="{A1A562E8-CF71-4D62-8D1D-FF10E316FBC1}" type="pres">
      <dgm:prSet presAssocID="{71C6A25E-AE38-4C05-BDEC-9BFBF3FB7A50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6611C3-21C0-4B27-9A08-7606A39FFB2A}" type="pres">
      <dgm:prSet presAssocID="{71C6A25E-AE38-4C05-BDEC-9BFBF3FB7A50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B1EDF-F6DC-40D6-A14F-FFE3C6E69AF7}" type="pres">
      <dgm:prSet presAssocID="{71C6A25E-AE38-4C05-BDEC-9BFBF3FB7A50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8FAAF-9055-4867-8045-578156D8A484}" type="pres">
      <dgm:prSet presAssocID="{71C6A25E-AE38-4C05-BDEC-9BFBF3FB7A50}" presName="connSite2" presStyleCnt="0"/>
      <dgm:spPr/>
    </dgm:pt>
    <dgm:pt modelId="{EBC906E1-CEA0-40F1-A11A-5FB8B08F6520}" type="pres">
      <dgm:prSet presAssocID="{31886886-8C3D-49D3-A24D-34B95607824A}" presName="Name18" presStyleLbl="sibTrans2D1" presStyleIdx="3" presStyleCnt="4"/>
      <dgm:spPr/>
      <dgm:t>
        <a:bodyPr/>
        <a:lstStyle/>
        <a:p>
          <a:endParaRPr lang="ru-RU"/>
        </a:p>
      </dgm:t>
    </dgm:pt>
    <dgm:pt modelId="{165D34E1-E36C-491D-AADE-840D5A3C27C2}" type="pres">
      <dgm:prSet presAssocID="{AA3BD67C-E262-4E34-B0C0-D97E50CB2D74}" presName="composite1" presStyleCnt="0"/>
      <dgm:spPr/>
    </dgm:pt>
    <dgm:pt modelId="{7F409E9A-51DC-4516-93DB-63A8707EF3FD}" type="pres">
      <dgm:prSet presAssocID="{AA3BD67C-E262-4E34-B0C0-D97E50CB2D74}" presName="dummyNode1" presStyleLbl="node1" presStyleIdx="3" presStyleCnt="5"/>
      <dgm:spPr/>
    </dgm:pt>
    <dgm:pt modelId="{497469F6-CB19-4960-93A8-AD626838C393}" type="pres">
      <dgm:prSet presAssocID="{AA3BD67C-E262-4E34-B0C0-D97E50CB2D74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57ABD0-74EE-4630-A053-DA95F2AE9456}" type="pres">
      <dgm:prSet presAssocID="{AA3BD67C-E262-4E34-B0C0-D97E50CB2D74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03E17-15E7-4AE3-8E61-354EC37BF336}" type="pres">
      <dgm:prSet presAssocID="{AA3BD67C-E262-4E34-B0C0-D97E50CB2D74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8CB91-DF77-4F97-8887-6E5E04D90F89}" type="pres">
      <dgm:prSet presAssocID="{AA3BD67C-E262-4E34-B0C0-D97E50CB2D74}" presName="connSite1" presStyleCnt="0"/>
      <dgm:spPr/>
    </dgm:pt>
  </dgm:ptLst>
  <dgm:cxnLst>
    <dgm:cxn modelId="{4E825830-BD4C-4780-A9C4-2FDD4C4ECAB9}" type="presOf" srcId="{59737056-8E98-4847-A947-6F6C39A7B062}" destId="{E7716287-1547-4184-89C3-0E66E3028CB9}" srcOrd="0" destOrd="0" presId="urn:microsoft.com/office/officeart/2005/8/layout/hProcess4"/>
    <dgm:cxn modelId="{3D10305C-9C25-4ECA-A655-72CBDCEBCD54}" srcId="{8D3F52DC-0140-4FC7-8BDB-22B075B7CDD8}" destId="{BCC2A456-317D-4F42-944E-D9986236B5D8}" srcOrd="2" destOrd="0" parTransId="{A92DD48A-8D7F-42BB-8CBD-0F8D10B7C9EA}" sibTransId="{59737056-8E98-4847-A947-6F6C39A7B062}"/>
    <dgm:cxn modelId="{5A5788D6-7DCA-4EBB-B8D0-535E5941E549}" type="presOf" srcId="{31886886-8C3D-49D3-A24D-34B95607824A}" destId="{EBC906E1-CEA0-40F1-A11A-5FB8B08F6520}" srcOrd="0" destOrd="0" presId="urn:microsoft.com/office/officeart/2005/8/layout/hProcess4"/>
    <dgm:cxn modelId="{B21BF6A1-10DB-464A-8536-1293923878DB}" type="presOf" srcId="{EDCF4947-399C-4069-81CC-17526FE15C14}" destId="{A1A562E8-CF71-4D62-8D1D-FF10E316FBC1}" srcOrd="0" destOrd="1" presId="urn:microsoft.com/office/officeart/2005/8/layout/hProcess4"/>
    <dgm:cxn modelId="{CE369BCD-2013-4501-B87D-1863552D3DA2}" type="presOf" srcId="{987BA2D9-0DEA-444B-9B3C-BEA4B8E86C26}" destId="{651D8181-405B-4D5D-9AF3-10C62DC3D1B8}" srcOrd="1" destOrd="0" presId="urn:microsoft.com/office/officeart/2005/8/layout/hProcess4"/>
    <dgm:cxn modelId="{ABD4A501-4E2D-4D79-BD20-6D72DD1BBD99}" srcId="{71C6A25E-AE38-4C05-BDEC-9BFBF3FB7A50}" destId="{EDCF4947-399C-4069-81CC-17526FE15C14}" srcOrd="1" destOrd="0" parTransId="{882F28D0-CE4F-4BC1-9F8A-1FC8DCD4525B}" sibTransId="{2039BD6A-767D-4105-9BAE-CA1377E0CF55}"/>
    <dgm:cxn modelId="{65B92994-4583-43A8-B1D0-24926130F687}" type="presOf" srcId="{AA3BD67C-E262-4E34-B0C0-D97E50CB2D74}" destId="{0C103E17-15E7-4AE3-8E61-354EC37BF336}" srcOrd="0" destOrd="0" presId="urn:microsoft.com/office/officeart/2005/8/layout/hProcess4"/>
    <dgm:cxn modelId="{A11AE599-EE48-44A7-8A84-8102422BA427}" type="presOf" srcId="{EDCF4947-399C-4069-81CC-17526FE15C14}" destId="{506611C3-21C0-4B27-9A08-7606A39FFB2A}" srcOrd="1" destOrd="1" presId="urn:microsoft.com/office/officeart/2005/8/layout/hProcess4"/>
    <dgm:cxn modelId="{76C313CC-0AD0-4F30-BE31-B6613D133317}" type="presOf" srcId="{987BA2D9-0DEA-444B-9B3C-BEA4B8E86C26}" destId="{FB00CE4F-4F42-401F-8D3C-0B818DCA6853}" srcOrd="0" destOrd="0" presId="urn:microsoft.com/office/officeart/2005/8/layout/hProcess4"/>
    <dgm:cxn modelId="{5D344FAC-96CC-40DC-9D82-03ECCFF3BBD0}" srcId="{80266698-0F3C-4CCC-9782-313D85FB5786}" destId="{7D6ABCCF-3E1F-46F4-AE4C-3C5D129AF618}" srcOrd="1" destOrd="0" parTransId="{D72010FF-3D38-4C82-A45F-D79DA920B402}" sibTransId="{DBF99441-82D8-46D2-BD21-EE411C577E2D}"/>
    <dgm:cxn modelId="{08BC253D-545A-4AB0-81A1-6AFD1EF56A6A}" type="presOf" srcId="{FF8FC275-E35F-4E7B-8133-D0E8083B19C4}" destId="{06A6E4BE-3269-4D86-B882-C6304A26F94F}" srcOrd="0" destOrd="0" presId="urn:microsoft.com/office/officeart/2005/8/layout/hProcess4"/>
    <dgm:cxn modelId="{AB83A433-7E11-42E6-B78A-5AD7B766BD36}" type="presOf" srcId="{B5A61C8A-293F-4FA2-A7A7-1D0FBC79DC74}" destId="{0157ABD0-74EE-4630-A053-DA95F2AE9456}" srcOrd="1" destOrd="0" presId="urn:microsoft.com/office/officeart/2005/8/layout/hProcess4"/>
    <dgm:cxn modelId="{56771D95-AF72-41D8-961F-A16ADF39FBCE}" type="presOf" srcId="{8D3F52DC-0140-4FC7-8BDB-22B075B7CDD8}" destId="{2BF551F1-3C0B-4782-BE2D-F934FF6E386D}" srcOrd="0" destOrd="0" presId="urn:microsoft.com/office/officeart/2005/8/layout/hProcess4"/>
    <dgm:cxn modelId="{DAF6C03E-2573-4E24-8A88-1EFC8D817F9A}" srcId="{8D3F52DC-0140-4FC7-8BDB-22B075B7CDD8}" destId="{80266698-0F3C-4CCC-9782-313D85FB5786}" srcOrd="1" destOrd="0" parTransId="{F4CB5D63-33E1-4AD9-817E-4044F49CA78B}" sibTransId="{0A3D15C6-73CA-48AC-B6C1-56D85E5D1451}"/>
    <dgm:cxn modelId="{77877E6D-C4DB-4A9E-9D46-7B3D07959F09}" type="presOf" srcId="{BCC2A456-317D-4F42-944E-D9986236B5D8}" destId="{A9ACEDDB-F0E2-4530-90E1-45DF213C76B4}" srcOrd="0" destOrd="0" presId="urn:microsoft.com/office/officeart/2005/8/layout/hProcess4"/>
    <dgm:cxn modelId="{F59492C6-0070-4C86-BA26-346E1BDA7EDA}" type="presOf" srcId="{7C8BD3DF-F629-404D-BA83-EE81AA543E65}" destId="{410D32B4-F0F8-4044-A49D-D6E847F7F123}" srcOrd="1" destOrd="0" presId="urn:microsoft.com/office/officeart/2005/8/layout/hProcess4"/>
    <dgm:cxn modelId="{4A622C60-2DA9-454F-A660-5B613F93B851}" type="presOf" srcId="{7D6ABCCF-3E1F-46F4-AE4C-3C5D129AF618}" destId="{410D32B4-F0F8-4044-A49D-D6E847F7F123}" srcOrd="1" destOrd="1" presId="urn:microsoft.com/office/officeart/2005/8/layout/hProcess4"/>
    <dgm:cxn modelId="{F6F21E05-4CC5-4AA3-9CA7-4AE9077B90F9}" type="presOf" srcId="{B5A61C8A-293F-4FA2-A7A7-1D0FBC79DC74}" destId="{497469F6-CB19-4960-93A8-AD626838C393}" srcOrd="0" destOrd="0" presId="urn:microsoft.com/office/officeart/2005/8/layout/hProcess4"/>
    <dgm:cxn modelId="{5051BC1C-0974-40CA-9D93-951A97B780F3}" type="presOf" srcId="{7D6ABCCF-3E1F-46F4-AE4C-3C5D129AF618}" destId="{6EBA6E8C-A2B2-465C-BC62-EDEA084CF33D}" srcOrd="0" destOrd="1" presId="urn:microsoft.com/office/officeart/2005/8/layout/hProcess4"/>
    <dgm:cxn modelId="{A4F437C2-0237-4795-8411-A5ACDBDA84E3}" type="presOf" srcId="{80266698-0F3C-4CCC-9782-313D85FB5786}" destId="{500A6480-2B47-4166-AB97-571F5EDCFEEA}" srcOrd="0" destOrd="0" presId="urn:microsoft.com/office/officeart/2005/8/layout/hProcess4"/>
    <dgm:cxn modelId="{C8A277B0-A18E-4AE7-9C57-61D55BF66072}" srcId="{BCC2A456-317D-4F42-944E-D9986236B5D8}" destId="{11D802B4-DED0-4575-BE3A-19886731C5EF}" srcOrd="0" destOrd="0" parTransId="{BFA4B21A-6FD5-4A24-BA65-4BE8257FA9D5}" sibTransId="{7E384BDA-1429-4650-A19A-9B7CCDD9558B}"/>
    <dgm:cxn modelId="{8F658038-2D43-4257-AA4E-F582216BF07B}" srcId="{80266698-0F3C-4CCC-9782-313D85FB5786}" destId="{7C8BD3DF-F629-404D-BA83-EE81AA543E65}" srcOrd="0" destOrd="0" parTransId="{43563313-7F1F-4095-A8F5-F465B757A5E9}" sibTransId="{67D39D47-E17A-40BB-94E4-D36F1960CFE8}"/>
    <dgm:cxn modelId="{366CA41E-511A-4C1F-8BE6-B25B9A7862D3}" type="presOf" srcId="{71C6A25E-AE38-4C05-BDEC-9BFBF3FB7A50}" destId="{89FB1EDF-F6DC-40D6-A14F-FFE3C6E69AF7}" srcOrd="0" destOrd="0" presId="urn:microsoft.com/office/officeart/2005/8/layout/hProcess4"/>
    <dgm:cxn modelId="{EC09D2ED-D3A1-4839-A63F-937FCB8E6A21}" type="presOf" srcId="{7C8BD3DF-F629-404D-BA83-EE81AA543E65}" destId="{6EBA6E8C-A2B2-465C-BC62-EDEA084CF33D}" srcOrd="0" destOrd="0" presId="urn:microsoft.com/office/officeart/2005/8/layout/hProcess4"/>
    <dgm:cxn modelId="{6058D211-1414-4163-9809-0FCC6392B964}" srcId="{71C6A25E-AE38-4C05-BDEC-9BFBF3FB7A50}" destId="{1673EA8E-2DCB-4E46-8F08-A6D28B8EE160}" srcOrd="0" destOrd="0" parTransId="{D3454C52-0FBD-416E-847F-F66BD2A76EAB}" sibTransId="{88B500BA-719C-45C0-B55B-92F2D37EDA41}"/>
    <dgm:cxn modelId="{AB184E39-AB87-48A0-9B19-53FA9B66B087}" srcId="{FF8FC275-E35F-4E7B-8133-D0E8083B19C4}" destId="{987BA2D9-0DEA-444B-9B3C-BEA4B8E86C26}" srcOrd="0" destOrd="0" parTransId="{78D6A573-6666-4A91-A460-B130B6C3FA71}" sibTransId="{93DDBE0C-EF74-434E-A59E-948060D6A4CD}"/>
    <dgm:cxn modelId="{3DF571E7-611D-4FBA-BCDC-5742FC525973}" type="presOf" srcId="{C88D6C63-7862-40AE-9C00-7890CA22F0D0}" destId="{B0DED233-943A-4A68-82D4-13CDF87FA3EA}" srcOrd="0" destOrd="0" presId="urn:microsoft.com/office/officeart/2005/8/layout/hProcess4"/>
    <dgm:cxn modelId="{480B7CC8-B5FC-4676-AB51-0F62525EF176}" srcId="{8D3F52DC-0140-4FC7-8BDB-22B075B7CDD8}" destId="{71C6A25E-AE38-4C05-BDEC-9BFBF3FB7A50}" srcOrd="3" destOrd="0" parTransId="{46599339-4833-4DFC-9B78-55EBE6B5EC13}" sibTransId="{31886886-8C3D-49D3-A24D-34B95607824A}"/>
    <dgm:cxn modelId="{07D20C32-C355-482C-B256-0641C8CE396C}" type="presOf" srcId="{1673EA8E-2DCB-4E46-8F08-A6D28B8EE160}" destId="{A1A562E8-CF71-4D62-8D1D-FF10E316FBC1}" srcOrd="0" destOrd="0" presId="urn:microsoft.com/office/officeart/2005/8/layout/hProcess4"/>
    <dgm:cxn modelId="{E8DA0CE9-D0A7-42AD-8385-83B655EBA8DA}" srcId="{AA3BD67C-E262-4E34-B0C0-D97E50CB2D74}" destId="{B5A61C8A-293F-4FA2-A7A7-1D0FBC79DC74}" srcOrd="0" destOrd="0" parTransId="{8CE187DC-C04B-471C-8FA8-70E16095CCC0}" sibTransId="{560CE29D-0600-42AF-BD44-4A35535620AA}"/>
    <dgm:cxn modelId="{B707FEB3-B1F2-4D89-89AA-4BEFEBDB2A81}" srcId="{8D3F52DC-0140-4FC7-8BDB-22B075B7CDD8}" destId="{AA3BD67C-E262-4E34-B0C0-D97E50CB2D74}" srcOrd="4" destOrd="0" parTransId="{5F46B881-2DEA-4108-ACEA-C88169B8633C}" sibTransId="{70A6BD91-C1C7-4361-8EC6-53FB3B7C6020}"/>
    <dgm:cxn modelId="{2EBB2DD7-6DBD-47C1-AEFA-2EA0E1707F97}" srcId="{8D3F52DC-0140-4FC7-8BDB-22B075B7CDD8}" destId="{FF8FC275-E35F-4E7B-8133-D0E8083B19C4}" srcOrd="0" destOrd="0" parTransId="{3F8B9953-FFB9-4A27-814B-DCE186D7EB83}" sibTransId="{C88D6C63-7862-40AE-9C00-7890CA22F0D0}"/>
    <dgm:cxn modelId="{4B33443F-7338-4EB2-A8D0-520F851F1B95}" type="presOf" srcId="{11D802B4-DED0-4575-BE3A-19886731C5EF}" destId="{452DA02F-64C6-4C6C-961E-54DACFA6F3E0}" srcOrd="0" destOrd="0" presId="urn:microsoft.com/office/officeart/2005/8/layout/hProcess4"/>
    <dgm:cxn modelId="{17F4C495-7946-4F98-993E-9D4C8D2CDAEE}" type="presOf" srcId="{1673EA8E-2DCB-4E46-8F08-A6D28B8EE160}" destId="{506611C3-21C0-4B27-9A08-7606A39FFB2A}" srcOrd="1" destOrd="0" presId="urn:microsoft.com/office/officeart/2005/8/layout/hProcess4"/>
    <dgm:cxn modelId="{9B608715-86AD-4BD4-B638-29188E3B00BB}" type="presOf" srcId="{0A3D15C6-73CA-48AC-B6C1-56D85E5D1451}" destId="{555FA6F9-4A22-4373-8A17-ED580BD85765}" srcOrd="0" destOrd="0" presId="urn:microsoft.com/office/officeart/2005/8/layout/hProcess4"/>
    <dgm:cxn modelId="{8A2D3329-8BAE-4E47-8248-FC328325F8A1}" type="presOf" srcId="{11D802B4-DED0-4575-BE3A-19886731C5EF}" destId="{375ACC15-001D-4AE6-958C-3B909A0DCFC6}" srcOrd="1" destOrd="0" presId="urn:microsoft.com/office/officeart/2005/8/layout/hProcess4"/>
    <dgm:cxn modelId="{4E9941DC-2611-4C18-BECD-1287AA0D8630}" type="presParOf" srcId="{2BF551F1-3C0B-4782-BE2D-F934FF6E386D}" destId="{1E23AABE-C689-459A-92AF-FB43D2A67284}" srcOrd="0" destOrd="0" presId="urn:microsoft.com/office/officeart/2005/8/layout/hProcess4"/>
    <dgm:cxn modelId="{111386BA-D6D4-4DC8-8819-2A9BB5FD6789}" type="presParOf" srcId="{2BF551F1-3C0B-4782-BE2D-F934FF6E386D}" destId="{AA83A6AE-AF9B-45B0-9484-0702593FA0BB}" srcOrd="1" destOrd="0" presId="urn:microsoft.com/office/officeart/2005/8/layout/hProcess4"/>
    <dgm:cxn modelId="{0EBB4E7D-3ADC-46DE-8225-DD746E204157}" type="presParOf" srcId="{2BF551F1-3C0B-4782-BE2D-F934FF6E386D}" destId="{9347A56E-1DF7-42D5-B063-9009B7CEC936}" srcOrd="2" destOrd="0" presId="urn:microsoft.com/office/officeart/2005/8/layout/hProcess4"/>
    <dgm:cxn modelId="{9580B8E9-72A7-4FC9-94A2-20D84013338B}" type="presParOf" srcId="{9347A56E-1DF7-42D5-B063-9009B7CEC936}" destId="{14FA4C6A-22E1-490E-A9CC-46576C9F11D3}" srcOrd="0" destOrd="0" presId="urn:microsoft.com/office/officeart/2005/8/layout/hProcess4"/>
    <dgm:cxn modelId="{8F7B9EE7-FD86-4C9F-A015-79AF5C4F067F}" type="presParOf" srcId="{14FA4C6A-22E1-490E-A9CC-46576C9F11D3}" destId="{4393C0AC-1278-4E87-AEDB-41691284EF6A}" srcOrd="0" destOrd="0" presId="urn:microsoft.com/office/officeart/2005/8/layout/hProcess4"/>
    <dgm:cxn modelId="{043AE27D-1A84-4848-89C6-A613E2E949CB}" type="presParOf" srcId="{14FA4C6A-22E1-490E-A9CC-46576C9F11D3}" destId="{FB00CE4F-4F42-401F-8D3C-0B818DCA6853}" srcOrd="1" destOrd="0" presId="urn:microsoft.com/office/officeart/2005/8/layout/hProcess4"/>
    <dgm:cxn modelId="{F82EF3AA-03C4-48C6-BEB7-AB54774C36F9}" type="presParOf" srcId="{14FA4C6A-22E1-490E-A9CC-46576C9F11D3}" destId="{651D8181-405B-4D5D-9AF3-10C62DC3D1B8}" srcOrd="2" destOrd="0" presId="urn:microsoft.com/office/officeart/2005/8/layout/hProcess4"/>
    <dgm:cxn modelId="{27945BF9-61B2-474D-B9E8-B22731BC7BA8}" type="presParOf" srcId="{14FA4C6A-22E1-490E-A9CC-46576C9F11D3}" destId="{06A6E4BE-3269-4D86-B882-C6304A26F94F}" srcOrd="3" destOrd="0" presId="urn:microsoft.com/office/officeart/2005/8/layout/hProcess4"/>
    <dgm:cxn modelId="{35B725A2-0B14-45FC-83A4-AE4799A55885}" type="presParOf" srcId="{14FA4C6A-22E1-490E-A9CC-46576C9F11D3}" destId="{B0F9BA3D-0155-46DD-B4A9-03121C225CD0}" srcOrd="4" destOrd="0" presId="urn:microsoft.com/office/officeart/2005/8/layout/hProcess4"/>
    <dgm:cxn modelId="{392F2E8E-5740-4165-AF72-67AA3F72C4DE}" type="presParOf" srcId="{9347A56E-1DF7-42D5-B063-9009B7CEC936}" destId="{B0DED233-943A-4A68-82D4-13CDF87FA3EA}" srcOrd="1" destOrd="0" presId="urn:microsoft.com/office/officeart/2005/8/layout/hProcess4"/>
    <dgm:cxn modelId="{F987ACC4-48DC-465F-BC03-FE14C49801F0}" type="presParOf" srcId="{9347A56E-1DF7-42D5-B063-9009B7CEC936}" destId="{FD7B6834-6FA1-46D4-B858-FB8D09C0CE6C}" srcOrd="2" destOrd="0" presId="urn:microsoft.com/office/officeart/2005/8/layout/hProcess4"/>
    <dgm:cxn modelId="{7A776ED5-CA3E-4582-BC06-7D9052C6FC88}" type="presParOf" srcId="{FD7B6834-6FA1-46D4-B858-FB8D09C0CE6C}" destId="{4E512E02-B62F-4ED2-A393-F4A00AB277D1}" srcOrd="0" destOrd="0" presId="urn:microsoft.com/office/officeart/2005/8/layout/hProcess4"/>
    <dgm:cxn modelId="{1EC224F2-B9D0-4240-B8CA-205AAED65D8C}" type="presParOf" srcId="{FD7B6834-6FA1-46D4-B858-FB8D09C0CE6C}" destId="{6EBA6E8C-A2B2-465C-BC62-EDEA084CF33D}" srcOrd="1" destOrd="0" presId="urn:microsoft.com/office/officeart/2005/8/layout/hProcess4"/>
    <dgm:cxn modelId="{2FFFE8F6-8413-4E65-B919-4CB6EED002BC}" type="presParOf" srcId="{FD7B6834-6FA1-46D4-B858-FB8D09C0CE6C}" destId="{410D32B4-F0F8-4044-A49D-D6E847F7F123}" srcOrd="2" destOrd="0" presId="urn:microsoft.com/office/officeart/2005/8/layout/hProcess4"/>
    <dgm:cxn modelId="{91D5F033-0EC7-41E1-9F5A-E96C946A5F46}" type="presParOf" srcId="{FD7B6834-6FA1-46D4-B858-FB8D09C0CE6C}" destId="{500A6480-2B47-4166-AB97-571F5EDCFEEA}" srcOrd="3" destOrd="0" presId="urn:microsoft.com/office/officeart/2005/8/layout/hProcess4"/>
    <dgm:cxn modelId="{829EEB95-CAE4-4D96-8A57-C70789568A37}" type="presParOf" srcId="{FD7B6834-6FA1-46D4-B858-FB8D09C0CE6C}" destId="{B66184A2-533C-4541-A929-CB7FE619CD66}" srcOrd="4" destOrd="0" presId="urn:microsoft.com/office/officeart/2005/8/layout/hProcess4"/>
    <dgm:cxn modelId="{6B1BF517-47D9-4A33-B97A-98652894A2A0}" type="presParOf" srcId="{9347A56E-1DF7-42D5-B063-9009B7CEC936}" destId="{555FA6F9-4A22-4373-8A17-ED580BD85765}" srcOrd="3" destOrd="0" presId="urn:microsoft.com/office/officeart/2005/8/layout/hProcess4"/>
    <dgm:cxn modelId="{74C36EB2-4887-4B30-B23E-40360EC6BCEA}" type="presParOf" srcId="{9347A56E-1DF7-42D5-B063-9009B7CEC936}" destId="{3CB8E155-263F-49E8-BCEA-276D7394C0B8}" srcOrd="4" destOrd="0" presId="urn:microsoft.com/office/officeart/2005/8/layout/hProcess4"/>
    <dgm:cxn modelId="{5E06DECD-3B96-4F41-AE74-6A8A3F49E64E}" type="presParOf" srcId="{3CB8E155-263F-49E8-BCEA-276D7394C0B8}" destId="{3315F1C1-C0B2-4EF9-BA29-F6817E6F3A20}" srcOrd="0" destOrd="0" presId="urn:microsoft.com/office/officeart/2005/8/layout/hProcess4"/>
    <dgm:cxn modelId="{55A78F70-3AF2-4086-AFA8-81D162CB0013}" type="presParOf" srcId="{3CB8E155-263F-49E8-BCEA-276D7394C0B8}" destId="{452DA02F-64C6-4C6C-961E-54DACFA6F3E0}" srcOrd="1" destOrd="0" presId="urn:microsoft.com/office/officeart/2005/8/layout/hProcess4"/>
    <dgm:cxn modelId="{6A97D59D-A2EB-4FEA-A447-F59A9B1ADB65}" type="presParOf" srcId="{3CB8E155-263F-49E8-BCEA-276D7394C0B8}" destId="{375ACC15-001D-4AE6-958C-3B909A0DCFC6}" srcOrd="2" destOrd="0" presId="urn:microsoft.com/office/officeart/2005/8/layout/hProcess4"/>
    <dgm:cxn modelId="{C0AA511A-927F-4506-B27E-896A2AC34323}" type="presParOf" srcId="{3CB8E155-263F-49E8-BCEA-276D7394C0B8}" destId="{A9ACEDDB-F0E2-4530-90E1-45DF213C76B4}" srcOrd="3" destOrd="0" presId="urn:microsoft.com/office/officeart/2005/8/layout/hProcess4"/>
    <dgm:cxn modelId="{DEF775A0-55D4-41E3-96A1-4FDE239E1250}" type="presParOf" srcId="{3CB8E155-263F-49E8-BCEA-276D7394C0B8}" destId="{93DBF19E-7CDA-4198-ADD1-01A6AD12527A}" srcOrd="4" destOrd="0" presId="urn:microsoft.com/office/officeart/2005/8/layout/hProcess4"/>
    <dgm:cxn modelId="{926AB082-34A6-48E6-AB22-DB4FD0F5EC97}" type="presParOf" srcId="{9347A56E-1DF7-42D5-B063-9009B7CEC936}" destId="{E7716287-1547-4184-89C3-0E66E3028CB9}" srcOrd="5" destOrd="0" presId="urn:microsoft.com/office/officeart/2005/8/layout/hProcess4"/>
    <dgm:cxn modelId="{61E06A5C-D906-401B-884B-791BE70FF2B9}" type="presParOf" srcId="{9347A56E-1DF7-42D5-B063-9009B7CEC936}" destId="{660F9AA9-24E5-4891-95AD-F6AF8CEC04C9}" srcOrd="6" destOrd="0" presId="urn:microsoft.com/office/officeart/2005/8/layout/hProcess4"/>
    <dgm:cxn modelId="{7B2ACFD5-2089-4BF6-9EDE-4A420E55EA1F}" type="presParOf" srcId="{660F9AA9-24E5-4891-95AD-F6AF8CEC04C9}" destId="{CE2E9587-707A-4FA1-9F56-C7CE73C1DD85}" srcOrd="0" destOrd="0" presId="urn:microsoft.com/office/officeart/2005/8/layout/hProcess4"/>
    <dgm:cxn modelId="{1B5FF08E-546B-477B-BB24-8B67BC8DB5A0}" type="presParOf" srcId="{660F9AA9-24E5-4891-95AD-F6AF8CEC04C9}" destId="{A1A562E8-CF71-4D62-8D1D-FF10E316FBC1}" srcOrd="1" destOrd="0" presId="urn:microsoft.com/office/officeart/2005/8/layout/hProcess4"/>
    <dgm:cxn modelId="{A476E5E3-2A5B-4C6F-95D2-02B57C584514}" type="presParOf" srcId="{660F9AA9-24E5-4891-95AD-F6AF8CEC04C9}" destId="{506611C3-21C0-4B27-9A08-7606A39FFB2A}" srcOrd="2" destOrd="0" presId="urn:microsoft.com/office/officeart/2005/8/layout/hProcess4"/>
    <dgm:cxn modelId="{ABF9FC3C-C181-448B-8591-CCCBF309235D}" type="presParOf" srcId="{660F9AA9-24E5-4891-95AD-F6AF8CEC04C9}" destId="{89FB1EDF-F6DC-40D6-A14F-FFE3C6E69AF7}" srcOrd="3" destOrd="0" presId="urn:microsoft.com/office/officeart/2005/8/layout/hProcess4"/>
    <dgm:cxn modelId="{4D9830E9-098D-4BB6-B6D5-9D7EFEE60446}" type="presParOf" srcId="{660F9AA9-24E5-4891-95AD-F6AF8CEC04C9}" destId="{A9E8FAAF-9055-4867-8045-578156D8A484}" srcOrd="4" destOrd="0" presId="urn:microsoft.com/office/officeart/2005/8/layout/hProcess4"/>
    <dgm:cxn modelId="{B1C99570-33F2-4958-8E37-8AF458B3EE45}" type="presParOf" srcId="{9347A56E-1DF7-42D5-B063-9009B7CEC936}" destId="{EBC906E1-CEA0-40F1-A11A-5FB8B08F6520}" srcOrd="7" destOrd="0" presId="urn:microsoft.com/office/officeart/2005/8/layout/hProcess4"/>
    <dgm:cxn modelId="{0E1F88F2-092F-442B-A314-CA57D9E02A43}" type="presParOf" srcId="{9347A56E-1DF7-42D5-B063-9009B7CEC936}" destId="{165D34E1-E36C-491D-AADE-840D5A3C27C2}" srcOrd="8" destOrd="0" presId="urn:microsoft.com/office/officeart/2005/8/layout/hProcess4"/>
    <dgm:cxn modelId="{3205C06E-E32C-4D84-85C9-488C03EA06B6}" type="presParOf" srcId="{165D34E1-E36C-491D-AADE-840D5A3C27C2}" destId="{7F409E9A-51DC-4516-93DB-63A8707EF3FD}" srcOrd="0" destOrd="0" presId="urn:microsoft.com/office/officeart/2005/8/layout/hProcess4"/>
    <dgm:cxn modelId="{1C8BA329-50A2-4437-9928-EF20447D3893}" type="presParOf" srcId="{165D34E1-E36C-491D-AADE-840D5A3C27C2}" destId="{497469F6-CB19-4960-93A8-AD626838C393}" srcOrd="1" destOrd="0" presId="urn:microsoft.com/office/officeart/2005/8/layout/hProcess4"/>
    <dgm:cxn modelId="{98E56298-EB17-4DA9-9832-468F206CFC32}" type="presParOf" srcId="{165D34E1-E36C-491D-AADE-840D5A3C27C2}" destId="{0157ABD0-74EE-4630-A053-DA95F2AE9456}" srcOrd="2" destOrd="0" presId="urn:microsoft.com/office/officeart/2005/8/layout/hProcess4"/>
    <dgm:cxn modelId="{B786659F-BCC4-4E82-8A04-5BEAA2C28BE4}" type="presParOf" srcId="{165D34E1-E36C-491D-AADE-840D5A3C27C2}" destId="{0C103E17-15E7-4AE3-8E61-354EC37BF336}" srcOrd="3" destOrd="0" presId="urn:microsoft.com/office/officeart/2005/8/layout/hProcess4"/>
    <dgm:cxn modelId="{7E37B2A4-877F-4816-A7D7-D9BD9EB6186C}" type="presParOf" srcId="{165D34E1-E36C-491D-AADE-840D5A3C27C2}" destId="{DB18CB91-DF77-4F97-8887-6E5E04D90F8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F93E0F-26EF-491A-9E40-FFD09E4AA51E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E1ADDD-8345-445C-9CFC-241592993D41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FF0000"/>
              </a:solidFill>
            </a:rPr>
            <a:t>Разработка идеи</a:t>
          </a:r>
          <a:endParaRPr lang="ru-RU" sz="2200" b="1" dirty="0">
            <a:solidFill>
              <a:srgbClr val="FF0000"/>
            </a:solidFill>
          </a:endParaRPr>
        </a:p>
      </dgm:t>
    </dgm:pt>
    <dgm:pt modelId="{07DC1BF5-55F1-4901-B8E5-07AF43F1675E}" type="parTrans" cxnId="{27859FAE-C5D0-4197-8F54-2BDCA2FB1FA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DDCAFE2-5E7B-4CE1-8F99-3AA4A5F8554C}" type="sibTrans" cxnId="{27859FAE-C5D0-4197-8F54-2BDCA2FB1FA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2CFC85B-5AA4-4493-AB53-B9D7C09DF47E}">
      <dgm:prSet phldrT="[Текст]" custT="1"/>
      <dgm:spPr/>
      <dgm:t>
        <a:bodyPr/>
        <a:lstStyle/>
        <a:p>
          <a:r>
            <a:rPr lang="ru-RU" sz="1800" smtClean="0"/>
            <a:t>Проведение конкурса на лучший логотип, девиз и талисман Универсиады</a:t>
          </a:r>
          <a:endParaRPr lang="ru-RU" sz="1800" dirty="0"/>
        </a:p>
      </dgm:t>
    </dgm:pt>
    <dgm:pt modelId="{A0D6EFF6-A8A4-4A8E-BFD3-DD0B5163A966}" type="parTrans" cxnId="{C396768B-EDB3-4CC1-8A0C-401B1D08A68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797CA34-D5F6-4BCF-83AB-B5B5AAD14359}" type="sibTrans" cxnId="{C396768B-EDB3-4CC1-8A0C-401B1D08A68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26A9945-213E-42D6-B6A7-9E17E12EB5F3}">
      <dgm:prSet phldrT="[Текст]" custT="1"/>
      <dgm:spPr/>
      <dgm:t>
        <a:bodyPr/>
        <a:lstStyle/>
        <a:p>
          <a:r>
            <a:rPr lang="ru-RU" sz="1800" smtClean="0"/>
            <a:t>Проведение конкурса среди творческих коллективов на участие в официальных церемониях игр</a:t>
          </a:r>
          <a:endParaRPr lang="ru-RU" sz="1800" dirty="0"/>
        </a:p>
      </dgm:t>
    </dgm:pt>
    <dgm:pt modelId="{4EB37045-2F7A-40E3-B9CC-A932AF5C921B}" type="parTrans" cxnId="{CB3E638A-BFEC-4EE6-B6D7-0C5A4698B67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BDCCF9-342E-4733-82D7-F6A220F83673}" type="sibTrans" cxnId="{CB3E638A-BFEC-4EE6-B6D7-0C5A4698B67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FA33571-AE61-425C-988B-7364357829F3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FF0000"/>
              </a:solidFill>
            </a:rPr>
            <a:t>Продвижение идеи</a:t>
          </a:r>
          <a:endParaRPr lang="ru-RU" sz="2200" b="1" dirty="0">
            <a:solidFill>
              <a:srgbClr val="FF0000"/>
            </a:solidFill>
          </a:endParaRPr>
        </a:p>
      </dgm:t>
    </dgm:pt>
    <dgm:pt modelId="{ADA1F9EF-8CFA-4A7C-9406-0E5134FD90F3}" type="parTrans" cxnId="{D29B0D65-DEC5-4FDD-ABCA-F4F08B6B192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1FE9BD2-08E5-43D0-B4B9-BB3509C15DA7}" type="sibTrans" cxnId="{D29B0D65-DEC5-4FDD-ABCA-F4F08B6B192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B715F5C-7153-4C59-BAFB-C8D0853696A7}">
      <dgm:prSet phldrT="[Текст]" custT="1"/>
      <dgm:spPr/>
      <dgm:t>
        <a:bodyPr/>
        <a:lstStyle/>
        <a:p>
          <a:r>
            <a:rPr lang="ru-RU" sz="1800" smtClean="0"/>
            <a:t>Создание сайта Универсиады</a:t>
          </a:r>
          <a:endParaRPr lang="ru-RU" sz="1800" dirty="0"/>
        </a:p>
      </dgm:t>
    </dgm:pt>
    <dgm:pt modelId="{390A9B24-A8EF-426D-A123-13DF7B6A6A57}" type="parTrans" cxnId="{71E35AE6-83E9-4DEF-B762-5F2BFD4F55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280F5F7-E3FB-49ED-8401-D3EED3481B49}" type="sibTrans" cxnId="{71E35AE6-83E9-4DEF-B762-5F2BFD4F55D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511A77D-83CC-4A4F-A4EA-86B4C3724936}">
      <dgm:prSet phldrT="[Текст]" custT="1"/>
      <dgm:spPr/>
      <dgm:t>
        <a:bodyPr/>
        <a:lstStyle/>
        <a:p>
          <a:r>
            <a:rPr lang="ru-RU" sz="1800" dirty="0" smtClean="0"/>
            <a:t>Организация и проведение спортивных мероприятий в поддержку игр</a:t>
          </a:r>
          <a:endParaRPr lang="ru-RU" sz="1800" dirty="0"/>
        </a:p>
      </dgm:t>
    </dgm:pt>
    <dgm:pt modelId="{5625F820-09CA-4EF9-9C3E-0F514AB77B0B}" type="parTrans" cxnId="{2340FAD3-FA94-43AF-8B8E-722764E63A4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7F0826F-E61F-47CB-9FBA-7EABAA952397}" type="sibTrans" cxnId="{2340FAD3-FA94-43AF-8B8E-722764E63A4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96C07F7-F638-4B61-9519-BFF6CC31F892}">
      <dgm:prSet phldrT="[Текст]" custT="1"/>
      <dgm:spPr/>
      <dgm:t>
        <a:bodyPr/>
        <a:lstStyle/>
        <a:p>
          <a:r>
            <a:rPr lang="ru-RU" sz="1800" smtClean="0"/>
            <a:t>Разработка фирменного стиля игр</a:t>
          </a:r>
          <a:endParaRPr lang="ru-RU" sz="1800" dirty="0"/>
        </a:p>
      </dgm:t>
    </dgm:pt>
    <dgm:pt modelId="{499F02B8-976D-47D7-9869-E2FD083B08F6}" type="parTrans" cxnId="{89944A56-FFB9-4DB9-8834-1A99751C74A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AE0D0D-86DB-48C3-8085-F4E56BDBC5D6}" type="sibTrans" cxnId="{89944A56-FFB9-4DB9-8834-1A99751C74A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3C3956F-0374-48BC-B1D5-747B2060A697}">
      <dgm:prSet phldrT="[Текст]" custT="1"/>
      <dgm:spPr/>
      <dgm:t>
        <a:bodyPr/>
        <a:lstStyle/>
        <a:p>
          <a:r>
            <a:rPr lang="ru-RU" sz="1800" smtClean="0"/>
            <a:t>Организация молодежной площадки в рамках КЭФ</a:t>
          </a:r>
          <a:endParaRPr lang="ru-RU" sz="1800" dirty="0"/>
        </a:p>
      </dgm:t>
    </dgm:pt>
    <dgm:pt modelId="{61079862-A502-4AD3-8F90-B6A0B2FBB164}" type="parTrans" cxnId="{6438671D-60E0-46FD-9835-9E399D43F3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2698C38-3623-4984-854C-7002208A627C}" type="sibTrans" cxnId="{6438671D-60E0-46FD-9835-9E399D43F3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1242D89-689B-43DC-8BD7-9856AAAFA830}">
      <dgm:prSet phldrT="[Текст]" custT="1"/>
      <dgm:spPr/>
      <dgm:t>
        <a:bodyPr/>
        <a:lstStyle/>
        <a:p>
          <a:r>
            <a:rPr lang="ru-RU" sz="1800" smtClean="0"/>
            <a:t>Трансляция видеороликов с тематикой игр</a:t>
          </a:r>
          <a:endParaRPr lang="ru-RU" sz="1800" dirty="0"/>
        </a:p>
      </dgm:t>
    </dgm:pt>
    <dgm:pt modelId="{2C196544-378F-4D6E-9F97-F85B1B0BFC63}" type="parTrans" cxnId="{6C3956B0-C260-452D-9D88-0F72377A56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52A512B-36C3-4695-9B1A-C2257E5DE1EF}" type="sibTrans" cxnId="{6C3956B0-C260-452D-9D88-0F72377A56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6E07A45-3AEF-42E2-8F23-220A18B9C8AE}" type="pres">
      <dgm:prSet presAssocID="{E3F93E0F-26EF-491A-9E40-FFD09E4AA51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29CA17-2F8C-48C1-B2E8-337F370D9806}" type="pres">
      <dgm:prSet presAssocID="{38E1ADDD-8345-445C-9CFC-241592993D41}" presName="compNode" presStyleCnt="0"/>
      <dgm:spPr/>
      <dgm:t>
        <a:bodyPr/>
        <a:lstStyle/>
        <a:p>
          <a:endParaRPr lang="ru-RU"/>
        </a:p>
      </dgm:t>
    </dgm:pt>
    <dgm:pt modelId="{1E06C3FC-B5AF-46F8-A680-4FB5F42EC972}" type="pres">
      <dgm:prSet presAssocID="{38E1ADDD-8345-445C-9CFC-241592993D41}" presName="aNode" presStyleLbl="bgShp" presStyleIdx="0" presStyleCnt="2"/>
      <dgm:spPr/>
      <dgm:t>
        <a:bodyPr/>
        <a:lstStyle/>
        <a:p>
          <a:endParaRPr lang="ru-RU"/>
        </a:p>
      </dgm:t>
    </dgm:pt>
    <dgm:pt modelId="{B52195E0-1B45-4A24-8C88-D6E85DF523CD}" type="pres">
      <dgm:prSet presAssocID="{38E1ADDD-8345-445C-9CFC-241592993D41}" presName="textNode" presStyleLbl="bgShp" presStyleIdx="0" presStyleCnt="2"/>
      <dgm:spPr/>
      <dgm:t>
        <a:bodyPr/>
        <a:lstStyle/>
        <a:p>
          <a:endParaRPr lang="ru-RU"/>
        </a:p>
      </dgm:t>
    </dgm:pt>
    <dgm:pt modelId="{56D3D4DE-A29F-4967-82B7-A740D646E67D}" type="pres">
      <dgm:prSet presAssocID="{38E1ADDD-8345-445C-9CFC-241592993D41}" presName="compChildNode" presStyleCnt="0"/>
      <dgm:spPr/>
      <dgm:t>
        <a:bodyPr/>
        <a:lstStyle/>
        <a:p>
          <a:endParaRPr lang="ru-RU"/>
        </a:p>
      </dgm:t>
    </dgm:pt>
    <dgm:pt modelId="{5B26D23B-D058-4BD8-A517-4A4493F02C3F}" type="pres">
      <dgm:prSet presAssocID="{38E1ADDD-8345-445C-9CFC-241592993D41}" presName="theInnerList" presStyleCnt="0"/>
      <dgm:spPr/>
      <dgm:t>
        <a:bodyPr/>
        <a:lstStyle/>
        <a:p>
          <a:endParaRPr lang="ru-RU"/>
        </a:p>
      </dgm:t>
    </dgm:pt>
    <dgm:pt modelId="{5C027A4D-C3E3-4E7A-94C1-E9ABBDE7CF6A}" type="pres">
      <dgm:prSet presAssocID="{F2CFC85B-5AA4-4493-AB53-B9D7C09DF47E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88E25-1ABC-4D97-8EDE-DA0EEAED550E}" type="pres">
      <dgm:prSet presAssocID="{F2CFC85B-5AA4-4493-AB53-B9D7C09DF47E}" presName="aSpace2" presStyleCnt="0"/>
      <dgm:spPr/>
      <dgm:t>
        <a:bodyPr/>
        <a:lstStyle/>
        <a:p>
          <a:endParaRPr lang="ru-RU"/>
        </a:p>
      </dgm:t>
    </dgm:pt>
    <dgm:pt modelId="{34E72DB8-54D9-46EF-A720-C43C2F813EBE}" type="pres">
      <dgm:prSet presAssocID="{826A9945-213E-42D6-B6A7-9E17E12EB5F3}" presName="childNode" presStyleLbl="node1" presStyleIdx="1" presStyleCnt="7" custScaleY="158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570A48-649F-4D59-9B9C-841E488C7608}" type="pres">
      <dgm:prSet presAssocID="{826A9945-213E-42D6-B6A7-9E17E12EB5F3}" presName="aSpace2" presStyleCnt="0"/>
      <dgm:spPr/>
      <dgm:t>
        <a:bodyPr/>
        <a:lstStyle/>
        <a:p>
          <a:endParaRPr lang="ru-RU"/>
        </a:p>
      </dgm:t>
    </dgm:pt>
    <dgm:pt modelId="{83547D07-1AFE-415D-96FC-39EBEE8BB1A5}" type="pres">
      <dgm:prSet presAssocID="{F96C07F7-F638-4B61-9519-BFF6CC31F892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1AE26-8EEC-45D9-86B6-8BAB882D45DF}" type="pres">
      <dgm:prSet presAssocID="{38E1ADDD-8345-445C-9CFC-241592993D41}" presName="aSpace" presStyleCnt="0"/>
      <dgm:spPr/>
      <dgm:t>
        <a:bodyPr/>
        <a:lstStyle/>
        <a:p>
          <a:endParaRPr lang="ru-RU"/>
        </a:p>
      </dgm:t>
    </dgm:pt>
    <dgm:pt modelId="{0C67D3F8-13AD-4B5F-AE3A-882C1D730FC2}" type="pres">
      <dgm:prSet presAssocID="{8FA33571-AE61-425C-988B-7364357829F3}" presName="compNode" presStyleCnt="0"/>
      <dgm:spPr/>
      <dgm:t>
        <a:bodyPr/>
        <a:lstStyle/>
        <a:p>
          <a:endParaRPr lang="ru-RU"/>
        </a:p>
      </dgm:t>
    </dgm:pt>
    <dgm:pt modelId="{6A2B6B7E-D969-4CDD-BB99-CA541522483C}" type="pres">
      <dgm:prSet presAssocID="{8FA33571-AE61-425C-988B-7364357829F3}" presName="aNode" presStyleLbl="bgShp" presStyleIdx="1" presStyleCnt="2"/>
      <dgm:spPr/>
      <dgm:t>
        <a:bodyPr/>
        <a:lstStyle/>
        <a:p>
          <a:endParaRPr lang="ru-RU"/>
        </a:p>
      </dgm:t>
    </dgm:pt>
    <dgm:pt modelId="{D1B86F1A-A6B5-4644-9135-6C299E40DA85}" type="pres">
      <dgm:prSet presAssocID="{8FA33571-AE61-425C-988B-7364357829F3}" presName="textNode" presStyleLbl="bgShp" presStyleIdx="1" presStyleCnt="2"/>
      <dgm:spPr/>
      <dgm:t>
        <a:bodyPr/>
        <a:lstStyle/>
        <a:p>
          <a:endParaRPr lang="ru-RU"/>
        </a:p>
      </dgm:t>
    </dgm:pt>
    <dgm:pt modelId="{E2FB0F9C-0CEC-40A6-86D9-83D1FF003611}" type="pres">
      <dgm:prSet presAssocID="{8FA33571-AE61-425C-988B-7364357829F3}" presName="compChildNode" presStyleCnt="0"/>
      <dgm:spPr/>
      <dgm:t>
        <a:bodyPr/>
        <a:lstStyle/>
        <a:p>
          <a:endParaRPr lang="ru-RU"/>
        </a:p>
      </dgm:t>
    </dgm:pt>
    <dgm:pt modelId="{26568B70-7A11-4A98-B8C7-8CDEE28165BD}" type="pres">
      <dgm:prSet presAssocID="{8FA33571-AE61-425C-988B-7364357829F3}" presName="theInnerList" presStyleCnt="0"/>
      <dgm:spPr/>
      <dgm:t>
        <a:bodyPr/>
        <a:lstStyle/>
        <a:p>
          <a:endParaRPr lang="ru-RU"/>
        </a:p>
      </dgm:t>
    </dgm:pt>
    <dgm:pt modelId="{702843C2-B6E3-4557-8463-3FC1C4AF372A}" type="pres">
      <dgm:prSet presAssocID="{7B715F5C-7153-4C59-BAFB-C8D0853696A7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A3D8E5-2B85-4CC1-B390-62A65CA37A0D}" type="pres">
      <dgm:prSet presAssocID="{7B715F5C-7153-4C59-BAFB-C8D0853696A7}" presName="aSpace2" presStyleCnt="0"/>
      <dgm:spPr/>
      <dgm:t>
        <a:bodyPr/>
        <a:lstStyle/>
        <a:p>
          <a:endParaRPr lang="ru-RU"/>
        </a:p>
      </dgm:t>
    </dgm:pt>
    <dgm:pt modelId="{3B795F3D-EA71-4D57-B484-00C206D840D8}" type="pres">
      <dgm:prSet presAssocID="{2511A77D-83CC-4A4F-A4EA-86B4C3724936}" presName="childNode" presStyleLbl="node1" presStyleIdx="4" presStyleCnt="7" custScaleY="123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99B039-CE7C-4667-B099-C5FE326EDA1E}" type="pres">
      <dgm:prSet presAssocID="{2511A77D-83CC-4A4F-A4EA-86B4C3724936}" presName="aSpace2" presStyleCnt="0"/>
      <dgm:spPr/>
      <dgm:t>
        <a:bodyPr/>
        <a:lstStyle/>
        <a:p>
          <a:endParaRPr lang="ru-RU"/>
        </a:p>
      </dgm:t>
    </dgm:pt>
    <dgm:pt modelId="{64705CBE-BD50-4A81-89A1-CA9820DBF86D}" type="pres">
      <dgm:prSet presAssocID="{E3C3956F-0374-48BC-B1D5-747B2060A697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DC1EC-F296-46E4-874E-12389D27C6B3}" type="pres">
      <dgm:prSet presAssocID="{E3C3956F-0374-48BC-B1D5-747B2060A697}" presName="aSpace2" presStyleCnt="0"/>
      <dgm:spPr/>
      <dgm:t>
        <a:bodyPr/>
        <a:lstStyle/>
        <a:p>
          <a:endParaRPr lang="ru-RU"/>
        </a:p>
      </dgm:t>
    </dgm:pt>
    <dgm:pt modelId="{8C7037B8-76BB-49C5-83F8-BDCBFC8E6145}" type="pres">
      <dgm:prSet presAssocID="{E1242D89-689B-43DC-8BD7-9856AAAFA830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5A67F0-92AB-4B5F-A5A9-D393E4F8F09B}" type="presOf" srcId="{7B715F5C-7153-4C59-BAFB-C8D0853696A7}" destId="{702843C2-B6E3-4557-8463-3FC1C4AF372A}" srcOrd="0" destOrd="0" presId="urn:microsoft.com/office/officeart/2005/8/layout/lProcess2"/>
    <dgm:cxn modelId="{2FC663BD-2D1B-49A1-A99B-6F2E6BDECABA}" type="presOf" srcId="{E1242D89-689B-43DC-8BD7-9856AAAFA830}" destId="{8C7037B8-76BB-49C5-83F8-BDCBFC8E6145}" srcOrd="0" destOrd="0" presId="urn:microsoft.com/office/officeart/2005/8/layout/lProcess2"/>
    <dgm:cxn modelId="{C6A3A126-EDB1-4086-8A2A-A7320685D482}" type="presOf" srcId="{F2CFC85B-5AA4-4493-AB53-B9D7C09DF47E}" destId="{5C027A4D-C3E3-4E7A-94C1-E9ABBDE7CF6A}" srcOrd="0" destOrd="0" presId="urn:microsoft.com/office/officeart/2005/8/layout/lProcess2"/>
    <dgm:cxn modelId="{5ADA073F-D5D9-4C59-A2EA-F853E55261C2}" type="presOf" srcId="{826A9945-213E-42D6-B6A7-9E17E12EB5F3}" destId="{34E72DB8-54D9-46EF-A720-C43C2F813EBE}" srcOrd="0" destOrd="0" presId="urn:microsoft.com/office/officeart/2005/8/layout/lProcess2"/>
    <dgm:cxn modelId="{C396768B-EDB3-4CC1-8A0C-401B1D08A68C}" srcId="{38E1ADDD-8345-445C-9CFC-241592993D41}" destId="{F2CFC85B-5AA4-4493-AB53-B9D7C09DF47E}" srcOrd="0" destOrd="0" parTransId="{A0D6EFF6-A8A4-4A8E-BFD3-DD0B5163A966}" sibTransId="{C797CA34-D5F6-4BCF-83AB-B5B5AAD14359}"/>
    <dgm:cxn modelId="{0B73921F-1760-4232-AB84-4BF11A4F6554}" type="presOf" srcId="{8FA33571-AE61-425C-988B-7364357829F3}" destId="{6A2B6B7E-D969-4CDD-BB99-CA541522483C}" srcOrd="0" destOrd="0" presId="urn:microsoft.com/office/officeart/2005/8/layout/lProcess2"/>
    <dgm:cxn modelId="{66739354-21F5-4609-A160-9F9325967DE1}" type="presOf" srcId="{38E1ADDD-8345-445C-9CFC-241592993D41}" destId="{1E06C3FC-B5AF-46F8-A680-4FB5F42EC972}" srcOrd="0" destOrd="0" presId="urn:microsoft.com/office/officeart/2005/8/layout/lProcess2"/>
    <dgm:cxn modelId="{9E00AA04-D79F-4289-9AA1-064904FB6E66}" type="presOf" srcId="{8FA33571-AE61-425C-988B-7364357829F3}" destId="{D1B86F1A-A6B5-4644-9135-6C299E40DA85}" srcOrd="1" destOrd="0" presId="urn:microsoft.com/office/officeart/2005/8/layout/lProcess2"/>
    <dgm:cxn modelId="{617D0B9F-E622-4952-8979-174C73B9F297}" type="presOf" srcId="{E3C3956F-0374-48BC-B1D5-747B2060A697}" destId="{64705CBE-BD50-4A81-89A1-CA9820DBF86D}" srcOrd="0" destOrd="0" presId="urn:microsoft.com/office/officeart/2005/8/layout/lProcess2"/>
    <dgm:cxn modelId="{71E35AE6-83E9-4DEF-B762-5F2BFD4F55D9}" srcId="{8FA33571-AE61-425C-988B-7364357829F3}" destId="{7B715F5C-7153-4C59-BAFB-C8D0853696A7}" srcOrd="0" destOrd="0" parTransId="{390A9B24-A8EF-426D-A123-13DF7B6A6A57}" sibTransId="{F280F5F7-E3FB-49ED-8401-D3EED3481B49}"/>
    <dgm:cxn modelId="{6438671D-60E0-46FD-9835-9E399D43F367}" srcId="{8FA33571-AE61-425C-988B-7364357829F3}" destId="{E3C3956F-0374-48BC-B1D5-747B2060A697}" srcOrd="2" destOrd="0" parTransId="{61079862-A502-4AD3-8F90-B6A0B2FBB164}" sibTransId="{B2698C38-3623-4984-854C-7002208A627C}"/>
    <dgm:cxn modelId="{6C3956B0-C260-452D-9D88-0F72377A56E4}" srcId="{8FA33571-AE61-425C-988B-7364357829F3}" destId="{E1242D89-689B-43DC-8BD7-9856AAAFA830}" srcOrd="3" destOrd="0" parTransId="{2C196544-378F-4D6E-9F97-F85B1B0BFC63}" sibTransId="{152A512B-36C3-4695-9B1A-C2257E5DE1EF}"/>
    <dgm:cxn modelId="{89944A56-FFB9-4DB9-8834-1A99751C74AD}" srcId="{38E1ADDD-8345-445C-9CFC-241592993D41}" destId="{F96C07F7-F638-4B61-9519-BFF6CC31F892}" srcOrd="2" destOrd="0" parTransId="{499F02B8-976D-47D7-9869-E2FD083B08F6}" sibTransId="{8DAE0D0D-86DB-48C3-8085-F4E56BDBC5D6}"/>
    <dgm:cxn modelId="{6A2B4BA6-4508-4A33-BF02-DEA70AFC5C7A}" type="presOf" srcId="{E3F93E0F-26EF-491A-9E40-FFD09E4AA51E}" destId="{66E07A45-3AEF-42E2-8F23-220A18B9C8AE}" srcOrd="0" destOrd="0" presId="urn:microsoft.com/office/officeart/2005/8/layout/lProcess2"/>
    <dgm:cxn modelId="{27859FAE-C5D0-4197-8F54-2BDCA2FB1FAB}" srcId="{E3F93E0F-26EF-491A-9E40-FFD09E4AA51E}" destId="{38E1ADDD-8345-445C-9CFC-241592993D41}" srcOrd="0" destOrd="0" parTransId="{07DC1BF5-55F1-4901-B8E5-07AF43F1675E}" sibTransId="{DDDCAFE2-5E7B-4CE1-8F99-3AA4A5F8554C}"/>
    <dgm:cxn modelId="{D29B0D65-DEC5-4FDD-ABCA-F4F08B6B1926}" srcId="{E3F93E0F-26EF-491A-9E40-FFD09E4AA51E}" destId="{8FA33571-AE61-425C-988B-7364357829F3}" srcOrd="1" destOrd="0" parTransId="{ADA1F9EF-8CFA-4A7C-9406-0E5134FD90F3}" sibTransId="{61FE9BD2-08E5-43D0-B4B9-BB3509C15DA7}"/>
    <dgm:cxn modelId="{504F3121-201D-43D3-97E3-E96B4B0EFC6F}" type="presOf" srcId="{38E1ADDD-8345-445C-9CFC-241592993D41}" destId="{B52195E0-1B45-4A24-8C88-D6E85DF523CD}" srcOrd="1" destOrd="0" presId="urn:microsoft.com/office/officeart/2005/8/layout/lProcess2"/>
    <dgm:cxn modelId="{D6F4EDD9-0A21-41FB-90EF-1C6730FB4D9D}" type="presOf" srcId="{F96C07F7-F638-4B61-9519-BFF6CC31F892}" destId="{83547D07-1AFE-415D-96FC-39EBEE8BB1A5}" srcOrd="0" destOrd="0" presId="urn:microsoft.com/office/officeart/2005/8/layout/lProcess2"/>
    <dgm:cxn modelId="{9F6940F7-F46A-4DEC-8776-75A70A3FFD5B}" type="presOf" srcId="{2511A77D-83CC-4A4F-A4EA-86B4C3724936}" destId="{3B795F3D-EA71-4D57-B484-00C206D840D8}" srcOrd="0" destOrd="0" presId="urn:microsoft.com/office/officeart/2005/8/layout/lProcess2"/>
    <dgm:cxn modelId="{2340FAD3-FA94-43AF-8B8E-722764E63A48}" srcId="{8FA33571-AE61-425C-988B-7364357829F3}" destId="{2511A77D-83CC-4A4F-A4EA-86B4C3724936}" srcOrd="1" destOrd="0" parTransId="{5625F820-09CA-4EF9-9C3E-0F514AB77B0B}" sibTransId="{07F0826F-E61F-47CB-9FBA-7EABAA952397}"/>
    <dgm:cxn modelId="{CB3E638A-BFEC-4EE6-B6D7-0C5A4698B671}" srcId="{38E1ADDD-8345-445C-9CFC-241592993D41}" destId="{826A9945-213E-42D6-B6A7-9E17E12EB5F3}" srcOrd="1" destOrd="0" parTransId="{4EB37045-2F7A-40E3-B9CC-A932AF5C921B}" sibTransId="{D6BDCCF9-342E-4733-82D7-F6A220F83673}"/>
    <dgm:cxn modelId="{9BBBEA67-834A-4E10-A588-B44A697C79A0}" type="presParOf" srcId="{66E07A45-3AEF-42E2-8F23-220A18B9C8AE}" destId="{0729CA17-2F8C-48C1-B2E8-337F370D9806}" srcOrd="0" destOrd="0" presId="urn:microsoft.com/office/officeart/2005/8/layout/lProcess2"/>
    <dgm:cxn modelId="{0021718D-F1F5-4FC0-AE7D-F3AEB4F8555F}" type="presParOf" srcId="{0729CA17-2F8C-48C1-B2E8-337F370D9806}" destId="{1E06C3FC-B5AF-46F8-A680-4FB5F42EC972}" srcOrd="0" destOrd="0" presId="urn:microsoft.com/office/officeart/2005/8/layout/lProcess2"/>
    <dgm:cxn modelId="{83D4A6E8-2A0B-4207-8F45-A4B8CFBD1765}" type="presParOf" srcId="{0729CA17-2F8C-48C1-B2E8-337F370D9806}" destId="{B52195E0-1B45-4A24-8C88-D6E85DF523CD}" srcOrd="1" destOrd="0" presId="urn:microsoft.com/office/officeart/2005/8/layout/lProcess2"/>
    <dgm:cxn modelId="{5E932CCD-ED01-4A3F-B944-E49734EA1F20}" type="presParOf" srcId="{0729CA17-2F8C-48C1-B2E8-337F370D9806}" destId="{56D3D4DE-A29F-4967-82B7-A740D646E67D}" srcOrd="2" destOrd="0" presId="urn:microsoft.com/office/officeart/2005/8/layout/lProcess2"/>
    <dgm:cxn modelId="{D8FAACA7-874E-4CF2-B258-3F0ED720C390}" type="presParOf" srcId="{56D3D4DE-A29F-4967-82B7-A740D646E67D}" destId="{5B26D23B-D058-4BD8-A517-4A4493F02C3F}" srcOrd="0" destOrd="0" presId="urn:microsoft.com/office/officeart/2005/8/layout/lProcess2"/>
    <dgm:cxn modelId="{A88671AA-8CC7-4A40-BFFD-7EFF83A7BA70}" type="presParOf" srcId="{5B26D23B-D058-4BD8-A517-4A4493F02C3F}" destId="{5C027A4D-C3E3-4E7A-94C1-E9ABBDE7CF6A}" srcOrd="0" destOrd="0" presId="urn:microsoft.com/office/officeart/2005/8/layout/lProcess2"/>
    <dgm:cxn modelId="{926D7ED3-7638-4A61-B779-98851B35E79A}" type="presParOf" srcId="{5B26D23B-D058-4BD8-A517-4A4493F02C3F}" destId="{39C88E25-1ABC-4D97-8EDE-DA0EEAED550E}" srcOrd="1" destOrd="0" presId="urn:microsoft.com/office/officeart/2005/8/layout/lProcess2"/>
    <dgm:cxn modelId="{02030594-8E66-47E6-9C05-0C5348EF11B1}" type="presParOf" srcId="{5B26D23B-D058-4BD8-A517-4A4493F02C3F}" destId="{34E72DB8-54D9-46EF-A720-C43C2F813EBE}" srcOrd="2" destOrd="0" presId="urn:microsoft.com/office/officeart/2005/8/layout/lProcess2"/>
    <dgm:cxn modelId="{6A4A709B-A303-4247-9726-C8B83F7D4D17}" type="presParOf" srcId="{5B26D23B-D058-4BD8-A517-4A4493F02C3F}" destId="{37570A48-649F-4D59-9B9C-841E488C7608}" srcOrd="3" destOrd="0" presId="urn:microsoft.com/office/officeart/2005/8/layout/lProcess2"/>
    <dgm:cxn modelId="{103A2011-07A2-4727-96EB-054A5C2A97FF}" type="presParOf" srcId="{5B26D23B-D058-4BD8-A517-4A4493F02C3F}" destId="{83547D07-1AFE-415D-96FC-39EBEE8BB1A5}" srcOrd="4" destOrd="0" presId="urn:microsoft.com/office/officeart/2005/8/layout/lProcess2"/>
    <dgm:cxn modelId="{8EE0B63A-8445-4890-8434-17ECCEC87FD6}" type="presParOf" srcId="{66E07A45-3AEF-42E2-8F23-220A18B9C8AE}" destId="{2121AE26-8EEC-45D9-86B6-8BAB882D45DF}" srcOrd="1" destOrd="0" presId="urn:microsoft.com/office/officeart/2005/8/layout/lProcess2"/>
    <dgm:cxn modelId="{E0826887-6694-4ECC-88CF-3D1647CEE06A}" type="presParOf" srcId="{66E07A45-3AEF-42E2-8F23-220A18B9C8AE}" destId="{0C67D3F8-13AD-4B5F-AE3A-882C1D730FC2}" srcOrd="2" destOrd="0" presId="urn:microsoft.com/office/officeart/2005/8/layout/lProcess2"/>
    <dgm:cxn modelId="{02254494-5956-4930-BB47-9FF8D63FC152}" type="presParOf" srcId="{0C67D3F8-13AD-4B5F-AE3A-882C1D730FC2}" destId="{6A2B6B7E-D969-4CDD-BB99-CA541522483C}" srcOrd="0" destOrd="0" presId="urn:microsoft.com/office/officeart/2005/8/layout/lProcess2"/>
    <dgm:cxn modelId="{1EA16582-F6C4-4CE6-9259-D6FD5EB8C994}" type="presParOf" srcId="{0C67D3F8-13AD-4B5F-AE3A-882C1D730FC2}" destId="{D1B86F1A-A6B5-4644-9135-6C299E40DA85}" srcOrd="1" destOrd="0" presId="urn:microsoft.com/office/officeart/2005/8/layout/lProcess2"/>
    <dgm:cxn modelId="{DCF2A69A-2AA0-46C0-96E9-0D86FAE9F13A}" type="presParOf" srcId="{0C67D3F8-13AD-4B5F-AE3A-882C1D730FC2}" destId="{E2FB0F9C-0CEC-40A6-86D9-83D1FF003611}" srcOrd="2" destOrd="0" presId="urn:microsoft.com/office/officeart/2005/8/layout/lProcess2"/>
    <dgm:cxn modelId="{10BEFA87-7C62-432F-B8E1-34C1947E529D}" type="presParOf" srcId="{E2FB0F9C-0CEC-40A6-86D9-83D1FF003611}" destId="{26568B70-7A11-4A98-B8C7-8CDEE28165BD}" srcOrd="0" destOrd="0" presId="urn:microsoft.com/office/officeart/2005/8/layout/lProcess2"/>
    <dgm:cxn modelId="{28CCAAA6-5595-4553-9CDF-1D453E421D76}" type="presParOf" srcId="{26568B70-7A11-4A98-B8C7-8CDEE28165BD}" destId="{702843C2-B6E3-4557-8463-3FC1C4AF372A}" srcOrd="0" destOrd="0" presId="urn:microsoft.com/office/officeart/2005/8/layout/lProcess2"/>
    <dgm:cxn modelId="{AA037C17-35A6-4A65-8A21-7C57C7F3357C}" type="presParOf" srcId="{26568B70-7A11-4A98-B8C7-8CDEE28165BD}" destId="{A3A3D8E5-2B85-4CC1-B390-62A65CA37A0D}" srcOrd="1" destOrd="0" presId="urn:microsoft.com/office/officeart/2005/8/layout/lProcess2"/>
    <dgm:cxn modelId="{D321BD65-63D1-4DD3-B47B-DEA1A45E9E52}" type="presParOf" srcId="{26568B70-7A11-4A98-B8C7-8CDEE28165BD}" destId="{3B795F3D-EA71-4D57-B484-00C206D840D8}" srcOrd="2" destOrd="0" presId="urn:microsoft.com/office/officeart/2005/8/layout/lProcess2"/>
    <dgm:cxn modelId="{745375A6-691F-4E0C-BABD-BC9346AE041B}" type="presParOf" srcId="{26568B70-7A11-4A98-B8C7-8CDEE28165BD}" destId="{FA99B039-CE7C-4667-B099-C5FE326EDA1E}" srcOrd="3" destOrd="0" presId="urn:microsoft.com/office/officeart/2005/8/layout/lProcess2"/>
    <dgm:cxn modelId="{0E80C537-9347-4BD6-92B9-4241B3C99636}" type="presParOf" srcId="{26568B70-7A11-4A98-B8C7-8CDEE28165BD}" destId="{64705CBE-BD50-4A81-89A1-CA9820DBF86D}" srcOrd="4" destOrd="0" presId="urn:microsoft.com/office/officeart/2005/8/layout/lProcess2"/>
    <dgm:cxn modelId="{0D5E49E0-17B9-4EFE-8519-435A5C0FC626}" type="presParOf" srcId="{26568B70-7A11-4A98-B8C7-8CDEE28165BD}" destId="{6D4DC1EC-F296-46E4-874E-12389D27C6B3}" srcOrd="5" destOrd="0" presId="urn:microsoft.com/office/officeart/2005/8/layout/lProcess2"/>
    <dgm:cxn modelId="{574CE4CB-4699-4977-AA6B-9AA1144B648C}" type="presParOf" srcId="{26568B70-7A11-4A98-B8C7-8CDEE28165BD}" destId="{8C7037B8-76BB-49C5-83F8-BDCBFC8E6145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190781-AC94-4B5D-B818-2072B1C9F28F}" type="doc">
      <dgm:prSet loTypeId="urn:microsoft.com/office/officeart/2008/layout/RadialCluster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CC64FC-1D79-4B10-AEE6-4C357208A013}">
      <dgm:prSet phldrT="[Текст]"/>
      <dgm:spPr>
        <a:gradFill rotWithShape="0">
          <a:gsLst>
            <a:gs pos="0">
              <a:schemeClr val="tx1"/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90000"/>
              </a:schemeClr>
            </a:gs>
          </a:gsLst>
        </a:gra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Универсиада 2019 как проект</a:t>
          </a:r>
          <a:endParaRPr lang="ru-RU" b="1" dirty="0">
            <a:solidFill>
              <a:srgbClr val="FF0000"/>
            </a:solidFill>
          </a:endParaRPr>
        </a:p>
      </dgm:t>
    </dgm:pt>
    <dgm:pt modelId="{4120EAB3-89C1-42CE-A48B-2F4C30F1E6DD}" type="parTrans" cxnId="{47337ED9-B692-4056-8557-4445CCD5387B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470BFD68-ACEE-4747-98AF-65312F65A407}" type="sibTrans" cxnId="{47337ED9-B692-4056-8557-4445CCD5387B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987CC15E-2126-417C-A21A-A4355130D197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Подготовка</a:t>
          </a:r>
          <a:endParaRPr lang="ru-RU" b="1" dirty="0">
            <a:solidFill>
              <a:schemeClr val="bg1"/>
            </a:solidFill>
          </a:endParaRPr>
        </a:p>
      </dgm:t>
    </dgm:pt>
    <dgm:pt modelId="{8B2C132C-720A-4345-A9F5-DE31C6F2199C}" type="parTrans" cxnId="{AD95CB38-DE96-46A5-98D3-744C078811E9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594A715D-232D-4270-8922-7F5CD5CD55A7}" type="sibTrans" cxnId="{AD95CB38-DE96-46A5-98D3-744C078811E9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D35A6B9A-77B9-4D19-A743-17D3198D2419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Период после завершения мероприятия</a:t>
          </a:r>
          <a:endParaRPr lang="ru-RU" b="1" dirty="0">
            <a:solidFill>
              <a:schemeClr val="bg1"/>
            </a:solidFill>
          </a:endParaRPr>
        </a:p>
      </dgm:t>
    </dgm:pt>
    <dgm:pt modelId="{5668EB24-8522-4D5B-83C8-8F9FBF2A2D17}" type="parTrans" cxnId="{B8D16F64-50FE-4D0D-BEC3-A58F4EEEFA35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4BD3606C-5DC4-4868-9258-6920379A1C54}" type="sibTrans" cxnId="{B8D16F64-50FE-4D0D-BEC3-A58F4EEEFA35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593157B6-1AAD-404A-892A-C4B81CF55C14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Проведение</a:t>
          </a:r>
          <a:endParaRPr lang="ru-RU" b="1" dirty="0">
            <a:solidFill>
              <a:schemeClr val="bg1"/>
            </a:solidFill>
          </a:endParaRPr>
        </a:p>
      </dgm:t>
    </dgm:pt>
    <dgm:pt modelId="{639AA2E8-41F4-4E18-86F8-E2A0E19CD3ED}" type="parTrans" cxnId="{4D8B85F0-8474-4739-AD28-61207E751A3E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05687404-C92F-486B-9C21-3E9C49090C4A}" type="sibTrans" cxnId="{4D8B85F0-8474-4739-AD28-61207E751A3E}">
      <dgm:prSet/>
      <dgm:spPr/>
      <dgm:t>
        <a:bodyPr/>
        <a:lstStyle/>
        <a:p>
          <a:endParaRPr lang="ru-RU" b="1">
            <a:solidFill>
              <a:schemeClr val="bg1"/>
            </a:solidFill>
          </a:endParaRPr>
        </a:p>
      </dgm:t>
    </dgm:pt>
    <dgm:pt modelId="{8A856FC3-8410-447B-A1CA-90BBEF61550F}" type="pres">
      <dgm:prSet presAssocID="{6B190781-AC94-4B5D-B818-2072B1C9F28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9F03AC5-216E-4988-8D69-8CC966A10592}" type="pres">
      <dgm:prSet presAssocID="{FACC64FC-1D79-4B10-AEE6-4C357208A013}" presName="singleCycle" presStyleCnt="0"/>
      <dgm:spPr/>
    </dgm:pt>
    <dgm:pt modelId="{5C2DF654-FD82-4B41-B68D-C5DBDC9AB3BA}" type="pres">
      <dgm:prSet presAssocID="{FACC64FC-1D79-4B10-AEE6-4C357208A013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7EF53A02-3676-4D1C-9C7C-CCBD874E7146}" type="pres">
      <dgm:prSet presAssocID="{8B2C132C-720A-4345-A9F5-DE31C6F2199C}" presName="Name56" presStyleLbl="parChTrans1D2" presStyleIdx="0" presStyleCnt="3"/>
      <dgm:spPr/>
      <dgm:t>
        <a:bodyPr/>
        <a:lstStyle/>
        <a:p>
          <a:endParaRPr lang="ru-RU"/>
        </a:p>
      </dgm:t>
    </dgm:pt>
    <dgm:pt modelId="{55506FAE-B6FF-467D-AE74-BEE314796ECC}" type="pres">
      <dgm:prSet presAssocID="{987CC15E-2126-417C-A21A-A4355130D197}" presName="text0" presStyleLbl="node1" presStyleIdx="1" presStyleCnt="4" custScaleX="169572" custScaleY="147597" custRadScaleRad="82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7AD00F-39C0-42C2-BCDA-0D265F9AA200}" type="pres">
      <dgm:prSet presAssocID="{5668EB24-8522-4D5B-83C8-8F9FBF2A2D17}" presName="Name56" presStyleLbl="parChTrans1D2" presStyleIdx="1" presStyleCnt="3"/>
      <dgm:spPr/>
      <dgm:t>
        <a:bodyPr/>
        <a:lstStyle/>
        <a:p>
          <a:endParaRPr lang="ru-RU"/>
        </a:p>
      </dgm:t>
    </dgm:pt>
    <dgm:pt modelId="{62270226-0834-4231-969A-A8899EE3E89E}" type="pres">
      <dgm:prSet presAssocID="{D35A6B9A-77B9-4D19-A743-17D3198D2419}" presName="text0" presStyleLbl="node1" presStyleIdx="2" presStyleCnt="4" custScaleX="169572" custScaleY="147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22853-E1E8-428A-A7C2-F9F0C2F93AE2}" type="pres">
      <dgm:prSet presAssocID="{639AA2E8-41F4-4E18-86F8-E2A0E19CD3ED}" presName="Name56" presStyleLbl="parChTrans1D2" presStyleIdx="2" presStyleCnt="3"/>
      <dgm:spPr/>
      <dgm:t>
        <a:bodyPr/>
        <a:lstStyle/>
        <a:p>
          <a:endParaRPr lang="ru-RU"/>
        </a:p>
      </dgm:t>
    </dgm:pt>
    <dgm:pt modelId="{2973C1BB-E7A1-42A0-A685-B3765CE1CFFE}" type="pres">
      <dgm:prSet presAssocID="{593157B6-1AAD-404A-892A-C4B81CF55C14}" presName="text0" presStyleLbl="node1" presStyleIdx="3" presStyleCnt="4" custScaleX="169572" custScaleY="147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BC4486-AFF6-4DA7-88DC-3DF6C87BE0A2}" type="presOf" srcId="{6B190781-AC94-4B5D-B818-2072B1C9F28F}" destId="{8A856FC3-8410-447B-A1CA-90BBEF61550F}" srcOrd="0" destOrd="0" presId="urn:microsoft.com/office/officeart/2008/layout/RadialCluster"/>
    <dgm:cxn modelId="{CFDE6B36-8B7D-4B03-A10A-F2C401C40D16}" type="presOf" srcId="{5668EB24-8522-4D5B-83C8-8F9FBF2A2D17}" destId="{217AD00F-39C0-42C2-BCDA-0D265F9AA200}" srcOrd="0" destOrd="0" presId="urn:microsoft.com/office/officeart/2008/layout/RadialCluster"/>
    <dgm:cxn modelId="{47337ED9-B692-4056-8557-4445CCD5387B}" srcId="{6B190781-AC94-4B5D-B818-2072B1C9F28F}" destId="{FACC64FC-1D79-4B10-AEE6-4C357208A013}" srcOrd="0" destOrd="0" parTransId="{4120EAB3-89C1-42CE-A48B-2F4C30F1E6DD}" sibTransId="{470BFD68-ACEE-4747-98AF-65312F65A407}"/>
    <dgm:cxn modelId="{AD95CB38-DE96-46A5-98D3-744C078811E9}" srcId="{FACC64FC-1D79-4B10-AEE6-4C357208A013}" destId="{987CC15E-2126-417C-A21A-A4355130D197}" srcOrd="0" destOrd="0" parTransId="{8B2C132C-720A-4345-A9F5-DE31C6F2199C}" sibTransId="{594A715D-232D-4270-8922-7F5CD5CD55A7}"/>
    <dgm:cxn modelId="{046C8432-96F5-47BA-B70E-9641FC9FC981}" type="presOf" srcId="{987CC15E-2126-417C-A21A-A4355130D197}" destId="{55506FAE-B6FF-467D-AE74-BEE314796ECC}" srcOrd="0" destOrd="0" presId="urn:microsoft.com/office/officeart/2008/layout/RadialCluster"/>
    <dgm:cxn modelId="{4D8B85F0-8474-4739-AD28-61207E751A3E}" srcId="{FACC64FC-1D79-4B10-AEE6-4C357208A013}" destId="{593157B6-1AAD-404A-892A-C4B81CF55C14}" srcOrd="2" destOrd="0" parTransId="{639AA2E8-41F4-4E18-86F8-E2A0E19CD3ED}" sibTransId="{05687404-C92F-486B-9C21-3E9C49090C4A}"/>
    <dgm:cxn modelId="{39DE2AED-F4CF-4487-BEE2-570667B09FDA}" type="presOf" srcId="{D35A6B9A-77B9-4D19-A743-17D3198D2419}" destId="{62270226-0834-4231-969A-A8899EE3E89E}" srcOrd="0" destOrd="0" presId="urn:microsoft.com/office/officeart/2008/layout/RadialCluster"/>
    <dgm:cxn modelId="{B8D16F64-50FE-4D0D-BEC3-A58F4EEEFA35}" srcId="{FACC64FC-1D79-4B10-AEE6-4C357208A013}" destId="{D35A6B9A-77B9-4D19-A743-17D3198D2419}" srcOrd="1" destOrd="0" parTransId="{5668EB24-8522-4D5B-83C8-8F9FBF2A2D17}" sibTransId="{4BD3606C-5DC4-4868-9258-6920379A1C54}"/>
    <dgm:cxn modelId="{7C553629-D8DE-4BB3-9A97-0C2FAA217B1A}" type="presOf" srcId="{593157B6-1AAD-404A-892A-C4B81CF55C14}" destId="{2973C1BB-E7A1-42A0-A685-B3765CE1CFFE}" srcOrd="0" destOrd="0" presId="urn:microsoft.com/office/officeart/2008/layout/RadialCluster"/>
    <dgm:cxn modelId="{220E7362-7149-4A07-9E47-F5096F12A14A}" type="presOf" srcId="{FACC64FC-1D79-4B10-AEE6-4C357208A013}" destId="{5C2DF654-FD82-4B41-B68D-C5DBDC9AB3BA}" srcOrd="0" destOrd="0" presId="urn:microsoft.com/office/officeart/2008/layout/RadialCluster"/>
    <dgm:cxn modelId="{9F1957A4-2676-45C9-972A-254723726E2E}" type="presOf" srcId="{8B2C132C-720A-4345-A9F5-DE31C6F2199C}" destId="{7EF53A02-3676-4D1C-9C7C-CCBD874E7146}" srcOrd="0" destOrd="0" presId="urn:microsoft.com/office/officeart/2008/layout/RadialCluster"/>
    <dgm:cxn modelId="{6F7175EA-1879-4DD6-9921-A0D906B5C029}" type="presOf" srcId="{639AA2E8-41F4-4E18-86F8-E2A0E19CD3ED}" destId="{16C22853-E1E8-428A-A7C2-F9F0C2F93AE2}" srcOrd="0" destOrd="0" presId="urn:microsoft.com/office/officeart/2008/layout/RadialCluster"/>
    <dgm:cxn modelId="{C7E4B6F7-D359-44D0-858E-3EF9E4452E29}" type="presParOf" srcId="{8A856FC3-8410-447B-A1CA-90BBEF61550F}" destId="{B9F03AC5-216E-4988-8D69-8CC966A10592}" srcOrd="0" destOrd="0" presId="urn:microsoft.com/office/officeart/2008/layout/RadialCluster"/>
    <dgm:cxn modelId="{97BF0F56-540B-4700-96C4-7FCB51614986}" type="presParOf" srcId="{B9F03AC5-216E-4988-8D69-8CC966A10592}" destId="{5C2DF654-FD82-4B41-B68D-C5DBDC9AB3BA}" srcOrd="0" destOrd="0" presId="urn:microsoft.com/office/officeart/2008/layout/RadialCluster"/>
    <dgm:cxn modelId="{33030F62-CDF2-4625-8CF8-FDA58251DC75}" type="presParOf" srcId="{B9F03AC5-216E-4988-8D69-8CC966A10592}" destId="{7EF53A02-3676-4D1C-9C7C-CCBD874E7146}" srcOrd="1" destOrd="0" presId="urn:microsoft.com/office/officeart/2008/layout/RadialCluster"/>
    <dgm:cxn modelId="{73A1DF0B-71BF-48E8-9DBB-B07967284B61}" type="presParOf" srcId="{B9F03AC5-216E-4988-8D69-8CC966A10592}" destId="{55506FAE-B6FF-467D-AE74-BEE314796ECC}" srcOrd="2" destOrd="0" presId="urn:microsoft.com/office/officeart/2008/layout/RadialCluster"/>
    <dgm:cxn modelId="{D63A90F8-D849-45A6-B907-1E4915C7A1E4}" type="presParOf" srcId="{B9F03AC5-216E-4988-8D69-8CC966A10592}" destId="{217AD00F-39C0-42C2-BCDA-0D265F9AA200}" srcOrd="3" destOrd="0" presId="urn:microsoft.com/office/officeart/2008/layout/RadialCluster"/>
    <dgm:cxn modelId="{AABCDD98-4E61-4393-A55B-5A8346E39FDD}" type="presParOf" srcId="{B9F03AC5-216E-4988-8D69-8CC966A10592}" destId="{62270226-0834-4231-969A-A8899EE3E89E}" srcOrd="4" destOrd="0" presId="urn:microsoft.com/office/officeart/2008/layout/RadialCluster"/>
    <dgm:cxn modelId="{8BFC40F7-7E6F-450D-8202-DCF7F6255720}" type="presParOf" srcId="{B9F03AC5-216E-4988-8D69-8CC966A10592}" destId="{16C22853-E1E8-428A-A7C2-F9F0C2F93AE2}" srcOrd="5" destOrd="0" presId="urn:microsoft.com/office/officeart/2008/layout/RadialCluster"/>
    <dgm:cxn modelId="{52567590-2FEC-40CB-81E3-3BF1313F56EF}" type="presParOf" srcId="{B9F03AC5-216E-4988-8D69-8CC966A10592}" destId="{2973C1BB-E7A1-42A0-A685-B3765CE1CFFE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76E298-3271-422E-8B09-39CDB62FC0D5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726761-DF93-4E02-B0C1-9011F50D8E1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Материальное</a:t>
          </a:r>
          <a:endParaRPr lang="ru-RU" sz="2000" b="1" dirty="0">
            <a:solidFill>
              <a:schemeClr val="bg1"/>
            </a:solidFill>
          </a:endParaRPr>
        </a:p>
      </dgm:t>
    </dgm:pt>
    <dgm:pt modelId="{56F52AD1-8AB9-4D7C-B6BA-6FF3079D9999}" type="parTrans" cxnId="{50894C20-ACE7-49EE-BC9F-0B1E0E4830EB}">
      <dgm:prSet/>
      <dgm:spPr/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7F065591-2EDA-4118-987D-301A522481DF}" type="sibTrans" cxnId="{50894C20-ACE7-49EE-BC9F-0B1E0E4830EB}">
      <dgm:prSet/>
      <dgm:spPr/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9C695948-803F-4F0F-B749-E9EC1ECD4C62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Нематериальное</a:t>
          </a:r>
          <a:endParaRPr lang="ru-RU" sz="2000" b="1" dirty="0">
            <a:solidFill>
              <a:schemeClr val="bg1"/>
            </a:solidFill>
          </a:endParaRPr>
        </a:p>
      </dgm:t>
    </dgm:pt>
    <dgm:pt modelId="{2B0AE207-834F-4AE2-9050-E34FDF5AFB81}" type="parTrans" cxnId="{85962897-55CA-43D2-8387-E260080AD7D8}">
      <dgm:prSet/>
      <dgm:spPr/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7DC7724D-86FF-46F3-A7C7-C7861CCA32CD}" type="sibTrans" cxnId="{85962897-55CA-43D2-8387-E260080AD7D8}">
      <dgm:prSet/>
      <dgm:spPr/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2A205536-EEFB-4A1F-922D-CCFCC00010A6}" type="pres">
      <dgm:prSet presAssocID="{3676E298-3271-422E-8B09-39CDB62FC0D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31D162-F0F9-4D5D-84D0-76615A65CA90}" type="pres">
      <dgm:prSet presAssocID="{96726761-DF93-4E02-B0C1-9011F50D8E19}" presName="arrow" presStyleLbl="node1" presStyleIdx="0" presStyleCnt="2" custScaleX="24121" custRadScaleRad="101684" custRadScaleInc="58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35E459-3125-4A36-A959-22642AA5EEB2}" type="pres">
      <dgm:prSet presAssocID="{9C695948-803F-4F0F-B749-E9EC1ECD4C62}" presName="arrow" presStyleLbl="node1" presStyleIdx="1" presStyleCnt="2" custScaleX="24121" custRadScaleRad="101684" custRadScaleInc="-58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3BEB11-2454-4032-BBC8-427189C8F76C}" type="presOf" srcId="{96726761-DF93-4E02-B0C1-9011F50D8E19}" destId="{1331D162-F0F9-4D5D-84D0-76615A65CA90}" srcOrd="0" destOrd="0" presId="urn:microsoft.com/office/officeart/2005/8/layout/arrow5"/>
    <dgm:cxn modelId="{C6AF42B8-8337-403B-8B79-9D63683B7C73}" type="presOf" srcId="{9C695948-803F-4F0F-B749-E9EC1ECD4C62}" destId="{7435E459-3125-4A36-A959-22642AA5EEB2}" srcOrd="0" destOrd="0" presId="urn:microsoft.com/office/officeart/2005/8/layout/arrow5"/>
    <dgm:cxn modelId="{85962897-55CA-43D2-8387-E260080AD7D8}" srcId="{3676E298-3271-422E-8B09-39CDB62FC0D5}" destId="{9C695948-803F-4F0F-B749-E9EC1ECD4C62}" srcOrd="1" destOrd="0" parTransId="{2B0AE207-834F-4AE2-9050-E34FDF5AFB81}" sibTransId="{7DC7724D-86FF-46F3-A7C7-C7861CCA32CD}"/>
    <dgm:cxn modelId="{5513D8D7-44D8-4A41-94D8-F420B80461E0}" type="presOf" srcId="{3676E298-3271-422E-8B09-39CDB62FC0D5}" destId="{2A205536-EEFB-4A1F-922D-CCFCC00010A6}" srcOrd="0" destOrd="0" presId="urn:microsoft.com/office/officeart/2005/8/layout/arrow5"/>
    <dgm:cxn modelId="{50894C20-ACE7-49EE-BC9F-0B1E0E4830EB}" srcId="{3676E298-3271-422E-8B09-39CDB62FC0D5}" destId="{96726761-DF93-4E02-B0C1-9011F50D8E19}" srcOrd="0" destOrd="0" parTransId="{56F52AD1-8AB9-4D7C-B6BA-6FF3079D9999}" sibTransId="{7F065591-2EDA-4118-987D-301A522481DF}"/>
    <dgm:cxn modelId="{D2B49ACC-8702-4EB0-9A23-4A60443F0B98}" type="presParOf" srcId="{2A205536-EEFB-4A1F-922D-CCFCC00010A6}" destId="{1331D162-F0F9-4D5D-84D0-76615A65CA90}" srcOrd="0" destOrd="0" presId="urn:microsoft.com/office/officeart/2005/8/layout/arrow5"/>
    <dgm:cxn modelId="{B7FB9B84-99EF-4E20-8AC0-C4DB2C7630B1}" type="presParOf" srcId="{2A205536-EEFB-4A1F-922D-CCFCC00010A6}" destId="{7435E459-3125-4A36-A959-22642AA5EEB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87FD67-54B7-4D42-A2BF-3D8BDC2950D5}">
      <dsp:nvSpPr>
        <dsp:cNvPr id="0" name=""/>
        <dsp:cNvSpPr/>
      </dsp:nvSpPr>
      <dsp:spPr>
        <a:xfrm>
          <a:off x="73890" y="1270"/>
          <a:ext cx="3095624" cy="1238249"/>
        </a:xfrm>
        <a:prstGeom prst="chevron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УФМС РФ</a:t>
          </a:r>
          <a:endParaRPr lang="ru-RU" sz="2400" b="1" kern="1200" dirty="0"/>
        </a:p>
      </dsp:txBody>
      <dsp:txXfrm>
        <a:off x="73890" y="1270"/>
        <a:ext cx="3095624" cy="1238249"/>
      </dsp:txXfrm>
    </dsp:sp>
    <dsp:sp modelId="{34A17D1F-B69A-4E1F-B927-BBC249D2C8C9}">
      <dsp:nvSpPr>
        <dsp:cNvPr id="0" name=""/>
        <dsp:cNvSpPr/>
      </dsp:nvSpPr>
      <dsp:spPr>
        <a:xfrm>
          <a:off x="2767083" y="106521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Заявка</a:t>
          </a:r>
          <a:endParaRPr lang="ru-RU" sz="1700" kern="1200" dirty="0"/>
        </a:p>
      </dsp:txBody>
      <dsp:txXfrm>
        <a:off x="2767083" y="106521"/>
        <a:ext cx="2569368" cy="1027747"/>
      </dsp:txXfrm>
    </dsp:sp>
    <dsp:sp modelId="{3B7DF87F-334F-4B60-9B98-09FAE5E029A6}">
      <dsp:nvSpPr>
        <dsp:cNvPr id="0" name=""/>
        <dsp:cNvSpPr/>
      </dsp:nvSpPr>
      <dsp:spPr>
        <a:xfrm>
          <a:off x="4976741" y="106521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Оформление</a:t>
          </a:r>
          <a:endParaRPr lang="ru-RU" sz="1700" kern="1200" dirty="0"/>
        </a:p>
      </dsp:txBody>
      <dsp:txXfrm>
        <a:off x="4976741" y="106521"/>
        <a:ext cx="2569368" cy="1027747"/>
      </dsp:txXfrm>
    </dsp:sp>
    <dsp:sp modelId="{FE118E5A-4324-43AD-82C8-D1F295B37EC7}">
      <dsp:nvSpPr>
        <dsp:cNvPr id="0" name=""/>
        <dsp:cNvSpPr/>
      </dsp:nvSpPr>
      <dsp:spPr>
        <a:xfrm>
          <a:off x="73890" y="1412875"/>
          <a:ext cx="3095624" cy="1238249"/>
        </a:xfrm>
        <a:prstGeom prst="chevron">
          <a:avLst/>
        </a:prstGeom>
        <a:solidFill>
          <a:schemeClr val="accent2">
            <a:shade val="80000"/>
            <a:hueOff val="19333"/>
            <a:satOff val="-773"/>
            <a:lumOff val="128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МИД РФ</a:t>
          </a:r>
          <a:endParaRPr lang="ru-RU" sz="2400" b="1" kern="1200" dirty="0"/>
        </a:p>
      </dsp:txBody>
      <dsp:txXfrm>
        <a:off x="73890" y="1412875"/>
        <a:ext cx="3095624" cy="1238249"/>
      </dsp:txXfrm>
    </dsp:sp>
    <dsp:sp modelId="{1FF3A671-049C-427B-B472-2E8DDBACF671}">
      <dsp:nvSpPr>
        <dsp:cNvPr id="0" name=""/>
        <dsp:cNvSpPr/>
      </dsp:nvSpPr>
      <dsp:spPr>
        <a:xfrm>
          <a:off x="2767083" y="1518126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Выдача приглашения</a:t>
          </a:r>
          <a:endParaRPr lang="ru-RU" sz="1700" kern="1200" dirty="0"/>
        </a:p>
      </dsp:txBody>
      <dsp:txXfrm>
        <a:off x="2767083" y="1518126"/>
        <a:ext cx="2569368" cy="1027747"/>
      </dsp:txXfrm>
    </dsp:sp>
    <dsp:sp modelId="{0E0DF81B-31D4-46E7-B16C-CB6BA5355FAB}">
      <dsp:nvSpPr>
        <dsp:cNvPr id="0" name=""/>
        <dsp:cNvSpPr/>
      </dsp:nvSpPr>
      <dsp:spPr>
        <a:xfrm>
          <a:off x="4976741" y="1518126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Оформление визы</a:t>
          </a:r>
          <a:endParaRPr lang="ru-RU" sz="1700" kern="1200" dirty="0"/>
        </a:p>
      </dsp:txBody>
      <dsp:txXfrm>
        <a:off x="4976741" y="1518126"/>
        <a:ext cx="2569368" cy="1027747"/>
      </dsp:txXfrm>
    </dsp:sp>
    <dsp:sp modelId="{BB647861-8402-4B8C-AE55-95210E38583B}">
      <dsp:nvSpPr>
        <dsp:cNvPr id="0" name=""/>
        <dsp:cNvSpPr/>
      </dsp:nvSpPr>
      <dsp:spPr>
        <a:xfrm>
          <a:off x="73890" y="2824479"/>
          <a:ext cx="3095624" cy="1238249"/>
        </a:xfrm>
        <a:prstGeom prst="chevron">
          <a:avLst/>
        </a:prstGeom>
        <a:solidFill>
          <a:schemeClr val="accent2">
            <a:shade val="80000"/>
            <a:hueOff val="38666"/>
            <a:satOff val="-1547"/>
            <a:lumOff val="256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УФМС РФ</a:t>
          </a:r>
          <a:endParaRPr lang="ru-RU" sz="2400" b="1" kern="1200" dirty="0"/>
        </a:p>
      </dsp:txBody>
      <dsp:txXfrm>
        <a:off x="73890" y="2824479"/>
        <a:ext cx="3095624" cy="1238249"/>
      </dsp:txXfrm>
    </dsp:sp>
    <dsp:sp modelId="{80EE263D-6BFF-4F21-9C76-3EB08F9E7D18}">
      <dsp:nvSpPr>
        <dsp:cNvPr id="0" name=""/>
        <dsp:cNvSpPr/>
      </dsp:nvSpPr>
      <dsp:spPr>
        <a:xfrm>
          <a:off x="2767083" y="2929731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Заявка на получение</a:t>
          </a:r>
          <a:endParaRPr lang="ru-RU" sz="1700" kern="1200" dirty="0"/>
        </a:p>
      </dsp:txBody>
      <dsp:txXfrm>
        <a:off x="2767083" y="2929731"/>
        <a:ext cx="2569368" cy="1027747"/>
      </dsp:txXfrm>
    </dsp:sp>
    <dsp:sp modelId="{E4508DBF-A298-4704-88A1-6C17AC51346B}">
      <dsp:nvSpPr>
        <dsp:cNvPr id="0" name=""/>
        <dsp:cNvSpPr/>
      </dsp:nvSpPr>
      <dsp:spPr>
        <a:xfrm>
          <a:off x="4976741" y="2929731"/>
          <a:ext cx="2569368" cy="1027747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Выдача визы</a:t>
          </a:r>
          <a:endParaRPr lang="ru-RU" sz="1700" kern="1200" dirty="0"/>
        </a:p>
      </dsp:txBody>
      <dsp:txXfrm>
        <a:off x="4976741" y="2929731"/>
        <a:ext cx="2569368" cy="102774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2A8BED-98F4-453B-B453-C72951636751}">
      <dsp:nvSpPr>
        <dsp:cNvPr id="0" name=""/>
        <dsp:cNvSpPr/>
      </dsp:nvSpPr>
      <dsp:spPr>
        <a:xfrm>
          <a:off x="2015484" y="2277603"/>
          <a:ext cx="2065031" cy="1784985"/>
        </a:xfrm>
        <a:prstGeom prst="ellipse">
          <a:avLst/>
        </a:prstGeom>
        <a:solidFill>
          <a:schemeClr val="tx1">
            <a:alpha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БЕЗВИЗОВЫЙ РЕЖИМ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2015484" y="2277603"/>
        <a:ext cx="2065031" cy="1784985"/>
      </dsp:txXfrm>
    </dsp:sp>
    <dsp:sp modelId="{6BE9E30C-DEC7-4ACF-8668-1595E6B45A2A}">
      <dsp:nvSpPr>
        <dsp:cNvPr id="0" name=""/>
        <dsp:cNvSpPr/>
      </dsp:nvSpPr>
      <dsp:spPr>
        <a:xfrm rot="12900000">
          <a:off x="878879" y="1896798"/>
          <a:ext cx="142785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54733-6B87-4307-A3FE-7AC4F7B10A85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Универсиада 2013, г. Казань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160123" y="1063372"/>
        <a:ext cx="1695735" cy="1356588"/>
      </dsp:txXfrm>
    </dsp:sp>
    <dsp:sp modelId="{EA41EAD4-6592-406F-BCA2-2E7AF6603731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2378"/>
            <a:satOff val="113"/>
            <a:lumOff val="92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791CB-25A3-4961-8019-296330000CDF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Лига чемпионов УЕФА,                                    г. Москва, 2008 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2200132" y="1411"/>
        <a:ext cx="1695735" cy="1356588"/>
      </dsp:txXfrm>
    </dsp:sp>
    <dsp:sp modelId="{844617A6-72E4-4B8A-BDF5-9D2D21647228}">
      <dsp:nvSpPr>
        <dsp:cNvPr id="0" name=""/>
        <dsp:cNvSpPr/>
      </dsp:nvSpPr>
      <dsp:spPr>
        <a:xfrm rot="19500000">
          <a:off x="3789267" y="1896798"/>
          <a:ext cx="142785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4757"/>
            <a:satOff val="225"/>
            <a:lumOff val="184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4CD3B-829C-4668-9AAA-2E612193CCA7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bg1"/>
              </a:solidFill>
            </a:rPr>
            <a:t>Олимпиада 2014, г. Сочи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4240140" y="1063372"/>
        <a:ext cx="1695735" cy="135658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D3DACD-875A-4549-AC4D-1B6DD79AB45C}">
      <dsp:nvSpPr>
        <dsp:cNvPr id="0" name=""/>
        <dsp:cNvSpPr/>
      </dsp:nvSpPr>
      <dsp:spPr>
        <a:xfrm>
          <a:off x="0" y="2426"/>
          <a:ext cx="853294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DDF80-24DA-412E-9603-A9A9C6A31133}">
      <dsp:nvSpPr>
        <dsp:cNvPr id="0" name=""/>
        <dsp:cNvSpPr/>
      </dsp:nvSpPr>
      <dsp:spPr>
        <a:xfrm>
          <a:off x="0" y="2426"/>
          <a:ext cx="3157979" cy="4963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Основные звенья системы здравоохранения, которые планируется задействовать на момент проведения Универсиады 2019 года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2426"/>
        <a:ext cx="3157979" cy="4963699"/>
      </dsp:txXfrm>
    </dsp:sp>
    <dsp:sp modelId="{0BF1B4C6-09C4-4CBD-89D0-F3022965CF3F}">
      <dsp:nvSpPr>
        <dsp:cNvPr id="0" name=""/>
        <dsp:cNvSpPr/>
      </dsp:nvSpPr>
      <dsp:spPr>
        <a:xfrm>
          <a:off x="3258600" y="47506"/>
          <a:ext cx="5265803" cy="1085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4 многопрофильных стационара, в том числе: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- Городская клиническая больница №4;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- Городская клиническая больница скорой медицинской помощи;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- Городская клиническая больница №7;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- Городская клиническая больница №20.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258600" y="47506"/>
        <a:ext cx="5265803" cy="1085447"/>
      </dsp:txXfrm>
    </dsp:sp>
    <dsp:sp modelId="{C98A678F-951F-4B83-B85B-4436B50596F2}">
      <dsp:nvSpPr>
        <dsp:cNvPr id="0" name=""/>
        <dsp:cNvSpPr/>
      </dsp:nvSpPr>
      <dsp:spPr>
        <a:xfrm>
          <a:off x="3157979" y="1377230"/>
          <a:ext cx="5366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23F90-9F89-4FB9-8E95-2FD3B0772E71}">
      <dsp:nvSpPr>
        <dsp:cNvPr id="0" name=""/>
        <dsp:cNvSpPr/>
      </dsp:nvSpPr>
      <dsp:spPr>
        <a:xfrm>
          <a:off x="3240380" y="1584173"/>
          <a:ext cx="5265803" cy="901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Красноярский краевой врачебно - физкультурный диспансер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240380" y="1584173"/>
        <a:ext cx="5265803" cy="901609"/>
      </dsp:txXfrm>
    </dsp:sp>
    <dsp:sp modelId="{251BE4A3-BB42-4017-9337-D819443E4800}">
      <dsp:nvSpPr>
        <dsp:cNvPr id="0" name=""/>
        <dsp:cNvSpPr/>
      </dsp:nvSpPr>
      <dsp:spPr>
        <a:xfrm>
          <a:off x="3157979" y="2079644"/>
          <a:ext cx="5366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4F3FF-C560-41F2-8BA8-9DF9250F1AC1}">
      <dsp:nvSpPr>
        <dsp:cNvPr id="0" name=""/>
        <dsp:cNvSpPr/>
      </dsp:nvSpPr>
      <dsp:spPr>
        <a:xfrm>
          <a:off x="3258600" y="2196961"/>
          <a:ext cx="5265803" cy="901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Амбулаторно-поликлинические учреждения города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258600" y="2196961"/>
        <a:ext cx="5265803" cy="901609"/>
      </dsp:txXfrm>
    </dsp:sp>
    <dsp:sp modelId="{9AC41667-EF6B-4E78-8B9E-2BD510611316}">
      <dsp:nvSpPr>
        <dsp:cNvPr id="0" name=""/>
        <dsp:cNvSpPr/>
      </dsp:nvSpPr>
      <dsp:spPr>
        <a:xfrm>
          <a:off x="3157979" y="2606269"/>
          <a:ext cx="5366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58E7C9-B023-46A8-81C8-83466BB2FE02}">
      <dsp:nvSpPr>
        <dsp:cNvPr id="0" name=""/>
        <dsp:cNvSpPr/>
      </dsp:nvSpPr>
      <dsp:spPr>
        <a:xfrm>
          <a:off x="3258600" y="2612793"/>
          <a:ext cx="5265803" cy="901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Службу скорой медицинской помощи, которая представлена 97 врачебными и фельдшерскими бригадами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258600" y="2612793"/>
        <a:ext cx="5265803" cy="901609"/>
      </dsp:txXfrm>
    </dsp:sp>
    <dsp:sp modelId="{C689E359-B11F-48EC-8ED5-C9724F1E8CD7}">
      <dsp:nvSpPr>
        <dsp:cNvPr id="0" name=""/>
        <dsp:cNvSpPr/>
      </dsp:nvSpPr>
      <dsp:spPr>
        <a:xfrm>
          <a:off x="3157979" y="3367016"/>
          <a:ext cx="5366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A71D8-BF61-44BB-AEC0-DB16C69EC8F7}">
      <dsp:nvSpPr>
        <dsp:cNvPr id="0" name=""/>
        <dsp:cNvSpPr/>
      </dsp:nvSpPr>
      <dsp:spPr>
        <a:xfrm>
          <a:off x="3258600" y="3584349"/>
          <a:ext cx="5265803" cy="901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Государственное лечебно-профилактическое учреждение здравоохранения «Красноярский Научный центр Сибирского отделения Российской Академии Наук» (использовать в качестве Медицинского центра Деревни Универсиады)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258600" y="3584349"/>
        <a:ext cx="5265803" cy="901609"/>
      </dsp:txXfrm>
    </dsp:sp>
    <dsp:sp modelId="{05D54FE0-DE6F-4546-B097-2FE224671B73}">
      <dsp:nvSpPr>
        <dsp:cNvPr id="0" name=""/>
        <dsp:cNvSpPr/>
      </dsp:nvSpPr>
      <dsp:spPr>
        <a:xfrm>
          <a:off x="3157979" y="4691307"/>
          <a:ext cx="5366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C12BD0-0AB0-4B15-A1B2-BB7DD5511B9B}">
      <dsp:nvSpPr>
        <dsp:cNvPr id="0" name=""/>
        <dsp:cNvSpPr/>
      </dsp:nvSpPr>
      <dsp:spPr>
        <a:xfrm>
          <a:off x="6318" y="1300155"/>
          <a:ext cx="748334" cy="7483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41075-BE5D-4A29-B8BD-AA524ABBDF86}">
      <dsp:nvSpPr>
        <dsp:cNvPr id="0" name=""/>
        <dsp:cNvSpPr/>
      </dsp:nvSpPr>
      <dsp:spPr>
        <a:xfrm>
          <a:off x="81151" y="1374989"/>
          <a:ext cx="598667" cy="598667"/>
        </a:xfrm>
        <a:prstGeom prst="pie">
          <a:avLst>
            <a:gd name="adj1" fmla="val 13500000"/>
            <a:gd name="adj2" fmla="val 1620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C8F08-5F84-481B-95C2-69988CBFEBF1}">
      <dsp:nvSpPr>
        <dsp:cNvPr id="0" name=""/>
        <dsp:cNvSpPr/>
      </dsp:nvSpPr>
      <dsp:spPr>
        <a:xfrm rot="16200000">
          <a:off x="-1065880" y="3263861"/>
          <a:ext cx="2593397" cy="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Общий коечный фонд – 428</a:t>
          </a:r>
        </a:p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Численность врачей - 95</a:t>
          </a:r>
          <a:endParaRPr lang="ru-RU" sz="1200" b="1" kern="1200" dirty="0">
            <a:solidFill>
              <a:schemeClr val="bg1"/>
            </a:solidFill>
          </a:endParaRPr>
        </a:p>
      </dsp:txBody>
      <dsp:txXfrm rot="16200000">
        <a:off x="-1065880" y="3263861"/>
        <a:ext cx="2593397" cy="449000"/>
      </dsp:txXfrm>
    </dsp:sp>
    <dsp:sp modelId="{BCE10740-96D1-4EBD-946D-B0239503FF07}">
      <dsp:nvSpPr>
        <dsp:cNvPr id="0" name=""/>
        <dsp:cNvSpPr/>
      </dsp:nvSpPr>
      <dsp:spPr>
        <a:xfrm>
          <a:off x="530152" y="1405962"/>
          <a:ext cx="1496669" cy="2993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Городская клиническая больница №4</a:t>
          </a:r>
          <a:endParaRPr lang="ru-RU" sz="1200" b="1" kern="1200" dirty="0">
            <a:solidFill>
              <a:schemeClr val="bg1"/>
            </a:solidFill>
          </a:endParaRPr>
        </a:p>
      </dsp:txBody>
      <dsp:txXfrm>
        <a:off x="530152" y="1405962"/>
        <a:ext cx="1496669" cy="2993339"/>
      </dsp:txXfrm>
    </dsp:sp>
    <dsp:sp modelId="{66E1C0F1-481A-48FB-84B5-59B1B8B3BCB9}">
      <dsp:nvSpPr>
        <dsp:cNvPr id="0" name=""/>
        <dsp:cNvSpPr/>
      </dsp:nvSpPr>
      <dsp:spPr>
        <a:xfrm>
          <a:off x="2223270" y="1300155"/>
          <a:ext cx="748334" cy="7483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9766F4-096A-418B-987C-D42B6550F9B4}">
      <dsp:nvSpPr>
        <dsp:cNvPr id="0" name=""/>
        <dsp:cNvSpPr/>
      </dsp:nvSpPr>
      <dsp:spPr>
        <a:xfrm>
          <a:off x="2298103" y="1374989"/>
          <a:ext cx="598667" cy="598667"/>
        </a:xfrm>
        <a:prstGeom prst="pie">
          <a:avLst>
            <a:gd name="adj1" fmla="val 10800000"/>
            <a:gd name="adj2" fmla="val 16200000"/>
          </a:avLst>
        </a:prstGeom>
        <a:solidFill>
          <a:schemeClr val="accent2">
            <a:shade val="80000"/>
            <a:hueOff val="12889"/>
            <a:satOff val="-516"/>
            <a:lumOff val="8542"/>
            <a:alphaOff val="0"/>
          </a:schemeClr>
        </a:solidFill>
        <a:ln w="19050" cap="rnd" cmpd="sng" algn="ctr">
          <a:solidFill>
            <a:schemeClr val="accent2">
              <a:shade val="80000"/>
              <a:hueOff val="12889"/>
              <a:satOff val="-516"/>
              <a:lumOff val="8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A795B-7A79-42A8-BA30-1027CB07DB2A}">
      <dsp:nvSpPr>
        <dsp:cNvPr id="0" name=""/>
        <dsp:cNvSpPr/>
      </dsp:nvSpPr>
      <dsp:spPr>
        <a:xfrm rot="16200000">
          <a:off x="1151071" y="3263861"/>
          <a:ext cx="2593397" cy="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Общий коечный фонд –934</a:t>
          </a:r>
        </a:p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Численность врачей - 302</a:t>
          </a:r>
          <a:endParaRPr lang="ru-RU" sz="1200" b="1" kern="1200" dirty="0">
            <a:solidFill>
              <a:schemeClr val="bg1"/>
            </a:solidFill>
          </a:endParaRPr>
        </a:p>
      </dsp:txBody>
      <dsp:txXfrm rot="16200000">
        <a:off x="1151071" y="3263861"/>
        <a:ext cx="2593397" cy="449000"/>
      </dsp:txXfrm>
    </dsp:sp>
    <dsp:sp modelId="{A473B9AF-7920-4EFA-BA03-194292AF7791}">
      <dsp:nvSpPr>
        <dsp:cNvPr id="0" name=""/>
        <dsp:cNvSpPr/>
      </dsp:nvSpPr>
      <dsp:spPr>
        <a:xfrm>
          <a:off x="2747104" y="1340767"/>
          <a:ext cx="1777160" cy="312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Городская клиническая больница </a:t>
          </a:r>
          <a:r>
            <a:rPr lang="ru-RU" sz="1200" b="1" kern="1200" dirty="0" smtClean="0">
              <a:solidFill>
                <a:schemeClr val="bg1"/>
              </a:solidFill>
            </a:rPr>
            <a:t>скорой медицинской помощи</a:t>
          </a:r>
          <a:endParaRPr lang="ru-RU" sz="1200" b="1" kern="1200" dirty="0">
            <a:solidFill>
              <a:schemeClr val="bg1"/>
            </a:solidFill>
          </a:endParaRPr>
        </a:p>
      </dsp:txBody>
      <dsp:txXfrm>
        <a:off x="2747104" y="1340767"/>
        <a:ext cx="1777160" cy="3123729"/>
      </dsp:txXfrm>
    </dsp:sp>
    <dsp:sp modelId="{017D5CCD-1BA4-4C07-A911-EF63B3417077}">
      <dsp:nvSpPr>
        <dsp:cNvPr id="0" name=""/>
        <dsp:cNvSpPr/>
      </dsp:nvSpPr>
      <dsp:spPr>
        <a:xfrm>
          <a:off x="4720713" y="1300155"/>
          <a:ext cx="748334" cy="7483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707A12-4861-4C9B-901E-F36706E3C9CA}">
      <dsp:nvSpPr>
        <dsp:cNvPr id="0" name=""/>
        <dsp:cNvSpPr/>
      </dsp:nvSpPr>
      <dsp:spPr>
        <a:xfrm>
          <a:off x="4795547" y="1374989"/>
          <a:ext cx="598667" cy="598667"/>
        </a:xfrm>
        <a:prstGeom prst="pie">
          <a:avLst>
            <a:gd name="adj1" fmla="val 8100000"/>
            <a:gd name="adj2" fmla="val 16200000"/>
          </a:avLst>
        </a:prstGeom>
        <a:solidFill>
          <a:schemeClr val="accent2">
            <a:shade val="80000"/>
            <a:hueOff val="25778"/>
            <a:satOff val="-1031"/>
            <a:lumOff val="17083"/>
            <a:alphaOff val="0"/>
          </a:schemeClr>
        </a:solidFill>
        <a:ln w="19050" cap="rnd" cmpd="sng" algn="ctr">
          <a:solidFill>
            <a:schemeClr val="accent2">
              <a:shade val="80000"/>
              <a:hueOff val="25778"/>
              <a:satOff val="-1031"/>
              <a:lumOff val="170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A1157-9AD8-403C-8AF9-330BF556B167}">
      <dsp:nvSpPr>
        <dsp:cNvPr id="0" name=""/>
        <dsp:cNvSpPr/>
      </dsp:nvSpPr>
      <dsp:spPr>
        <a:xfrm rot="16200000">
          <a:off x="3648515" y="3263861"/>
          <a:ext cx="2593397" cy="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Общий коечный фонд – 370</a:t>
          </a:r>
        </a:p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Численность врачей - 60</a:t>
          </a:r>
          <a:endParaRPr lang="ru-RU" sz="1200" b="1" kern="1200" dirty="0">
            <a:solidFill>
              <a:schemeClr val="bg1"/>
            </a:solidFill>
          </a:endParaRPr>
        </a:p>
      </dsp:txBody>
      <dsp:txXfrm rot="16200000">
        <a:off x="3648515" y="3263861"/>
        <a:ext cx="2593397" cy="449000"/>
      </dsp:txXfrm>
    </dsp:sp>
    <dsp:sp modelId="{26B00386-1AB9-4DB1-B43F-DDE6F5AFADB6}">
      <dsp:nvSpPr>
        <dsp:cNvPr id="0" name=""/>
        <dsp:cNvSpPr/>
      </dsp:nvSpPr>
      <dsp:spPr>
        <a:xfrm>
          <a:off x="5244547" y="1405962"/>
          <a:ext cx="1496669" cy="2993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Городская клиническая больница №7</a:t>
          </a:r>
          <a:endParaRPr lang="ru-RU" sz="1200" b="1" kern="1200" dirty="0">
            <a:solidFill>
              <a:schemeClr val="bg1"/>
            </a:solidFill>
          </a:endParaRPr>
        </a:p>
      </dsp:txBody>
      <dsp:txXfrm>
        <a:off x="5244547" y="1405962"/>
        <a:ext cx="1496669" cy="2993339"/>
      </dsp:txXfrm>
    </dsp:sp>
    <dsp:sp modelId="{8AB6AA59-92C4-4CE9-99D3-7A4600E178B8}">
      <dsp:nvSpPr>
        <dsp:cNvPr id="0" name=""/>
        <dsp:cNvSpPr/>
      </dsp:nvSpPr>
      <dsp:spPr>
        <a:xfrm>
          <a:off x="6937665" y="1405962"/>
          <a:ext cx="748334" cy="7483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FC0D7-59CC-4278-877D-07C332A840DC}">
      <dsp:nvSpPr>
        <dsp:cNvPr id="0" name=""/>
        <dsp:cNvSpPr/>
      </dsp:nvSpPr>
      <dsp:spPr>
        <a:xfrm>
          <a:off x="7012499" y="1480795"/>
          <a:ext cx="598667" cy="59866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80000"/>
            <a:hueOff val="38666"/>
            <a:satOff val="-1547"/>
            <a:lumOff val="25625"/>
            <a:alphaOff val="0"/>
          </a:schemeClr>
        </a:solidFill>
        <a:ln w="19050" cap="rnd" cmpd="sng" algn="ctr">
          <a:solidFill>
            <a:schemeClr val="accent2">
              <a:shade val="80000"/>
              <a:hueOff val="38666"/>
              <a:satOff val="-1547"/>
              <a:lumOff val="256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6555A-69AD-44D1-9308-882D3455101F}">
      <dsp:nvSpPr>
        <dsp:cNvPr id="0" name=""/>
        <dsp:cNvSpPr/>
      </dsp:nvSpPr>
      <dsp:spPr>
        <a:xfrm rot="16200000">
          <a:off x="6077080" y="3089715"/>
          <a:ext cx="2170170" cy="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bg1"/>
            </a:solidFill>
          </a:endParaRPr>
        </a:p>
      </dsp:txBody>
      <dsp:txXfrm rot="16200000">
        <a:off x="6077080" y="3089715"/>
        <a:ext cx="2170170" cy="449000"/>
      </dsp:txXfrm>
    </dsp:sp>
    <dsp:sp modelId="{B2FD7CA6-C21B-4DB6-8415-379675B6DC33}">
      <dsp:nvSpPr>
        <dsp:cNvPr id="0" name=""/>
        <dsp:cNvSpPr/>
      </dsp:nvSpPr>
      <dsp:spPr>
        <a:xfrm>
          <a:off x="7461500" y="1405962"/>
          <a:ext cx="1496669" cy="2993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</a:rPr>
            <a:t>Городская клиническая больница №20</a:t>
          </a:r>
          <a:endParaRPr lang="ru-RU" sz="1200" b="1" kern="1200" dirty="0">
            <a:solidFill>
              <a:schemeClr val="bg1"/>
            </a:solidFill>
          </a:endParaRPr>
        </a:p>
      </dsp:txBody>
      <dsp:txXfrm>
        <a:off x="7461500" y="1405962"/>
        <a:ext cx="1496669" cy="299333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557C86-F5C3-4B0B-9715-50E62F37C582}">
      <dsp:nvSpPr>
        <dsp:cNvPr id="0" name=""/>
        <dsp:cNvSpPr/>
      </dsp:nvSpPr>
      <dsp:spPr>
        <a:xfrm>
          <a:off x="7231054" y="1690394"/>
          <a:ext cx="2164095" cy="2164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38386-38A3-45F6-95F9-30538E90B019}">
      <dsp:nvSpPr>
        <dsp:cNvPr id="0" name=""/>
        <dsp:cNvSpPr/>
      </dsp:nvSpPr>
      <dsp:spPr>
        <a:xfrm>
          <a:off x="7303438" y="1762547"/>
          <a:ext cx="2020255" cy="201990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Комплексный подход к всестороннему обеспечению безопасности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7592046" y="2051159"/>
        <a:ext cx="1443039" cy="1442677"/>
      </dsp:txXfrm>
    </dsp:sp>
    <dsp:sp modelId="{24EA3BB9-3492-4666-AA1D-190C57320160}">
      <dsp:nvSpPr>
        <dsp:cNvPr id="0" name=""/>
        <dsp:cNvSpPr/>
      </dsp:nvSpPr>
      <dsp:spPr>
        <a:xfrm rot="2700000">
          <a:off x="4985278" y="1690242"/>
          <a:ext cx="2164130" cy="216413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22300-2164-4920-BA31-5DF3FEAC1E58}">
      <dsp:nvSpPr>
        <dsp:cNvPr id="0" name=""/>
        <dsp:cNvSpPr/>
      </dsp:nvSpPr>
      <dsp:spPr>
        <a:xfrm>
          <a:off x="5066959" y="1762547"/>
          <a:ext cx="2020255" cy="201990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bg1"/>
              </a:solidFill>
            </a:rPr>
            <a:t>Совершенствование оборудования, средств и систем безопасности</a:t>
          </a:r>
          <a:endParaRPr lang="ru-RU" sz="1200" b="0" kern="1200" dirty="0">
            <a:solidFill>
              <a:schemeClr val="bg1"/>
            </a:solidFill>
          </a:endParaRPr>
        </a:p>
      </dsp:txBody>
      <dsp:txXfrm>
        <a:off x="5355567" y="2051159"/>
        <a:ext cx="1443039" cy="1442677"/>
      </dsp:txXfrm>
    </dsp:sp>
    <dsp:sp modelId="{66833DAD-25A2-4C33-8826-5F3EE1212E16}">
      <dsp:nvSpPr>
        <dsp:cNvPr id="0" name=""/>
        <dsp:cNvSpPr/>
      </dsp:nvSpPr>
      <dsp:spPr>
        <a:xfrm rot="2700000">
          <a:off x="2758079" y="1690242"/>
          <a:ext cx="2164130" cy="216413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8A02BF-7C15-4079-8C48-3ECB9F9C59D9}">
      <dsp:nvSpPr>
        <dsp:cNvPr id="0" name=""/>
        <dsp:cNvSpPr/>
      </dsp:nvSpPr>
      <dsp:spPr>
        <a:xfrm>
          <a:off x="2830480" y="1762547"/>
          <a:ext cx="2020255" cy="201990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bg1"/>
              </a:solidFill>
            </a:rPr>
            <a:t>Совершенствование материально-технического обеспечения сотрудников правоохранительных органов</a:t>
          </a:r>
          <a:endParaRPr lang="ru-RU" sz="1200" b="0" kern="1200" dirty="0">
            <a:solidFill>
              <a:schemeClr val="bg1"/>
            </a:solidFill>
          </a:endParaRPr>
        </a:p>
      </dsp:txBody>
      <dsp:txXfrm>
        <a:off x="3119088" y="2051159"/>
        <a:ext cx="1443039" cy="1442677"/>
      </dsp:txXfrm>
    </dsp:sp>
    <dsp:sp modelId="{285AB14A-EDCC-465F-999B-3F10612C144B}">
      <dsp:nvSpPr>
        <dsp:cNvPr id="0" name=""/>
        <dsp:cNvSpPr/>
      </dsp:nvSpPr>
      <dsp:spPr>
        <a:xfrm rot="2700000">
          <a:off x="521600" y="1690242"/>
          <a:ext cx="2164130" cy="216413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768E8-1B6D-4004-ADD7-8D19ADBA692A}">
      <dsp:nvSpPr>
        <dsp:cNvPr id="0" name=""/>
        <dsp:cNvSpPr/>
      </dsp:nvSpPr>
      <dsp:spPr>
        <a:xfrm>
          <a:off x="594001" y="1762547"/>
          <a:ext cx="2020255" cy="201990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bg1"/>
              </a:solidFill>
            </a:rPr>
            <a:t>Совершенствование нормативно-правовой базы</a:t>
          </a:r>
          <a:endParaRPr lang="ru-RU" sz="1200" b="0" kern="1200" dirty="0">
            <a:solidFill>
              <a:schemeClr val="bg1"/>
            </a:solidFill>
          </a:endParaRPr>
        </a:p>
      </dsp:txBody>
      <dsp:txXfrm>
        <a:off x="882609" y="2051159"/>
        <a:ext cx="1443039" cy="144267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00CE4F-4F42-401F-8D3C-0B818DCA6853}">
      <dsp:nvSpPr>
        <dsp:cNvPr id="0" name=""/>
        <dsp:cNvSpPr/>
      </dsp:nvSpPr>
      <dsp:spPr>
        <a:xfrm>
          <a:off x="2314" y="2088080"/>
          <a:ext cx="1463122" cy="1206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Ледовый дворец на 10 тыс. мест</a:t>
          </a:r>
          <a:endParaRPr lang="ru-RU" sz="1300" kern="1200" dirty="0"/>
        </a:p>
      </dsp:txBody>
      <dsp:txXfrm>
        <a:off x="2314" y="2088080"/>
        <a:ext cx="1463122" cy="948176"/>
      </dsp:txXfrm>
    </dsp:sp>
    <dsp:sp modelId="{B0DED233-943A-4A68-82D4-13CDF87FA3EA}">
      <dsp:nvSpPr>
        <dsp:cNvPr id="0" name=""/>
        <dsp:cNvSpPr/>
      </dsp:nvSpPr>
      <dsp:spPr>
        <a:xfrm>
          <a:off x="844809" y="2430666"/>
          <a:ext cx="1558221" cy="1558221"/>
        </a:xfrm>
        <a:prstGeom prst="leftCircularArrow">
          <a:avLst>
            <a:gd name="adj1" fmla="val 2797"/>
            <a:gd name="adj2" fmla="val 341337"/>
            <a:gd name="adj3" fmla="val 2212028"/>
            <a:gd name="adj4" fmla="val 9119670"/>
            <a:gd name="adj5" fmla="val 3263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6E4BE-3269-4D86-B882-C6304A26F94F}">
      <dsp:nvSpPr>
        <dsp:cNvPr id="0" name=""/>
        <dsp:cNvSpPr/>
      </dsp:nvSpPr>
      <dsp:spPr>
        <a:xfrm>
          <a:off x="327452" y="3036256"/>
          <a:ext cx="1300553" cy="5171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Церемония открытия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327452" y="3036256"/>
        <a:ext cx="1300553" cy="517187"/>
      </dsp:txXfrm>
    </dsp:sp>
    <dsp:sp modelId="{6EBA6E8C-A2B2-465C-BC62-EDEA084CF33D}">
      <dsp:nvSpPr>
        <dsp:cNvPr id="0" name=""/>
        <dsp:cNvSpPr/>
      </dsp:nvSpPr>
      <dsp:spPr>
        <a:xfrm>
          <a:off x="1835549" y="2123317"/>
          <a:ext cx="1463122" cy="1206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Пресс-конференции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Круглые столы</a:t>
          </a:r>
          <a:endParaRPr lang="ru-RU" sz="1300" kern="1200" dirty="0"/>
        </a:p>
      </dsp:txBody>
      <dsp:txXfrm>
        <a:off x="1835549" y="2381910"/>
        <a:ext cx="1463122" cy="948176"/>
      </dsp:txXfrm>
    </dsp:sp>
    <dsp:sp modelId="{555FA6F9-4A22-4373-8A17-ED580BD85765}">
      <dsp:nvSpPr>
        <dsp:cNvPr id="0" name=""/>
        <dsp:cNvSpPr/>
      </dsp:nvSpPr>
      <dsp:spPr>
        <a:xfrm>
          <a:off x="2611517" y="1270689"/>
          <a:ext cx="1875607" cy="1875607"/>
        </a:xfrm>
        <a:prstGeom prst="circularArrow">
          <a:avLst>
            <a:gd name="adj1" fmla="val 2324"/>
            <a:gd name="adj2" fmla="val 280477"/>
            <a:gd name="adj3" fmla="val 19808321"/>
            <a:gd name="adj4" fmla="val 12839819"/>
            <a:gd name="adj5" fmla="val 271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0A6480-2B47-4166-AB97-571F5EDCFEEA}">
      <dsp:nvSpPr>
        <dsp:cNvPr id="0" name=""/>
        <dsp:cNvSpPr/>
      </dsp:nvSpPr>
      <dsp:spPr>
        <a:xfrm>
          <a:off x="2051357" y="1710521"/>
          <a:ext cx="1519215" cy="65813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Молодежные культурно-массовые мероприятия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2051357" y="1710521"/>
        <a:ext cx="1519215" cy="658136"/>
      </dsp:txXfrm>
    </dsp:sp>
    <dsp:sp modelId="{452DA02F-64C6-4C6C-961E-54DACFA6F3E0}">
      <dsp:nvSpPr>
        <dsp:cNvPr id="0" name=""/>
        <dsp:cNvSpPr/>
      </dsp:nvSpPr>
      <dsp:spPr>
        <a:xfrm>
          <a:off x="3778116" y="2088080"/>
          <a:ext cx="1463122" cy="1206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Мероприятия, проводимые в зимнее время</a:t>
          </a:r>
          <a:endParaRPr lang="ru-RU" sz="1300" kern="1200" dirty="0"/>
        </a:p>
      </dsp:txBody>
      <dsp:txXfrm>
        <a:off x="3778116" y="2088080"/>
        <a:ext cx="1463122" cy="948176"/>
      </dsp:txXfrm>
    </dsp:sp>
    <dsp:sp modelId="{E7716287-1547-4184-89C3-0E66E3028CB9}">
      <dsp:nvSpPr>
        <dsp:cNvPr id="0" name=""/>
        <dsp:cNvSpPr/>
      </dsp:nvSpPr>
      <dsp:spPr>
        <a:xfrm>
          <a:off x="4610887" y="2413328"/>
          <a:ext cx="1557660" cy="1557660"/>
        </a:xfrm>
        <a:prstGeom prst="leftCircularArrow">
          <a:avLst>
            <a:gd name="adj1" fmla="val 2798"/>
            <a:gd name="adj2" fmla="val 341468"/>
            <a:gd name="adj3" fmla="val 2116978"/>
            <a:gd name="adj4" fmla="val 9024489"/>
            <a:gd name="adj5" fmla="val 3264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CEDDB-F0E2-4530-90E1-45DF213C76B4}">
      <dsp:nvSpPr>
        <dsp:cNvPr id="0" name=""/>
        <dsp:cNvSpPr/>
      </dsp:nvSpPr>
      <dsp:spPr>
        <a:xfrm>
          <a:off x="4103255" y="3036256"/>
          <a:ext cx="1300553" cy="5171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Концертные программы и фестивали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4103255" y="3036256"/>
        <a:ext cx="1300553" cy="517187"/>
      </dsp:txXfrm>
    </dsp:sp>
    <dsp:sp modelId="{A1A562E8-CF71-4D62-8D1D-FF10E316FBC1}">
      <dsp:nvSpPr>
        <dsp:cNvPr id="0" name=""/>
        <dsp:cNvSpPr/>
      </dsp:nvSpPr>
      <dsp:spPr>
        <a:xfrm>
          <a:off x="5611352" y="2088080"/>
          <a:ext cx="1463122" cy="1206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Исторический центр города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Парки, заповедники</a:t>
          </a:r>
          <a:endParaRPr lang="ru-RU" sz="1300" kern="1200" dirty="0"/>
        </a:p>
      </dsp:txBody>
      <dsp:txXfrm>
        <a:off x="5611352" y="2346673"/>
        <a:ext cx="1463122" cy="948176"/>
      </dsp:txXfrm>
    </dsp:sp>
    <dsp:sp modelId="{EBC906E1-CEA0-40F1-A11A-5FB8B08F6520}">
      <dsp:nvSpPr>
        <dsp:cNvPr id="0" name=""/>
        <dsp:cNvSpPr/>
      </dsp:nvSpPr>
      <dsp:spPr>
        <a:xfrm>
          <a:off x="6431930" y="1364623"/>
          <a:ext cx="1744615" cy="1744615"/>
        </a:xfrm>
        <a:prstGeom prst="circularArrow">
          <a:avLst>
            <a:gd name="adj1" fmla="val 2498"/>
            <a:gd name="adj2" fmla="val 302755"/>
            <a:gd name="adj3" fmla="val 19521734"/>
            <a:gd name="adj4" fmla="val 12575511"/>
            <a:gd name="adj5" fmla="val 29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B1EDF-F6DC-40D6-A14F-FFE3C6E69AF7}">
      <dsp:nvSpPr>
        <dsp:cNvPr id="0" name=""/>
        <dsp:cNvSpPr/>
      </dsp:nvSpPr>
      <dsp:spPr>
        <a:xfrm>
          <a:off x="5936490" y="1829486"/>
          <a:ext cx="1300553" cy="5171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Экскурсии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5936490" y="1829486"/>
        <a:ext cx="1300553" cy="517187"/>
      </dsp:txXfrm>
    </dsp:sp>
    <dsp:sp modelId="{497469F6-CB19-4960-93A8-AD626838C393}">
      <dsp:nvSpPr>
        <dsp:cNvPr id="0" name=""/>
        <dsp:cNvSpPr/>
      </dsp:nvSpPr>
      <dsp:spPr>
        <a:xfrm>
          <a:off x="7444588" y="2088080"/>
          <a:ext cx="1463122" cy="120676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smtClean="0"/>
            <a:t>Ледовый дворец на 10 тыс. мест</a:t>
          </a:r>
          <a:endParaRPr lang="ru-RU" sz="1300" kern="1200"/>
        </a:p>
      </dsp:txBody>
      <dsp:txXfrm>
        <a:off x="7444588" y="2088080"/>
        <a:ext cx="1463122" cy="948176"/>
      </dsp:txXfrm>
    </dsp:sp>
    <dsp:sp modelId="{0C103E17-15E7-4AE3-8E61-354EC37BF336}">
      <dsp:nvSpPr>
        <dsp:cNvPr id="0" name=""/>
        <dsp:cNvSpPr/>
      </dsp:nvSpPr>
      <dsp:spPr>
        <a:xfrm>
          <a:off x="7769726" y="3036256"/>
          <a:ext cx="1300553" cy="5171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rgbClr val="FF0000"/>
              </a:solidFill>
            </a:rPr>
            <a:t>Церемония закрытия</a:t>
          </a:r>
          <a:endParaRPr lang="ru-RU" sz="1100" b="1" kern="1200" dirty="0">
            <a:solidFill>
              <a:srgbClr val="FF0000"/>
            </a:solidFill>
          </a:endParaRPr>
        </a:p>
      </dsp:txBody>
      <dsp:txXfrm>
        <a:off x="7769726" y="3036256"/>
        <a:ext cx="1300553" cy="51718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06C3FC-B5AF-46F8-A680-4FB5F42EC972}">
      <dsp:nvSpPr>
        <dsp:cNvPr id="0" name=""/>
        <dsp:cNvSpPr/>
      </dsp:nvSpPr>
      <dsp:spPr>
        <a:xfrm>
          <a:off x="4360" y="0"/>
          <a:ext cx="4194817" cy="59766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FF0000"/>
              </a:solidFill>
            </a:rPr>
            <a:t>Разработка идеи</a:t>
          </a:r>
          <a:endParaRPr lang="ru-RU" sz="2200" b="1" kern="1200" dirty="0">
            <a:solidFill>
              <a:srgbClr val="FF0000"/>
            </a:solidFill>
          </a:endParaRPr>
        </a:p>
      </dsp:txBody>
      <dsp:txXfrm>
        <a:off x="4360" y="0"/>
        <a:ext cx="4194817" cy="1792999"/>
      </dsp:txXfrm>
    </dsp:sp>
    <dsp:sp modelId="{5C027A4D-C3E3-4E7A-94C1-E9ABBDE7CF6A}">
      <dsp:nvSpPr>
        <dsp:cNvPr id="0" name=""/>
        <dsp:cNvSpPr/>
      </dsp:nvSpPr>
      <dsp:spPr>
        <a:xfrm>
          <a:off x="423842" y="1793754"/>
          <a:ext cx="3355854" cy="997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Проведение конкурса на лучший логотип, девиз и талисман Универсиады</a:t>
          </a:r>
          <a:endParaRPr lang="ru-RU" sz="1800" kern="1200" dirty="0"/>
        </a:p>
      </dsp:txBody>
      <dsp:txXfrm>
        <a:off x="423842" y="1793754"/>
        <a:ext cx="3355854" cy="997764"/>
      </dsp:txXfrm>
    </dsp:sp>
    <dsp:sp modelId="{34E72DB8-54D9-46EF-A720-C43C2F813EBE}">
      <dsp:nvSpPr>
        <dsp:cNvPr id="0" name=""/>
        <dsp:cNvSpPr/>
      </dsp:nvSpPr>
      <dsp:spPr>
        <a:xfrm>
          <a:off x="423842" y="2945020"/>
          <a:ext cx="3355854" cy="1580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Проведение конкурса среди творческих коллективов на участие в официальных церемониях игр</a:t>
          </a:r>
          <a:endParaRPr lang="ru-RU" sz="1800" kern="1200" dirty="0"/>
        </a:p>
      </dsp:txBody>
      <dsp:txXfrm>
        <a:off x="423842" y="2945020"/>
        <a:ext cx="3355854" cy="1580788"/>
      </dsp:txXfrm>
    </dsp:sp>
    <dsp:sp modelId="{83547D07-1AFE-415D-96FC-39EBEE8BB1A5}">
      <dsp:nvSpPr>
        <dsp:cNvPr id="0" name=""/>
        <dsp:cNvSpPr/>
      </dsp:nvSpPr>
      <dsp:spPr>
        <a:xfrm>
          <a:off x="423842" y="4679311"/>
          <a:ext cx="3355854" cy="997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Разработка фирменного стиля игр</a:t>
          </a:r>
          <a:endParaRPr lang="ru-RU" sz="1800" kern="1200" dirty="0"/>
        </a:p>
      </dsp:txBody>
      <dsp:txXfrm>
        <a:off x="423842" y="4679311"/>
        <a:ext cx="3355854" cy="997764"/>
      </dsp:txXfrm>
    </dsp:sp>
    <dsp:sp modelId="{6A2B6B7E-D969-4CDD-BB99-CA541522483C}">
      <dsp:nvSpPr>
        <dsp:cNvPr id="0" name=""/>
        <dsp:cNvSpPr/>
      </dsp:nvSpPr>
      <dsp:spPr>
        <a:xfrm>
          <a:off x="4513789" y="0"/>
          <a:ext cx="4194817" cy="59766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FF0000"/>
              </a:solidFill>
            </a:rPr>
            <a:t>Продвижение идеи</a:t>
          </a:r>
          <a:endParaRPr lang="ru-RU" sz="2200" b="1" kern="1200" dirty="0">
            <a:solidFill>
              <a:srgbClr val="FF0000"/>
            </a:solidFill>
          </a:endParaRPr>
        </a:p>
      </dsp:txBody>
      <dsp:txXfrm>
        <a:off x="4513789" y="0"/>
        <a:ext cx="4194817" cy="1792999"/>
      </dsp:txXfrm>
    </dsp:sp>
    <dsp:sp modelId="{702843C2-B6E3-4557-8463-3FC1C4AF372A}">
      <dsp:nvSpPr>
        <dsp:cNvPr id="0" name=""/>
        <dsp:cNvSpPr/>
      </dsp:nvSpPr>
      <dsp:spPr>
        <a:xfrm>
          <a:off x="4933271" y="1794321"/>
          <a:ext cx="3355854" cy="826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Создание сайта Универсиады</a:t>
          </a:r>
          <a:endParaRPr lang="ru-RU" sz="1800" kern="1200" dirty="0"/>
        </a:p>
      </dsp:txBody>
      <dsp:txXfrm>
        <a:off x="4933271" y="1794321"/>
        <a:ext cx="3355854" cy="826095"/>
      </dsp:txXfrm>
    </dsp:sp>
    <dsp:sp modelId="{3B795F3D-EA71-4D57-B484-00C206D840D8}">
      <dsp:nvSpPr>
        <dsp:cNvPr id="0" name=""/>
        <dsp:cNvSpPr/>
      </dsp:nvSpPr>
      <dsp:spPr>
        <a:xfrm>
          <a:off x="4933271" y="2747509"/>
          <a:ext cx="3355854" cy="10226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и проведение спортивных мероприятий в поддержку игр</a:t>
          </a:r>
          <a:endParaRPr lang="ru-RU" sz="1800" kern="1200" dirty="0"/>
        </a:p>
      </dsp:txBody>
      <dsp:txXfrm>
        <a:off x="4933271" y="2747509"/>
        <a:ext cx="3355854" cy="1022623"/>
      </dsp:txXfrm>
    </dsp:sp>
    <dsp:sp modelId="{64705CBE-BD50-4A81-89A1-CA9820DBF86D}">
      <dsp:nvSpPr>
        <dsp:cNvPr id="0" name=""/>
        <dsp:cNvSpPr/>
      </dsp:nvSpPr>
      <dsp:spPr>
        <a:xfrm>
          <a:off x="4933271" y="3897224"/>
          <a:ext cx="3355854" cy="826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Организация молодежной площадки в рамках КЭФ</a:t>
          </a:r>
          <a:endParaRPr lang="ru-RU" sz="1800" kern="1200" dirty="0"/>
        </a:p>
      </dsp:txBody>
      <dsp:txXfrm>
        <a:off x="4933271" y="3897224"/>
        <a:ext cx="3355854" cy="826095"/>
      </dsp:txXfrm>
    </dsp:sp>
    <dsp:sp modelId="{8C7037B8-76BB-49C5-83F8-BDCBFC8E6145}">
      <dsp:nvSpPr>
        <dsp:cNvPr id="0" name=""/>
        <dsp:cNvSpPr/>
      </dsp:nvSpPr>
      <dsp:spPr>
        <a:xfrm>
          <a:off x="4933271" y="4850412"/>
          <a:ext cx="3355854" cy="826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Трансляция видеороликов с тематикой игр</a:t>
          </a:r>
          <a:endParaRPr lang="ru-RU" sz="1800" kern="1200" dirty="0"/>
        </a:p>
      </dsp:txBody>
      <dsp:txXfrm>
        <a:off x="4933271" y="4850412"/>
        <a:ext cx="3355854" cy="82609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2DF654-FD82-4B41-B68D-C5DBDC9AB3BA}">
      <dsp:nvSpPr>
        <dsp:cNvPr id="0" name=""/>
        <dsp:cNvSpPr/>
      </dsp:nvSpPr>
      <dsp:spPr>
        <a:xfrm>
          <a:off x="3304438" y="2546045"/>
          <a:ext cx="1641782" cy="1641782"/>
        </a:xfrm>
        <a:prstGeom prst="roundRect">
          <a:avLst/>
        </a:prstGeom>
        <a:gradFill rotWithShape="0">
          <a:gsLst>
            <a:gs pos="0">
              <a:schemeClr val="tx1"/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Универсиада 2019 как проект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3304438" y="2546045"/>
        <a:ext cx="1641782" cy="1641782"/>
      </dsp:txXfrm>
    </dsp:sp>
    <dsp:sp modelId="{7EF53A02-3676-4D1C-9C7C-CCBD874E7146}">
      <dsp:nvSpPr>
        <dsp:cNvPr id="0" name=""/>
        <dsp:cNvSpPr/>
      </dsp:nvSpPr>
      <dsp:spPr>
        <a:xfrm rot="16200000">
          <a:off x="3896429" y="2317144"/>
          <a:ext cx="4578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57800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06FAE-B6FF-467D-AE74-BEE314796ECC}">
      <dsp:nvSpPr>
        <dsp:cNvPr id="0" name=""/>
        <dsp:cNvSpPr/>
      </dsp:nvSpPr>
      <dsp:spPr>
        <a:xfrm>
          <a:off x="3192688" y="464686"/>
          <a:ext cx="1865282" cy="1623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2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bg1"/>
              </a:solidFill>
            </a:rPr>
            <a:t>Подготовка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3192688" y="464686"/>
        <a:ext cx="1865282" cy="1623558"/>
      </dsp:txXfrm>
    </dsp:sp>
    <dsp:sp modelId="{217AD00F-39C0-42C2-BCDA-0D265F9AA200}">
      <dsp:nvSpPr>
        <dsp:cNvPr id="0" name=""/>
        <dsp:cNvSpPr/>
      </dsp:nvSpPr>
      <dsp:spPr>
        <a:xfrm rot="1800000">
          <a:off x="4912879" y="3965309"/>
          <a:ext cx="4977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72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70226-0834-4231-969A-A8899EE3E89E}">
      <dsp:nvSpPr>
        <dsp:cNvPr id="0" name=""/>
        <dsp:cNvSpPr/>
      </dsp:nvSpPr>
      <dsp:spPr>
        <a:xfrm>
          <a:off x="5377264" y="3816422"/>
          <a:ext cx="1865282" cy="1623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2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Период после завершения мероприятия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5377264" y="3816422"/>
        <a:ext cx="1865282" cy="1623558"/>
      </dsp:txXfrm>
    </dsp:sp>
    <dsp:sp modelId="{16C22853-E1E8-428A-A7C2-F9F0C2F93AE2}">
      <dsp:nvSpPr>
        <dsp:cNvPr id="0" name=""/>
        <dsp:cNvSpPr/>
      </dsp:nvSpPr>
      <dsp:spPr>
        <a:xfrm rot="9000000">
          <a:off x="2840054" y="3965309"/>
          <a:ext cx="4977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72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73C1BB-E7A1-42A0-A685-B3765CE1CFFE}">
      <dsp:nvSpPr>
        <dsp:cNvPr id="0" name=""/>
        <dsp:cNvSpPr/>
      </dsp:nvSpPr>
      <dsp:spPr>
        <a:xfrm>
          <a:off x="1008113" y="3816422"/>
          <a:ext cx="1865282" cy="16235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2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Проведение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008113" y="3816422"/>
        <a:ext cx="1865282" cy="162355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Круговой процесс"/>
  <dgm:desc val="Используется для отображения последовательных этапов процесса. Ограничен одиннадцатью фигурами уровня 1 с неограниченным числом фигур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640960" cy="4824536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bg1"/>
                </a:solidFill>
              </a:rPr>
              <a:t>Оценка </a:t>
            </a:r>
            <a:r>
              <a:rPr lang="ru-RU" sz="2800" b="1" i="1" dirty="0">
                <a:solidFill>
                  <a:schemeClr val="bg1"/>
                </a:solidFill>
              </a:rPr>
              <a:t>соответствия г. Красноярска </a:t>
            </a:r>
            <a:r>
              <a:rPr lang="ru-RU" sz="2800" b="1" i="1" dirty="0" err="1">
                <a:solidFill>
                  <a:schemeClr val="bg1"/>
                </a:solidFill>
              </a:rPr>
              <a:t>критериальным</a:t>
            </a:r>
            <a:r>
              <a:rPr lang="ru-RU" sz="2800" b="1" i="1" dirty="0">
                <a:solidFill>
                  <a:schemeClr val="bg1"/>
                </a:solidFill>
              </a:rPr>
              <a:t> требованиям проведения Всемирной зимней Универсиады на основе сравнительного анализа и разработка предложений по формированию объектов </a:t>
            </a:r>
            <a:r>
              <a:rPr lang="ru-RU" sz="2800" b="1" i="1" dirty="0" smtClean="0">
                <a:solidFill>
                  <a:schemeClr val="bg1"/>
                </a:solidFill>
              </a:rPr>
              <a:t>инфраструктуры</a:t>
            </a:r>
            <a:br>
              <a:rPr lang="ru-RU" sz="2800" b="1" i="1" dirty="0" smtClean="0">
                <a:solidFill>
                  <a:schemeClr val="bg1"/>
                </a:solidFill>
              </a:rPr>
            </a:br>
            <a:r>
              <a:rPr lang="ru-RU" sz="2800" b="1" i="1" dirty="0">
                <a:solidFill>
                  <a:schemeClr val="bg1"/>
                </a:solidFill>
              </a:rPr>
              <a:t/>
            </a:r>
            <a:br>
              <a:rPr lang="ru-RU" sz="2800" b="1" i="1" dirty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Сибирский федеральный </a:t>
            </a:r>
            <a:r>
              <a:rPr lang="ru-RU" sz="2800" dirty="0">
                <a:solidFill>
                  <a:schemeClr val="bg1"/>
                </a:solidFill>
              </a:rPr>
              <a:t>университет</a:t>
            </a:r>
            <a:br>
              <a:rPr lang="ru-RU" sz="2800" dirty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7177" y="5733256"/>
            <a:ext cx="7117180" cy="86142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Красноярск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2012</a:t>
            </a: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53788" y="260648"/>
            <a:ext cx="1121868" cy="288032"/>
            <a:chOff x="353788" y="260648"/>
            <a:chExt cx="1121868" cy="288032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5" name="5-конечная звезда 4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5-конечная звезда 5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35581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Организация и проведение спортивных мероприятий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3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323529" y="980728"/>
            <a:ext cx="8496944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Обеспеченность спортивными сооружениями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8" name="Текст 11"/>
          <p:cNvSpPr txBox="1">
            <a:spLocks/>
          </p:cNvSpPr>
          <p:nvPr/>
        </p:nvSpPr>
        <p:spPr>
          <a:xfrm>
            <a:off x="219767" y="2680814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Фристайл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6177" y="1597534"/>
            <a:ext cx="962916" cy="96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Текст 11"/>
          <p:cNvSpPr txBox="1">
            <a:spLocks/>
          </p:cNvSpPr>
          <p:nvPr/>
        </p:nvSpPr>
        <p:spPr>
          <a:xfrm>
            <a:off x="234201" y="3284868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Фан-парк «Бобровый лог»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 </a:t>
            </a:r>
            <a:r>
              <a:rPr lang="ru-RU" sz="1400" b="1" spc="10" dirty="0" smtClean="0">
                <a:solidFill>
                  <a:srgbClr val="FF0000"/>
                </a:solidFill>
              </a:rPr>
              <a:t>СООТВЕТСТВУЕТ 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4" name="Текст 11"/>
          <p:cNvSpPr txBox="1">
            <a:spLocks/>
          </p:cNvSpPr>
          <p:nvPr/>
        </p:nvSpPr>
        <p:spPr>
          <a:xfrm>
            <a:off x="251225" y="4320138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зимних видов спорта 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СТРОИТСЯ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5" name="Текст 11"/>
          <p:cNvSpPr txBox="1">
            <a:spLocks/>
          </p:cNvSpPr>
          <p:nvPr/>
        </p:nvSpPr>
        <p:spPr>
          <a:xfrm>
            <a:off x="2771800" y="2679037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Лыжное ориентирование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8" name="Текст 11"/>
          <p:cNvSpPr txBox="1">
            <a:spLocks/>
          </p:cNvSpPr>
          <p:nvPr/>
        </p:nvSpPr>
        <p:spPr>
          <a:xfrm>
            <a:off x="2803258" y="4318361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зимних видов спорта 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СТРОИТСЯ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pic>
        <p:nvPicPr>
          <p:cNvPr id="29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7478" y="1584357"/>
            <a:ext cx="1018413" cy="101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Текст 11"/>
          <p:cNvSpPr txBox="1">
            <a:spLocks/>
          </p:cNvSpPr>
          <p:nvPr/>
        </p:nvSpPr>
        <p:spPr>
          <a:xfrm>
            <a:off x="5580112" y="2692214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Хоккей с мячом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90018" y="1626847"/>
            <a:ext cx="975923" cy="975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Текст 11"/>
          <p:cNvSpPr txBox="1">
            <a:spLocks/>
          </p:cNvSpPr>
          <p:nvPr/>
        </p:nvSpPr>
        <p:spPr>
          <a:xfrm>
            <a:off x="5551512" y="3255255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>
                <a:solidFill>
                  <a:schemeClr val="bg1"/>
                </a:solidFill>
              </a:rPr>
              <a:t>Ледовая арена хоккейного клуба "Енисей"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МОДЕРНИЗАЦИЯ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380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28261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Существующая процедура въезда в страну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1" name="Подзаголовок 2"/>
          <p:cNvSpPr txBox="1">
            <a:spLocks/>
          </p:cNvSpPr>
          <p:nvPr/>
        </p:nvSpPr>
        <p:spPr>
          <a:xfrm>
            <a:off x="142876" y="1928802"/>
            <a:ext cx="1714480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Этап 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214414" y="5929330"/>
            <a:ext cx="7000924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Условие ФИСУ: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Предоставление гарантий в бесплатном получении въездной визы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224622728"/>
              </p:ext>
            </p:extLst>
          </p:nvPr>
        </p:nvGraphicFramePr>
        <p:xfrm>
          <a:off x="1285852" y="164305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Подзаголовок 2"/>
          <p:cNvSpPr txBox="1">
            <a:spLocks/>
          </p:cNvSpPr>
          <p:nvPr/>
        </p:nvSpPr>
        <p:spPr>
          <a:xfrm>
            <a:off x="142876" y="3357562"/>
            <a:ext cx="171448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Этап 2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71406" y="4714884"/>
            <a:ext cx="171448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Этап 3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793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Опыт </a:t>
            </a:r>
            <a:r>
              <a:rPr lang="ru-RU" sz="2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организации въезда в страну при </a:t>
            </a:r>
            <a:r>
              <a:rPr lang="ru-RU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проведении </a:t>
            </a:r>
            <a:r>
              <a:rPr lang="ru-RU" sz="2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масштабных спортивных </a:t>
            </a:r>
            <a:r>
              <a:rPr lang="ru-RU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мероприятий в </a:t>
            </a:r>
            <a:r>
              <a:rPr lang="ru-RU" sz="2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РФ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6" name="Подзаголовок 2"/>
          <p:cNvSpPr txBox="1">
            <a:spLocks/>
          </p:cNvSpPr>
          <p:nvPr/>
        </p:nvSpPr>
        <p:spPr>
          <a:xfrm>
            <a:off x="0" y="1572752"/>
            <a:ext cx="9001124" cy="416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Применение безвизового режима для спортсменов и гостей</a:t>
            </a:r>
            <a:endParaRPr kumimoji="0" lang="ru-RU" b="1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xmlns="" val="175498599"/>
              </p:ext>
            </p:extLst>
          </p:nvPr>
        </p:nvGraphicFramePr>
        <p:xfrm>
          <a:off x="1571604" y="229395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Подзаголовок 2"/>
          <p:cNvSpPr txBox="1">
            <a:spLocks/>
          </p:cNvSpPr>
          <p:nvPr/>
        </p:nvSpPr>
        <p:spPr>
          <a:xfrm>
            <a:off x="206334" y="4786322"/>
            <a:ext cx="3357554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Для участников, судей, рефери - согласно Указу Президента №354 от 30 марта 2012 года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Подзаголовок 2"/>
          <p:cNvSpPr txBox="1">
            <a:spLocks/>
          </p:cNvSpPr>
          <p:nvPr/>
        </p:nvSpPr>
        <p:spPr>
          <a:xfrm>
            <a:off x="5796136" y="4786322"/>
            <a:ext cx="3143240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участников и </a:t>
            </a:r>
            <a:r>
              <a:rPr lang="ru-RU" dirty="0" smtClean="0">
                <a:solidFill>
                  <a:schemeClr val="bg1"/>
                </a:solidFill>
              </a:rPr>
              <a:t>гостей - в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опрос о безвизовом режиме находится на рассмотрении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одзаголовок 2"/>
          <p:cNvSpPr txBox="1">
            <a:spLocks/>
          </p:cNvSpPr>
          <p:nvPr/>
        </p:nvSpPr>
        <p:spPr>
          <a:xfrm>
            <a:off x="5436096" y="2276872"/>
            <a:ext cx="3096344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болельщиков – в соответствии с </a:t>
            </a:r>
            <a:r>
              <a:rPr kumimoji="0" lang="ru-RU" sz="15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соглашением между ЕС и Россией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12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425797" y="1052736"/>
            <a:ext cx="8178652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Категории участников и гостей Универсиады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07504" y="2204864"/>
            <a:ext cx="8858248" cy="4071966"/>
            <a:chOff x="285752" y="2143116"/>
            <a:chExt cx="8858248" cy="4071966"/>
          </a:xfrm>
        </p:grpSpPr>
        <p:sp>
          <p:nvSpPr>
            <p:cNvPr id="12" name="Подзаголовок 2"/>
            <p:cNvSpPr txBox="1">
              <a:spLocks/>
            </p:cNvSpPr>
            <p:nvPr/>
          </p:nvSpPr>
          <p:spPr>
            <a:xfrm>
              <a:off x="285752" y="2143116"/>
              <a:ext cx="3071802" cy="4286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Спортсмены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Подзаголовок 2"/>
            <p:cNvSpPr txBox="1">
              <a:spLocks/>
            </p:cNvSpPr>
            <p:nvPr/>
          </p:nvSpPr>
          <p:spPr>
            <a:xfrm>
              <a:off x="1142976" y="2857496"/>
              <a:ext cx="3286148" cy="4286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Делегация ФИСУ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Подзаголовок 2"/>
            <p:cNvSpPr txBox="1">
              <a:spLocks/>
            </p:cNvSpPr>
            <p:nvPr/>
          </p:nvSpPr>
          <p:spPr>
            <a:xfrm>
              <a:off x="1500166" y="3571876"/>
              <a:ext cx="7643834" cy="100013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Делегации зарубежных стран – технические специалисты, судьи, рефери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Подзаголовок 2"/>
            <p:cNvSpPr txBox="1">
              <a:spLocks/>
            </p:cNvSpPr>
            <p:nvPr/>
          </p:nvSpPr>
          <p:spPr>
            <a:xfrm>
              <a:off x="2786050" y="4500570"/>
              <a:ext cx="4071966" cy="4286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Представители СМИ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Подзаголовок 2"/>
            <p:cNvSpPr txBox="1">
              <a:spLocks/>
            </p:cNvSpPr>
            <p:nvPr/>
          </p:nvSpPr>
          <p:spPr>
            <a:xfrm>
              <a:off x="3071802" y="5143512"/>
              <a:ext cx="4071966" cy="4286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Волонтеры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Подзаголовок 2"/>
            <p:cNvSpPr txBox="1">
              <a:spLocks/>
            </p:cNvSpPr>
            <p:nvPr/>
          </p:nvSpPr>
          <p:spPr>
            <a:xfrm>
              <a:off x="4429124" y="5786454"/>
              <a:ext cx="4071966" cy="4286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rgbClr val="FF0000"/>
                </a:buClr>
                <a:buSzPct val="200000"/>
                <a:buFont typeface="Wingdings" pitchFamily="2" charset="2"/>
                <a:buChar char="ü"/>
                <a:tabLst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     Гости Универсиады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439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357159" y="1052736"/>
            <a:ext cx="8319298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Размещение спортсменов и волонтеров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357158" y="2571744"/>
            <a:ext cx="8501122" cy="2714644"/>
            <a:chOff x="357158" y="2571744"/>
            <a:chExt cx="8501122" cy="2714644"/>
          </a:xfrm>
        </p:grpSpPr>
        <p:sp>
          <p:nvSpPr>
            <p:cNvPr id="20" name="Подзаголовок 2"/>
            <p:cNvSpPr txBox="1">
              <a:spLocks/>
            </p:cNvSpPr>
            <p:nvPr/>
          </p:nvSpPr>
          <p:spPr>
            <a:xfrm>
              <a:off x="357158" y="2571744"/>
              <a:ext cx="3000396" cy="10001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Размещение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спортсменов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Подзаголовок 2"/>
            <p:cNvSpPr txBox="1">
              <a:spLocks/>
            </p:cNvSpPr>
            <p:nvPr/>
          </p:nvSpPr>
          <p:spPr>
            <a:xfrm>
              <a:off x="357158" y="4214818"/>
              <a:ext cx="2928958" cy="92869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 lnSpcReduction="1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Размещение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волонтеров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Подзаголовок 2"/>
            <p:cNvSpPr txBox="1">
              <a:spLocks/>
            </p:cNvSpPr>
            <p:nvPr/>
          </p:nvSpPr>
          <p:spPr>
            <a:xfrm>
              <a:off x="4857752" y="2571744"/>
              <a:ext cx="4000528" cy="114300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Деревня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Универсиады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Подзаголовок 2"/>
            <p:cNvSpPr txBox="1">
              <a:spLocks/>
            </p:cNvSpPr>
            <p:nvPr/>
          </p:nvSpPr>
          <p:spPr>
            <a:xfrm>
              <a:off x="4857784" y="4071942"/>
              <a:ext cx="4000496" cy="1214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 fontScale="85000" lnSpcReduction="1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Деревня Универсиады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500" b="1" dirty="0" smtClean="0">
                  <a:solidFill>
                    <a:schemeClr val="bg1"/>
                  </a:solidFill>
                </a:rPr>
                <a:t>+ Комплекс общежитий ВУЗов города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3571868" y="2786058"/>
              <a:ext cx="1000132" cy="500066"/>
            </a:xfrm>
            <a:prstGeom prst="rightArrow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3571868" y="4357694"/>
              <a:ext cx="1000132" cy="500066"/>
            </a:xfrm>
            <a:prstGeom prst="rightArrow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67698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513796" y="1054477"/>
            <a:ext cx="8322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</a:rPr>
              <a:t>Существующая инфраструктура общежитий ВУЗов города Красноярска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690" y="1766194"/>
            <a:ext cx="7920880" cy="456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5434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425796" y="1054477"/>
            <a:ext cx="8322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chemeClr val="bg1"/>
                </a:solidFill>
              </a:rPr>
              <a:t>Комплекс общежитий СФУ, планируемых к строительству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807" y="1556792"/>
            <a:ext cx="7776864" cy="420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619967" y="5934471"/>
            <a:ext cx="7795873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FF0000"/>
                </a:solidFill>
              </a:rPr>
              <a:t>Общая вместимость – 1238 комнат</a:t>
            </a:r>
          </a:p>
        </p:txBody>
      </p:sp>
    </p:spTree>
    <p:extLst>
      <p:ext uri="{BB962C8B-B14F-4D97-AF65-F5344CB8AC3E}">
        <p14:creationId xmlns:p14="http://schemas.microsoft.com/office/powerpoint/2010/main" xmlns="" val="234866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425796" y="1054477"/>
            <a:ext cx="8322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chemeClr val="bg1"/>
                </a:solidFill>
              </a:rPr>
              <a:t>Деревня Универсиады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/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32136446"/>
              </p:ext>
            </p:extLst>
          </p:nvPr>
        </p:nvGraphicFramePr>
        <p:xfrm>
          <a:off x="857224" y="1871043"/>
          <a:ext cx="7715304" cy="3286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4816"/>
                <a:gridCol w="3640488"/>
              </a:tblGrid>
              <a:tr h="53495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bg1"/>
                          </a:solidFill>
                        </a:rPr>
                        <a:t>Месторасположение</a:t>
                      </a:r>
                      <a:endParaRPr lang="ru-RU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bg1"/>
                          </a:solidFill>
                        </a:rPr>
                        <a:t>Вместимость</a:t>
                      </a:r>
                      <a:endParaRPr lang="ru-RU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795919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bg1"/>
                          </a:solidFill>
                        </a:rPr>
                        <a:t>Площадка №13 – район спортивного комплекса СФУ, Октябрьский район г. Красноярска</a:t>
                      </a:r>
                      <a:endParaRPr lang="ru-RU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bg1"/>
                          </a:solidFill>
                        </a:rPr>
                        <a:t>3000 мест</a:t>
                      </a:r>
                      <a:endParaRPr lang="ru-RU" sz="2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95527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Территория характеризуется высокой транспортной доступностью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27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357158" y="764704"/>
            <a:ext cx="8501121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FF0000"/>
                </a:solidFill>
              </a:rPr>
              <a:t>Размещение делегаций ФИСУ, технических специалистов, судей, рефери, представителей СМИ, гостей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357158" y="3068960"/>
            <a:ext cx="3000396" cy="22385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Делегации зарубежных стран, судьи, рефери, технические специалисты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4857784" y="3501008"/>
            <a:ext cx="4000496" cy="12144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Гостиничная </a:t>
            </a:r>
            <a:r>
              <a:rPr lang="ru-RU" sz="2000" b="1" dirty="0">
                <a:solidFill>
                  <a:schemeClr val="bg1"/>
                </a:solidFill>
              </a:rPr>
              <a:t>инфраструктура </a:t>
            </a:r>
          </a:p>
          <a:p>
            <a:pPr lvl="0"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г. Красноярска категории </a:t>
            </a:r>
            <a:r>
              <a:rPr lang="ru-RU" sz="2000" b="1" dirty="0" smtClean="0">
                <a:solidFill>
                  <a:schemeClr val="bg1"/>
                </a:solidFill>
              </a:rPr>
              <a:t>«4-5» </a:t>
            </a:r>
            <a:r>
              <a:rPr lang="ru-RU" sz="2000" b="1" dirty="0">
                <a:solidFill>
                  <a:schemeClr val="bg1"/>
                </a:solidFill>
              </a:rPr>
              <a:t>звезд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357158" y="1916832"/>
            <a:ext cx="8501122" cy="1143008"/>
            <a:chOff x="357158" y="1916832"/>
            <a:chExt cx="8501122" cy="1143008"/>
          </a:xfrm>
        </p:grpSpPr>
        <p:sp>
          <p:nvSpPr>
            <p:cNvPr id="12" name="Подзаголовок 2"/>
            <p:cNvSpPr txBox="1">
              <a:spLocks/>
            </p:cNvSpPr>
            <p:nvPr/>
          </p:nvSpPr>
          <p:spPr>
            <a:xfrm>
              <a:off x="357158" y="1916832"/>
              <a:ext cx="3000396" cy="10001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lvl="0" algn="ctr">
                <a:defRPr/>
              </a:pPr>
              <a:r>
                <a:rPr lang="ru-RU" sz="2000" b="1" dirty="0">
                  <a:solidFill>
                    <a:schemeClr val="bg1"/>
                  </a:solidFill>
                </a:rPr>
                <a:t>Размещение </a:t>
              </a:r>
            </a:p>
            <a:p>
              <a:pPr lvl="0" algn="ctr">
                <a:defRPr/>
              </a:pPr>
              <a:r>
                <a:rPr lang="ru-RU" sz="2000" b="1" dirty="0">
                  <a:solidFill>
                    <a:schemeClr val="bg1"/>
                  </a:solidFill>
                </a:rPr>
                <a:t>Делегации ФИСУ</a:t>
              </a:r>
            </a:p>
          </p:txBody>
        </p:sp>
        <p:sp>
          <p:nvSpPr>
            <p:cNvPr id="14" name="Подзаголовок 2"/>
            <p:cNvSpPr txBox="1">
              <a:spLocks/>
            </p:cNvSpPr>
            <p:nvPr/>
          </p:nvSpPr>
          <p:spPr>
            <a:xfrm>
              <a:off x="4857752" y="1916832"/>
              <a:ext cx="4000528" cy="114300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 fontScale="70000" lnSpcReduction="20000"/>
            </a:bodyPr>
            <a:lstStyle/>
            <a:p>
              <a:pPr lvl="0" algn="ctr">
                <a:defRPr/>
              </a:pPr>
              <a:r>
                <a:rPr lang="ru-RU" sz="2800" b="1" dirty="0">
                  <a:solidFill>
                    <a:schemeClr val="bg1"/>
                  </a:solidFill>
                </a:rPr>
                <a:t>Гостиничная инфраструктура </a:t>
              </a:r>
            </a:p>
            <a:p>
              <a:pPr lvl="0" algn="ctr">
                <a:defRPr/>
              </a:pPr>
              <a:r>
                <a:rPr lang="ru-RU" sz="2800" b="1" dirty="0">
                  <a:solidFill>
                    <a:schemeClr val="bg1"/>
                  </a:solidFill>
                </a:rPr>
                <a:t>г. Красноярска категории </a:t>
              </a:r>
              <a:r>
                <a:rPr lang="ru-RU" sz="2800" b="1" dirty="0" smtClean="0">
                  <a:solidFill>
                    <a:schemeClr val="bg1"/>
                  </a:solidFill>
                </a:rPr>
                <a:t>«5» </a:t>
              </a:r>
              <a:r>
                <a:rPr lang="ru-RU" sz="2800" b="1" dirty="0">
                  <a:solidFill>
                    <a:schemeClr val="bg1"/>
                  </a:solidFill>
                </a:rPr>
                <a:t>звезд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571868" y="2131146"/>
              <a:ext cx="1000132" cy="500066"/>
            </a:xfrm>
            <a:prstGeom prst="rightArrow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7" name="Стрелка вправо 16"/>
          <p:cNvSpPr/>
          <p:nvPr/>
        </p:nvSpPr>
        <p:spPr>
          <a:xfrm>
            <a:off x="3571868" y="3861048"/>
            <a:ext cx="1000132" cy="500066"/>
          </a:xfrm>
          <a:prstGeom prst="rightArrow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391358" y="5238320"/>
            <a:ext cx="8501122" cy="1431040"/>
            <a:chOff x="357158" y="1709928"/>
            <a:chExt cx="8501122" cy="1431040"/>
          </a:xfrm>
        </p:grpSpPr>
        <p:sp>
          <p:nvSpPr>
            <p:cNvPr id="20" name="Подзаголовок 2"/>
            <p:cNvSpPr txBox="1">
              <a:spLocks/>
            </p:cNvSpPr>
            <p:nvPr/>
          </p:nvSpPr>
          <p:spPr>
            <a:xfrm>
              <a:off x="357158" y="1916832"/>
              <a:ext cx="3000396" cy="10001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 fontScale="77500" lnSpcReduction="20000"/>
            </a:bodyPr>
            <a:lstStyle/>
            <a:p>
              <a:pPr lvl="0" algn="ctr">
                <a:defRPr/>
              </a:pPr>
              <a:r>
                <a:rPr lang="ru-RU" sz="2800" b="1" dirty="0" smtClean="0">
                  <a:solidFill>
                    <a:schemeClr val="bg1"/>
                  </a:solidFill>
                </a:rPr>
                <a:t>Размещение представителей </a:t>
              </a:r>
              <a:endParaRPr lang="ru-RU" sz="2800" b="1" dirty="0">
                <a:solidFill>
                  <a:schemeClr val="bg1"/>
                </a:solidFill>
              </a:endParaRPr>
            </a:p>
            <a:p>
              <a:pPr lvl="0" algn="ctr">
                <a:defRPr/>
              </a:pPr>
              <a:r>
                <a:rPr lang="ru-RU" sz="2800" b="1" dirty="0" smtClean="0">
                  <a:solidFill>
                    <a:schemeClr val="bg1"/>
                  </a:solidFill>
                </a:rPr>
                <a:t>СМИ</a:t>
              </a:r>
              <a:endParaRPr lang="ru-RU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Подзаголовок 2"/>
            <p:cNvSpPr txBox="1">
              <a:spLocks/>
            </p:cNvSpPr>
            <p:nvPr/>
          </p:nvSpPr>
          <p:spPr>
            <a:xfrm>
              <a:off x="4857752" y="1709928"/>
              <a:ext cx="4000528" cy="1431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Autofit/>
            </a:bodyPr>
            <a:lstStyle/>
            <a:p>
              <a:pPr lvl="0" algn="ctr">
                <a:defRPr/>
              </a:pPr>
              <a:r>
                <a:rPr lang="ru-RU" b="1" dirty="0">
                  <a:solidFill>
                    <a:schemeClr val="bg1"/>
                  </a:solidFill>
                </a:rPr>
                <a:t>Гостиничная инфраструктура </a:t>
              </a:r>
            </a:p>
            <a:p>
              <a:pPr lvl="0" algn="ctr">
                <a:defRPr/>
              </a:pPr>
              <a:r>
                <a:rPr lang="ru-RU" b="1" dirty="0">
                  <a:solidFill>
                    <a:schemeClr val="bg1"/>
                  </a:solidFill>
                </a:rPr>
                <a:t>г. Красноярска категории «4-5» </a:t>
              </a:r>
              <a:r>
                <a:rPr lang="ru-RU" b="1" dirty="0" smtClean="0">
                  <a:solidFill>
                    <a:schemeClr val="bg1"/>
                  </a:solidFill>
                </a:rPr>
                <a:t>звезд, Деревня Универсиады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3571868" y="2131146"/>
              <a:ext cx="1000132" cy="500066"/>
            </a:xfrm>
            <a:prstGeom prst="rightArrow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83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605816" y="980728"/>
            <a:ext cx="792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</a:rPr>
              <a:t>Текущая обеспеченность </a:t>
            </a:r>
            <a:r>
              <a:rPr lang="ru-RU" b="1" dirty="0">
                <a:solidFill>
                  <a:schemeClr val="bg1"/>
                </a:solidFill>
              </a:rPr>
              <a:t>населения </a:t>
            </a:r>
            <a:r>
              <a:rPr lang="ru-RU" b="1" dirty="0" smtClean="0">
                <a:solidFill>
                  <a:schemeClr val="bg1"/>
                </a:solidFill>
              </a:rPr>
              <a:t>городов гостиницами (количество номеров / 1000 жителей)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68822"/>
            <a:ext cx="8429684" cy="4152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83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3788" y="1484784"/>
            <a:ext cx="8640960" cy="5040560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>Презентация </a:t>
            </a:r>
            <a:r>
              <a:rPr lang="ru-RU" sz="2400" b="1" i="1" dirty="0" smtClean="0">
                <a:solidFill>
                  <a:schemeClr val="bg1"/>
                </a:solidFill>
              </a:rPr>
              <a:t>подготовлена по материалам </a:t>
            </a:r>
            <a:r>
              <a:rPr lang="ru-RU" sz="2400" dirty="0" smtClean="0">
                <a:solidFill>
                  <a:schemeClr val="bg1"/>
                </a:solidFill>
              </a:rPr>
              <a:t>гранта </a:t>
            </a:r>
            <a:r>
              <a:rPr lang="ru-RU" sz="2400" dirty="0" smtClean="0">
                <a:solidFill>
                  <a:schemeClr val="bg1"/>
                </a:solidFill>
              </a:rPr>
              <a:t>Красноярского краевого фонда </a:t>
            </a:r>
            <a:r>
              <a:rPr lang="ru-RU" sz="2400" dirty="0" smtClean="0">
                <a:solidFill>
                  <a:schemeClr val="bg1"/>
                </a:solidFill>
              </a:rPr>
              <a:t>поддержки </a:t>
            </a:r>
            <a:r>
              <a:rPr lang="ru-RU" sz="2400" dirty="0" smtClean="0">
                <a:solidFill>
                  <a:schemeClr val="bg1"/>
                </a:solidFill>
              </a:rPr>
              <a:t>научной и научно-технической деятельности </a:t>
            </a:r>
            <a:r>
              <a:rPr lang="ru-RU" sz="2400" dirty="0">
                <a:solidFill>
                  <a:schemeClr val="bg1"/>
                </a:solidFill>
              </a:rPr>
              <a:t>проект КФ-265 «Оценка соответствия г. Красноярска </a:t>
            </a:r>
            <a:r>
              <a:rPr lang="ru-RU" sz="2400" dirty="0" err="1">
                <a:solidFill>
                  <a:schemeClr val="bg1"/>
                </a:solidFill>
              </a:rPr>
              <a:t>критериальным</a:t>
            </a:r>
            <a:r>
              <a:rPr lang="ru-RU" sz="2400" dirty="0">
                <a:solidFill>
                  <a:schemeClr val="bg1"/>
                </a:solidFill>
              </a:rPr>
              <a:t> требованиям проведения Всемирной зимней Универсиады на основе сравнительного анализа и разработка предложений по формированию объектов инфраструктуры</a:t>
            </a:r>
            <a:r>
              <a:rPr lang="ru-RU" sz="2400" dirty="0" smtClean="0">
                <a:solidFill>
                  <a:schemeClr val="bg1"/>
                </a:solidFill>
              </a:rPr>
              <a:t>» по заказу Министерства спорта и туризма Красноярского края и Администрации г. Красноярска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Авторский коллектив: </a:t>
            </a:r>
            <a:r>
              <a:rPr lang="ru-RU" sz="2400" dirty="0" err="1" smtClean="0">
                <a:solidFill>
                  <a:schemeClr val="bg1"/>
                </a:solidFill>
              </a:rPr>
              <a:t>Каячев</a:t>
            </a:r>
            <a:r>
              <a:rPr lang="ru-RU" sz="2400" dirty="0" smtClean="0">
                <a:solidFill>
                  <a:schemeClr val="bg1"/>
                </a:solidFill>
              </a:rPr>
              <a:t> Г.Ф. (руководитель), </a:t>
            </a:r>
            <a:r>
              <a:rPr lang="ru-RU" sz="2400" dirty="0" err="1">
                <a:solidFill>
                  <a:schemeClr val="bg1"/>
                </a:solidFill>
              </a:rPr>
              <a:t>Близневский</a:t>
            </a:r>
            <a:r>
              <a:rPr lang="ru-RU" sz="2400" dirty="0">
                <a:solidFill>
                  <a:schemeClr val="bg1"/>
                </a:solidFill>
              </a:rPr>
              <a:t> А.Ю</a:t>
            </a:r>
            <a:r>
              <a:rPr lang="ru-RU" sz="2400" dirty="0" smtClean="0">
                <a:solidFill>
                  <a:schemeClr val="bg1"/>
                </a:solidFill>
              </a:rPr>
              <a:t>., </a:t>
            </a:r>
            <a:r>
              <a:rPr lang="ru-RU" sz="2400" dirty="0">
                <a:solidFill>
                  <a:schemeClr val="bg1"/>
                </a:solidFill>
              </a:rPr>
              <a:t>Бородкина В.В., </a:t>
            </a:r>
            <a:r>
              <a:rPr lang="ru-RU" sz="2400" dirty="0" smtClean="0">
                <a:solidFill>
                  <a:schemeClr val="bg1"/>
                </a:solidFill>
              </a:rPr>
              <a:t>Бутова Т.Г.,</a:t>
            </a:r>
            <a:r>
              <a:rPr lang="ru-RU" sz="2400" dirty="0">
                <a:solidFill>
                  <a:schemeClr val="bg1"/>
                </a:solidFill>
              </a:rPr>
              <a:t> Васильева З.А</a:t>
            </a:r>
            <a:r>
              <a:rPr lang="ru-RU" sz="2400" dirty="0" smtClean="0">
                <a:solidFill>
                  <a:schemeClr val="bg1"/>
                </a:solidFill>
              </a:rPr>
              <a:t>., Колмаков В.И.,</a:t>
            </a:r>
            <a:r>
              <a:rPr lang="ru-RU" sz="2400" dirty="0">
                <a:solidFill>
                  <a:schemeClr val="bg1"/>
                </a:solidFill>
              </a:rPr>
              <a:t> Лихачева Т.П.,</a:t>
            </a:r>
            <a:r>
              <a:rPr lang="ru-RU" sz="2400" dirty="0" smtClean="0">
                <a:solidFill>
                  <a:schemeClr val="bg1"/>
                </a:solidFill>
              </a:rPr>
              <a:t> Москвина А.В., Рыжкова О.В., </a:t>
            </a:r>
            <a:r>
              <a:rPr lang="ru-RU" sz="2400" dirty="0" err="1">
                <a:solidFill>
                  <a:schemeClr val="bg1"/>
                </a:solidFill>
              </a:rPr>
              <a:t>Улас</a:t>
            </a:r>
            <a:r>
              <a:rPr lang="ru-RU" sz="2400" dirty="0">
                <a:solidFill>
                  <a:schemeClr val="bg1"/>
                </a:solidFill>
              </a:rPr>
              <a:t> Ю.В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  <a:endParaRPr lang="ru-RU" sz="2400" dirty="0">
              <a:solidFill>
                <a:schemeClr val="bg1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53788" y="260648"/>
            <a:ext cx="1121868" cy="288032"/>
            <a:chOff x="353788" y="260648"/>
            <a:chExt cx="1121868" cy="288032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5" name="5-конечная звезда 4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5-конечная звезда 5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46876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605816" y="980728"/>
            <a:ext cx="7926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bg1"/>
                </a:solidFill>
              </a:rPr>
              <a:t>Текущая обеспеченность города Красноярска инфраструктурой гостеприимства</a:t>
            </a:r>
            <a:endParaRPr lang="ru-RU" sz="2000" b="1" dirty="0">
              <a:solidFill>
                <a:schemeClr val="bg1"/>
              </a:solidFill>
            </a:endParaRPr>
          </a:p>
          <a:p>
            <a:pPr algn="ctr"/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8441982"/>
              </p:ext>
            </p:extLst>
          </p:nvPr>
        </p:nvGraphicFramePr>
        <p:xfrm>
          <a:off x="575605" y="1844824"/>
          <a:ext cx="8106645" cy="336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215"/>
                <a:gridCol w="2702215"/>
                <a:gridCol w="2702215"/>
              </a:tblGrid>
              <a:tr h="8171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Категория гостиниц, *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Количество гостиниц, ед.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Единовременная вместимость гостиниц, мест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7852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Четыре звезды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414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7852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Три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звезды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1761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78528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Общая вместимость – 2175 мест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2817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проживания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605816" y="980728"/>
            <a:ext cx="7926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bg1"/>
                </a:solidFill>
              </a:rPr>
              <a:t>Перспективная обеспеченность города Красноярска инфраструктурой гостеприимства</a:t>
            </a:r>
            <a:endParaRPr lang="ru-RU" sz="2000" b="1" dirty="0">
              <a:solidFill>
                <a:schemeClr val="bg1"/>
              </a:solidFill>
            </a:endParaRPr>
          </a:p>
          <a:p>
            <a:pPr algn="ctr"/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7147899"/>
              </p:ext>
            </p:extLst>
          </p:nvPr>
        </p:nvGraphicFramePr>
        <p:xfrm>
          <a:off x="674258" y="1996391"/>
          <a:ext cx="8074206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9083"/>
                <a:gridCol w="3111933"/>
                <a:gridCol w="25231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Район города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Количество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</a:rPr>
                        <a:t> гостиниц, планируемых к строительству, ед.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Планируемая вместимость – 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1200 мест</a:t>
                      </a:r>
                    </a:p>
                    <a:p>
                      <a:pPr algn="ctr"/>
                      <a:endParaRPr lang="ru-RU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Планируемый</a:t>
                      </a:r>
                      <a:r>
                        <a:rPr lang="ru-RU" sz="1800" baseline="0" dirty="0" smtClean="0">
                          <a:solidFill>
                            <a:srgbClr val="FF0000"/>
                          </a:solidFill>
                        </a:rPr>
                        <a:t> рост вместимости гостиниц г. Красноярска 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</a:rPr>
                        <a:t>– 55,1%</a:t>
                      </a:r>
                      <a:endParaRPr lang="ru-RU" sz="18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Советский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Свердловский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Октябрьский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Кировский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Ленинский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Октябрьский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276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Организация питания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Прямоугольник 2"/>
          <p:cNvSpPr/>
          <p:nvPr/>
        </p:nvSpPr>
        <p:spPr>
          <a:xfrm>
            <a:off x="639863" y="836712"/>
            <a:ext cx="78546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в </a:t>
            </a:r>
            <a:r>
              <a:rPr lang="ru-RU" dirty="0">
                <a:solidFill>
                  <a:schemeClr val="bg1"/>
                </a:solidFill>
              </a:rPr>
              <a:t>местах расположения спортивных объектов существующих заведений общественного питания разного формата недостаточно в силу отдаленности мест </a:t>
            </a:r>
            <a:r>
              <a:rPr lang="ru-RU" dirty="0" smtClean="0">
                <a:solidFill>
                  <a:schemeClr val="bg1"/>
                </a:solidFill>
              </a:rPr>
              <a:t>размещения</a:t>
            </a:r>
            <a:r>
              <a:rPr lang="ru-RU" dirty="0">
                <a:solidFill>
                  <a:schemeClr val="bg1"/>
                </a:solidFill>
              </a:rPr>
              <a:t>;</a:t>
            </a:r>
            <a:endParaRPr lang="ru-RU" dirty="0" smtClean="0">
              <a:solidFill>
                <a:schemeClr val="bg1"/>
              </a:solidFill>
            </a:endParaRPr>
          </a:p>
          <a:p>
            <a:pPr marL="285750" lvl="0" indent="-285750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отсутствует </a:t>
            </a:r>
            <a:r>
              <a:rPr lang="ru-RU" dirty="0">
                <a:solidFill>
                  <a:schemeClr val="bg1"/>
                </a:solidFill>
              </a:rPr>
              <a:t>объект общественного питания на 700 мест (в олимпийской деревне, студенческом кампусе</a:t>
            </a:r>
            <a:r>
              <a:rPr lang="ru-RU" dirty="0" smtClean="0">
                <a:solidFill>
                  <a:schemeClr val="bg1"/>
                </a:solidFill>
              </a:rPr>
              <a:t>);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заведения </a:t>
            </a:r>
            <a:r>
              <a:rPr lang="ru-RU" dirty="0">
                <a:solidFill>
                  <a:schemeClr val="bg1"/>
                </a:solidFill>
              </a:rPr>
              <a:t>общественного питания главным образом, ориентированы на европейскую и русскую кухни.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79342" y="2996952"/>
            <a:ext cx="7854616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FF0000"/>
                </a:solidFill>
              </a:rPr>
              <a:t>РЕШЕНИЕ</a:t>
            </a:r>
          </a:p>
          <a:p>
            <a:pPr marL="285750" lvl="0" indent="-285750">
              <a:buFontTx/>
              <a:buChar char="-"/>
            </a:pPr>
            <a:endParaRPr lang="ru-RU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1. В рамках </a:t>
            </a:r>
            <a:r>
              <a:rPr lang="ru-RU" dirty="0">
                <a:solidFill>
                  <a:schemeClr val="bg1"/>
                </a:solidFill>
              </a:rPr>
              <a:t>программы "Модернизация социального питания: стратегические направления до 2020 года", утвержденной Постановлением Администрации города Красноярска от 22.12.2011 №585, предусмотрено </a:t>
            </a:r>
            <a:r>
              <a:rPr lang="ru-RU" b="1" dirty="0">
                <a:solidFill>
                  <a:srgbClr val="FF0000"/>
                </a:solidFill>
              </a:rPr>
              <a:t>создание </a:t>
            </a:r>
            <a:r>
              <a:rPr lang="ru-RU" b="1" dirty="0" smtClean="0">
                <a:solidFill>
                  <a:srgbClr val="FF0000"/>
                </a:solidFill>
              </a:rPr>
              <a:t>современного </a:t>
            </a:r>
            <a:r>
              <a:rPr lang="ru-RU" b="1" dirty="0">
                <a:solidFill>
                  <a:srgbClr val="FF0000"/>
                </a:solidFill>
              </a:rPr>
              <a:t>логистического центра социального </a:t>
            </a:r>
            <a:r>
              <a:rPr lang="ru-RU" b="1" dirty="0" smtClean="0">
                <a:solidFill>
                  <a:srgbClr val="FF0000"/>
                </a:solidFill>
              </a:rPr>
              <a:t>питания </a:t>
            </a:r>
            <a:r>
              <a:rPr lang="ru-RU" dirty="0" smtClean="0">
                <a:solidFill>
                  <a:schemeClr val="bg1"/>
                </a:solidFill>
              </a:rPr>
              <a:t>на </a:t>
            </a:r>
            <a:r>
              <a:rPr lang="ru-RU" dirty="0">
                <a:solidFill>
                  <a:schemeClr val="bg1"/>
                </a:solidFill>
              </a:rPr>
              <a:t>базе МП «Комбинат питания №38</a:t>
            </a:r>
            <a:r>
              <a:rPr lang="ru-RU" dirty="0" smtClean="0">
                <a:solidFill>
                  <a:schemeClr val="bg1"/>
                </a:solidFill>
              </a:rPr>
              <a:t>» (г</a:t>
            </a:r>
            <a:r>
              <a:rPr lang="ru-RU" dirty="0">
                <a:solidFill>
                  <a:schemeClr val="bg1"/>
                </a:solidFill>
              </a:rPr>
              <a:t>. Красноярск, ул. </a:t>
            </a:r>
            <a:r>
              <a:rPr lang="ru-RU" dirty="0" smtClean="0">
                <a:solidFill>
                  <a:schemeClr val="bg1"/>
                </a:solidFill>
              </a:rPr>
              <a:t>Железнодорожников)</a:t>
            </a: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2. Решается </a:t>
            </a:r>
            <a:r>
              <a:rPr lang="ru-RU" dirty="0">
                <a:solidFill>
                  <a:schemeClr val="bg1"/>
                </a:solidFill>
              </a:rPr>
              <a:t>вопрос </a:t>
            </a:r>
            <a:r>
              <a:rPr lang="ru-RU" b="1" dirty="0">
                <a:solidFill>
                  <a:srgbClr val="FF0000"/>
                </a:solidFill>
              </a:rPr>
              <a:t>строительства</a:t>
            </a:r>
            <a:r>
              <a:rPr lang="ru-RU" dirty="0">
                <a:solidFill>
                  <a:schemeClr val="bg1"/>
                </a:solidFill>
              </a:rPr>
              <a:t> еще одного современного логистического центра социального питания в районе </a:t>
            </a:r>
            <a:r>
              <a:rPr lang="ru-RU" dirty="0" smtClean="0">
                <a:solidFill>
                  <a:schemeClr val="bg1"/>
                </a:solidFill>
              </a:rPr>
              <a:t>СФУ (деревни Универсиады)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943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Транспортное обеспечение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Прямоугольник 2"/>
          <p:cNvSpPr/>
          <p:nvPr/>
        </p:nvSpPr>
        <p:spPr>
          <a:xfrm>
            <a:off x="425796" y="1166843"/>
            <a:ext cx="817865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 по развитию легкого рельсового транспорта;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 по развитию внутреннего  пассажирского транспорта;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 по развитию внешнего пассажирского транспорта;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мероприятия, направленные на совершенствование организации дорожного движения в г. Красноярске;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 по развитию дорожной инфраструктуры г. Красноярска;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</a:rPr>
              <a:t>мероприятия по развитию Интеллектуальной транспортной системы г. Красноярска.</a:t>
            </a:r>
          </a:p>
        </p:txBody>
      </p:sp>
    </p:spTree>
    <p:extLst>
      <p:ext uri="{BB962C8B-B14F-4D97-AF65-F5344CB8AC3E}">
        <p14:creationId xmlns:p14="http://schemas.microsoft.com/office/powerpoint/2010/main" xmlns="" val="35439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Медицинский сервис и анти-допинговое обеспечение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4914809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860032" y="1898829"/>
            <a:ext cx="3942175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</a:rPr>
              <a:t>В</a:t>
            </a:r>
            <a:r>
              <a:rPr lang="ru-RU" sz="1400" b="1" dirty="0" smtClean="0">
                <a:solidFill>
                  <a:srgbClr val="FF0000"/>
                </a:solidFill>
              </a:rPr>
              <a:t>озможность </a:t>
            </a:r>
            <a:r>
              <a:rPr lang="ru-RU" sz="1400" b="1" dirty="0">
                <a:solidFill>
                  <a:srgbClr val="FF0000"/>
                </a:solidFill>
              </a:rPr>
              <a:t>получения необходимой медицинской помощи должна быть представлена всем категориям заинтересованных лиц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60031" y="3004497"/>
            <a:ext cx="3942175" cy="280076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- </a:t>
            </a:r>
            <a:r>
              <a:rPr lang="ru-RU" sz="1600" b="1" dirty="0" smtClean="0">
                <a:solidFill>
                  <a:schemeClr val="bg1"/>
                </a:solidFill>
              </a:rPr>
              <a:t>на </a:t>
            </a:r>
            <a:r>
              <a:rPr lang="ru-RU" sz="1600" b="1" dirty="0">
                <a:solidFill>
                  <a:schemeClr val="bg1"/>
                </a:solidFill>
              </a:rPr>
              <a:t>спортивных объектах </a:t>
            </a:r>
            <a:r>
              <a:rPr lang="ru-RU" sz="1600" dirty="0" smtClean="0">
                <a:solidFill>
                  <a:schemeClr val="bg1"/>
                </a:solidFill>
              </a:rPr>
              <a:t>-первичная </a:t>
            </a:r>
            <a:r>
              <a:rPr lang="ru-RU" sz="1600" dirty="0">
                <a:solidFill>
                  <a:schemeClr val="bg1"/>
                </a:solidFill>
              </a:rPr>
              <a:t>медицинская </a:t>
            </a:r>
            <a:r>
              <a:rPr lang="ru-RU" sz="1600" dirty="0" smtClean="0">
                <a:solidFill>
                  <a:schemeClr val="bg1"/>
                </a:solidFill>
              </a:rPr>
              <a:t>помощь;</a:t>
            </a:r>
          </a:p>
          <a:p>
            <a:r>
              <a:rPr lang="ru-RU" sz="1600" dirty="0" smtClean="0">
                <a:solidFill>
                  <a:schemeClr val="bg1"/>
                </a:solidFill>
              </a:rPr>
              <a:t>- </a:t>
            </a:r>
            <a:r>
              <a:rPr lang="ru-RU" sz="1600" b="1" dirty="0" smtClean="0">
                <a:solidFill>
                  <a:schemeClr val="bg1"/>
                </a:solidFill>
              </a:rPr>
              <a:t>в </a:t>
            </a:r>
            <a:r>
              <a:rPr lang="ru-RU" sz="1600" b="1" dirty="0">
                <a:solidFill>
                  <a:schemeClr val="bg1"/>
                </a:solidFill>
              </a:rPr>
              <a:t>стационарных медицинских пунктах</a:t>
            </a:r>
            <a:r>
              <a:rPr lang="ru-RU" sz="1600" dirty="0">
                <a:solidFill>
                  <a:schemeClr val="bg1"/>
                </a:solidFill>
              </a:rPr>
              <a:t> - первичная врачебная </a:t>
            </a:r>
            <a:r>
              <a:rPr lang="ru-RU" sz="1600" dirty="0" smtClean="0">
                <a:solidFill>
                  <a:schemeClr val="bg1"/>
                </a:solidFill>
              </a:rPr>
              <a:t>помощь;</a:t>
            </a:r>
          </a:p>
          <a:p>
            <a:pPr>
              <a:buFontTx/>
              <a:buChar char="-"/>
            </a:pPr>
            <a:r>
              <a:rPr lang="ru-RU" sz="1600" b="1" dirty="0" smtClean="0">
                <a:solidFill>
                  <a:schemeClr val="bg1"/>
                </a:solidFill>
              </a:rPr>
              <a:t>в </a:t>
            </a:r>
            <a:r>
              <a:rPr lang="ru-RU" sz="1600" b="1" dirty="0">
                <a:solidFill>
                  <a:schemeClr val="bg1"/>
                </a:solidFill>
              </a:rPr>
              <a:t>поликлиниках </a:t>
            </a:r>
            <a:r>
              <a:rPr lang="ru-RU" sz="1600" dirty="0">
                <a:solidFill>
                  <a:schemeClr val="bg1"/>
                </a:solidFill>
              </a:rPr>
              <a:t>- амбулаторно-поликлиническая </a:t>
            </a:r>
            <a:r>
              <a:rPr lang="ru-RU" sz="1600" dirty="0" smtClean="0">
                <a:solidFill>
                  <a:schemeClr val="bg1"/>
                </a:solidFill>
              </a:rPr>
              <a:t>помощь;</a:t>
            </a:r>
          </a:p>
          <a:p>
            <a:pPr>
              <a:buFontTx/>
              <a:buChar char="-"/>
            </a:pPr>
            <a:r>
              <a:rPr lang="ru-RU" sz="1600" b="1" dirty="0" smtClean="0">
                <a:solidFill>
                  <a:schemeClr val="bg1"/>
                </a:solidFill>
              </a:rPr>
              <a:t>в </a:t>
            </a:r>
            <a:r>
              <a:rPr lang="ru-RU" sz="1600" b="1" dirty="0">
                <a:solidFill>
                  <a:schemeClr val="bg1"/>
                </a:solidFill>
              </a:rPr>
              <a:t>медицинском центре Универсиады </a:t>
            </a:r>
            <a:r>
              <a:rPr lang="ru-RU" sz="1600" dirty="0">
                <a:solidFill>
                  <a:schemeClr val="bg1"/>
                </a:solidFill>
              </a:rPr>
              <a:t>- специализированная стационарная помощь</a:t>
            </a:r>
          </a:p>
        </p:txBody>
      </p:sp>
    </p:spTree>
    <p:extLst>
      <p:ext uri="{BB962C8B-B14F-4D97-AF65-F5344CB8AC3E}">
        <p14:creationId xmlns:p14="http://schemas.microsoft.com/office/powerpoint/2010/main" xmlns="" val="35439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Медицинский сервис и анти-допинговое обеспечение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xmlns="" val="3063584510"/>
              </p:ext>
            </p:extLst>
          </p:nvPr>
        </p:nvGraphicFramePr>
        <p:xfrm>
          <a:off x="251520" y="980728"/>
          <a:ext cx="853294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79512" y="6074132"/>
            <a:ext cx="885698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Необходимо </a:t>
            </a:r>
            <a:r>
              <a:rPr lang="ru-RU" sz="1400" b="1" dirty="0">
                <a:solidFill>
                  <a:srgbClr val="FF0000"/>
                </a:solidFill>
              </a:rPr>
              <a:t>обеспечить возможность оказания первичной медицинской помощи на каждом задействованном спортивном объекте Универсиады</a:t>
            </a:r>
          </a:p>
        </p:txBody>
      </p:sp>
    </p:spTree>
    <p:extLst>
      <p:ext uri="{BB962C8B-B14F-4D97-AF65-F5344CB8AC3E}">
        <p14:creationId xmlns:p14="http://schemas.microsoft.com/office/powerpoint/2010/main" xmlns="" val="106318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Медицинский сервис и анти-допинговое обеспечение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251520" y="1157843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стационары </a:t>
            </a:r>
            <a:r>
              <a:rPr lang="ru-RU" sz="1600" b="1" dirty="0" smtClean="0">
                <a:solidFill>
                  <a:schemeClr val="bg1"/>
                </a:solidFill>
              </a:rPr>
              <a:t>планируемые для оказания специализированной медицинской помощи </a:t>
            </a:r>
            <a:r>
              <a:rPr lang="ru-RU" sz="1600" b="1" dirty="0">
                <a:solidFill>
                  <a:schemeClr val="bg1"/>
                </a:solidFill>
              </a:rPr>
              <a:t>для всех нуждающихся на момент проведения Универсиады 2019 </a:t>
            </a:r>
            <a:r>
              <a:rPr lang="ru-RU" sz="1600" b="1" dirty="0" smtClean="0">
                <a:solidFill>
                  <a:schemeClr val="bg1"/>
                </a:solidFill>
              </a:rPr>
              <a:t>года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832362719"/>
              </p:ext>
            </p:extLst>
          </p:nvPr>
        </p:nvGraphicFramePr>
        <p:xfrm>
          <a:off x="273580" y="1080120"/>
          <a:ext cx="8964488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206809" y="3140968"/>
            <a:ext cx="461535" cy="2808312"/>
            <a:chOff x="4589769" y="1994744"/>
            <a:chExt cx="461535" cy="2808312"/>
          </a:xfrm>
        </p:grpSpPr>
        <p:sp>
          <p:nvSpPr>
            <p:cNvPr id="15" name="Прямоугольник 14"/>
            <p:cNvSpPr/>
            <p:nvPr/>
          </p:nvSpPr>
          <p:spPr>
            <a:xfrm rot="16200000">
              <a:off x="3487639" y="3096874"/>
              <a:ext cx="2665796" cy="46153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рямоугольник 15"/>
            <p:cNvSpPr/>
            <p:nvPr/>
          </p:nvSpPr>
          <p:spPr>
            <a:xfrm rot="16200000">
              <a:off x="3487639" y="3239390"/>
              <a:ext cx="2665796" cy="4615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b" anchorCtr="0">
              <a:noAutofit/>
            </a:bodyPr>
            <a:lstStyle/>
            <a:p>
              <a:pPr lvl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solidFill>
                    <a:schemeClr val="bg1"/>
                  </a:solidFill>
                </a:rPr>
                <a:t>Общий коечный фонд – 1019</a:t>
              </a:r>
            </a:p>
            <a:p>
              <a:pPr lvl="0" algn="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solidFill>
                    <a:schemeClr val="bg1"/>
                  </a:solidFill>
                </a:rPr>
                <a:t>Численность врачей - 288</a:t>
              </a:r>
              <a:endParaRPr lang="ru-RU" sz="12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971600" y="3211475"/>
            <a:ext cx="923330" cy="2665797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</a:t>
            </a:r>
            <a:r>
              <a:rPr lang="ru-RU" sz="1600" b="1" dirty="0" smtClean="0">
                <a:solidFill>
                  <a:schemeClr val="bg1"/>
                </a:solidFill>
              </a:rPr>
              <a:t>езерв по основным направлениям</a:t>
            </a:r>
            <a:r>
              <a:rPr lang="ru-RU" sz="1600" b="1" dirty="0" smtClean="0">
                <a:solidFill>
                  <a:srgbClr val="FF0000"/>
                </a:solidFill>
              </a:rPr>
              <a:t> – 20 коек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3848" y="3284984"/>
            <a:ext cx="923330" cy="2665797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</a:t>
            </a:r>
            <a:r>
              <a:rPr lang="ru-RU" sz="1600" b="1" dirty="0" smtClean="0">
                <a:solidFill>
                  <a:schemeClr val="bg1"/>
                </a:solidFill>
              </a:rPr>
              <a:t>езерв по основным направлениям</a:t>
            </a:r>
            <a:r>
              <a:rPr lang="ru-RU" sz="1600" b="1" dirty="0" smtClean="0">
                <a:solidFill>
                  <a:srgbClr val="FF0000"/>
                </a:solidFill>
              </a:rPr>
              <a:t> – 34 койки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8104" y="3211475"/>
            <a:ext cx="923330" cy="2665797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</a:t>
            </a:r>
            <a:r>
              <a:rPr lang="ru-RU" sz="1600" b="1" dirty="0" smtClean="0">
                <a:solidFill>
                  <a:schemeClr val="bg1"/>
                </a:solidFill>
              </a:rPr>
              <a:t>езерв по основным направлениям </a:t>
            </a:r>
            <a:r>
              <a:rPr lang="ru-RU" sz="1600" b="1" dirty="0" smtClean="0">
                <a:solidFill>
                  <a:srgbClr val="FF0000"/>
                </a:solidFill>
              </a:rPr>
              <a:t>– 20 коек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25134" y="3211475"/>
            <a:ext cx="923330" cy="2665797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</a:t>
            </a:r>
            <a:r>
              <a:rPr lang="ru-RU" sz="1600" b="1" dirty="0" smtClean="0">
                <a:solidFill>
                  <a:schemeClr val="bg1"/>
                </a:solidFill>
              </a:rPr>
              <a:t>езерв по основным направлениям </a:t>
            </a:r>
            <a:r>
              <a:rPr lang="ru-RU" sz="1600" b="1" dirty="0" smtClean="0">
                <a:solidFill>
                  <a:srgbClr val="FF0000"/>
                </a:solidFill>
              </a:rPr>
              <a:t>– 12 коек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520" y="6021288"/>
            <a:ext cx="871296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особое </a:t>
            </a:r>
            <a:r>
              <a:rPr lang="ru-RU" sz="1600" b="1" dirty="0">
                <a:solidFill>
                  <a:srgbClr val="FF0000"/>
                </a:solidFill>
              </a:rPr>
              <a:t>внимание необходимо уделить системам безопасности учреждений здравоохранения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33750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Медицинский сервис и анти-допинговое обеспечение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323528" y="242088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</a:rPr>
              <a:t>Антидопинговый контроль, а также разработка мероприятий по его осуществлению должны осуществляться с </a:t>
            </a:r>
            <a:r>
              <a:rPr lang="ru-RU" b="1" dirty="0" smtClean="0">
                <a:solidFill>
                  <a:schemeClr val="bg1"/>
                </a:solidFill>
              </a:rPr>
              <a:t>учетом:</a:t>
            </a:r>
          </a:p>
          <a:p>
            <a:pPr algn="just"/>
            <a:endParaRPr lang="ru-RU" b="1" dirty="0" smtClean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норм международного </a:t>
            </a:r>
            <a:r>
              <a:rPr lang="ru-RU" dirty="0" smtClean="0">
                <a:solidFill>
                  <a:schemeClr val="bg1"/>
                </a:solidFill>
              </a:rPr>
              <a:t>права;</a:t>
            </a:r>
          </a:p>
          <a:p>
            <a:pPr algn="just"/>
            <a:endParaRPr lang="ru-RU" dirty="0" smtClean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</a:rPr>
              <a:t>действующим </a:t>
            </a:r>
            <a:r>
              <a:rPr lang="ru-RU" dirty="0">
                <a:solidFill>
                  <a:schemeClr val="bg1"/>
                </a:solidFill>
              </a:rPr>
              <a:t>законодательством Российской Федерации в сфере борьбы с допингом в </a:t>
            </a:r>
            <a:r>
              <a:rPr lang="ru-RU" dirty="0" smtClean="0">
                <a:solidFill>
                  <a:schemeClr val="bg1"/>
                </a:solidFill>
              </a:rPr>
              <a:t>спорте;</a:t>
            </a:r>
          </a:p>
          <a:p>
            <a:pPr algn="just"/>
            <a:endParaRPr lang="ru-RU" dirty="0" smtClean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dirty="0" smtClean="0">
                <a:solidFill>
                  <a:schemeClr val="bg1"/>
                </a:solidFill>
              </a:rPr>
              <a:t>в </a:t>
            </a:r>
            <a:r>
              <a:rPr lang="ru-RU" dirty="0">
                <a:solidFill>
                  <a:schemeClr val="bg1"/>
                </a:solidFill>
              </a:rPr>
              <a:t>соответствии с правилами Всемирного антидопингового агентства и национальными антидопинговыми правилами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5517232"/>
            <a:ext cx="871296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Подразделение допинг – контроля должно находиться</a:t>
            </a:r>
            <a:r>
              <a:rPr lang="ru-RU" sz="1600" b="1" dirty="0">
                <a:solidFill>
                  <a:srgbClr val="FF0000"/>
                </a:solidFill>
              </a:rPr>
              <a:t> на каждом соревновательном объекте Универсиады </a:t>
            </a:r>
            <a:r>
              <a:rPr lang="ru-RU" sz="1600" b="1" dirty="0">
                <a:solidFill>
                  <a:schemeClr val="bg1"/>
                </a:solidFill>
              </a:rPr>
              <a:t>и соответствовать всем установленным требованиям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520" y="1124744"/>
            <a:ext cx="8712968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Необходимо </a:t>
            </a:r>
            <a:r>
              <a:rPr lang="ru-RU" sz="1600" b="1" dirty="0">
                <a:solidFill>
                  <a:schemeClr val="bg1"/>
                </a:solidFill>
              </a:rPr>
              <a:t>привлекать предприятия и организации, </a:t>
            </a:r>
            <a:r>
              <a:rPr lang="ru-RU" sz="1600" b="1" dirty="0">
                <a:solidFill>
                  <a:srgbClr val="FF0000"/>
                </a:solidFill>
              </a:rPr>
              <a:t>аккредитованные ВАДА на допинг - контроль </a:t>
            </a:r>
            <a:r>
              <a:rPr lang="ru-RU" sz="1600" b="1" dirty="0">
                <a:solidFill>
                  <a:schemeClr val="bg1"/>
                </a:solidFill>
              </a:rPr>
              <a:t>для совместного урегулирования вопросов обеспечения прав спортсменов на участие в соревнованиях, свободных от допинга</a:t>
            </a:r>
          </a:p>
        </p:txBody>
      </p:sp>
    </p:spTree>
    <p:extLst>
      <p:ext uri="{BB962C8B-B14F-4D97-AF65-F5344CB8AC3E}">
        <p14:creationId xmlns:p14="http://schemas.microsoft.com/office/powerpoint/2010/main" xmlns="" val="281507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Организация системы безопасности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23528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323528" y="836712"/>
            <a:ext cx="85689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</a:rPr>
              <a:t>Детальный план безопасности Универсиады 2019 должен отражать и учитывать:</a:t>
            </a:r>
          </a:p>
          <a:p>
            <a:pPr algn="just"/>
            <a:endParaRPr lang="ru-RU" b="1" dirty="0" smtClean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sz="1600" dirty="0">
                <a:solidFill>
                  <a:schemeClr val="bg1"/>
                </a:solidFill>
              </a:rPr>
              <a:t>значимость и масштабность мероприятия; </a:t>
            </a:r>
            <a:endParaRPr lang="ru-RU" sz="1600" dirty="0" smtClean="0">
              <a:solidFill>
                <a:schemeClr val="bg1"/>
              </a:solidFill>
            </a:endParaRPr>
          </a:p>
          <a:p>
            <a:pPr algn="just"/>
            <a:endParaRPr lang="ru-RU" sz="1600" dirty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sz="1600" dirty="0">
                <a:solidFill>
                  <a:schemeClr val="bg1"/>
                </a:solidFill>
              </a:rPr>
              <a:t>погодные условия</a:t>
            </a:r>
            <a:r>
              <a:rPr lang="ru-RU" sz="1600" dirty="0" smtClean="0">
                <a:solidFill>
                  <a:schemeClr val="bg1"/>
                </a:solidFill>
              </a:rPr>
              <a:t>;</a:t>
            </a:r>
          </a:p>
          <a:p>
            <a:pPr algn="just"/>
            <a:endParaRPr lang="ru-RU" sz="1600" dirty="0">
              <a:solidFill>
                <a:schemeClr val="bg1"/>
              </a:solidFill>
            </a:endParaRPr>
          </a:p>
          <a:p>
            <a:pPr marL="285750" lvl="0" indent="-285750" algn="just">
              <a:buBlip>
                <a:blip r:embed="rId2"/>
              </a:buBlip>
            </a:pPr>
            <a:r>
              <a:rPr lang="ru-RU" sz="1600" dirty="0">
                <a:solidFill>
                  <a:schemeClr val="bg1"/>
                </a:solidFill>
              </a:rPr>
              <a:t>особенности объектов и площадок проведения </a:t>
            </a:r>
            <a:r>
              <a:rPr lang="ru-RU" sz="1600" dirty="0" smtClean="0">
                <a:solidFill>
                  <a:schemeClr val="bg1"/>
                </a:solidFill>
              </a:rPr>
              <a:t>мероприятий;</a:t>
            </a:r>
          </a:p>
          <a:p>
            <a:pPr lvl="0" algn="just"/>
            <a:endParaRPr lang="ru-RU" sz="1600" dirty="0" smtClean="0">
              <a:solidFill>
                <a:schemeClr val="bg1"/>
              </a:solidFill>
            </a:endParaRPr>
          </a:p>
          <a:p>
            <a:pPr marL="285750" lvl="0" indent="-285750" algn="just">
              <a:buBlip>
                <a:blip r:embed="rId2"/>
              </a:buBlip>
            </a:pPr>
            <a:r>
              <a:rPr lang="ru-RU" sz="1600" dirty="0" smtClean="0">
                <a:solidFill>
                  <a:schemeClr val="bg1"/>
                </a:solidFill>
              </a:rPr>
              <a:t>опыт </a:t>
            </a:r>
            <a:r>
              <a:rPr lang="ru-RU" sz="1600" dirty="0">
                <a:solidFill>
                  <a:schemeClr val="bg1"/>
                </a:solidFill>
              </a:rPr>
              <a:t>проведения аналогичных мероприятий в </a:t>
            </a:r>
            <a:r>
              <a:rPr lang="ru-RU" sz="1600" dirty="0" err="1">
                <a:solidFill>
                  <a:schemeClr val="bg1"/>
                </a:solidFill>
              </a:rPr>
              <a:t>Шеньчжене</a:t>
            </a:r>
            <a:r>
              <a:rPr lang="ru-RU" sz="1600" dirty="0">
                <a:solidFill>
                  <a:schemeClr val="bg1"/>
                </a:solidFill>
              </a:rPr>
              <a:t>, Казани, Алма-Ате</a:t>
            </a:r>
            <a:r>
              <a:rPr lang="ru-RU" sz="1600" dirty="0" smtClean="0">
                <a:solidFill>
                  <a:schemeClr val="bg1"/>
                </a:solidFill>
              </a:rPr>
              <a:t>;</a:t>
            </a:r>
          </a:p>
          <a:p>
            <a:pPr lvl="0" algn="just"/>
            <a:endParaRPr lang="ru-RU" sz="1600" dirty="0">
              <a:solidFill>
                <a:schemeClr val="bg1"/>
              </a:solidFill>
            </a:endParaRPr>
          </a:p>
          <a:p>
            <a:pPr marL="285750" lvl="0" indent="-285750" algn="just">
              <a:buBlip>
                <a:blip r:embed="rId2"/>
              </a:buBlip>
            </a:pPr>
            <a:r>
              <a:rPr lang="ru-RU" sz="1600" dirty="0">
                <a:solidFill>
                  <a:schemeClr val="bg1"/>
                </a:solidFill>
              </a:rPr>
              <a:t>особенность конкретной обстановки, в том числе прибытие огромного количества участников игр, делегаций, представителей СМИ, </a:t>
            </a:r>
            <a:r>
              <a:rPr lang="ru-RU" sz="1600" dirty="0" smtClean="0">
                <a:solidFill>
                  <a:schemeClr val="bg1"/>
                </a:solidFill>
              </a:rPr>
              <a:t>туристов;</a:t>
            </a:r>
            <a:br>
              <a:rPr lang="ru-RU" sz="1600" dirty="0" smtClean="0">
                <a:solidFill>
                  <a:schemeClr val="bg1"/>
                </a:solidFill>
              </a:rPr>
            </a:br>
            <a:endParaRPr lang="ru-RU" sz="1600" dirty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sz="1600" dirty="0" smtClean="0">
                <a:solidFill>
                  <a:schemeClr val="bg1"/>
                </a:solidFill>
              </a:rPr>
              <a:t>количество </a:t>
            </a:r>
            <a:r>
              <a:rPr lang="ru-RU" sz="1600" dirty="0">
                <a:solidFill>
                  <a:schemeClr val="bg1"/>
                </a:solidFill>
              </a:rPr>
              <a:t>проданных билетов или заявленное количество участников</a:t>
            </a:r>
            <a:r>
              <a:rPr lang="ru-RU" sz="1600" dirty="0" smtClean="0">
                <a:solidFill>
                  <a:schemeClr val="bg1"/>
                </a:solidFill>
              </a:rPr>
              <a:t>;</a:t>
            </a:r>
          </a:p>
          <a:p>
            <a:pPr algn="just"/>
            <a:endParaRPr lang="ru-RU" sz="1600" dirty="0">
              <a:solidFill>
                <a:schemeClr val="bg1"/>
              </a:solidFill>
            </a:endParaRPr>
          </a:p>
          <a:p>
            <a:pPr marL="285750" lvl="0" indent="-285750" algn="just">
              <a:buBlip>
                <a:blip r:embed="rId2"/>
              </a:buBlip>
            </a:pPr>
            <a:r>
              <a:rPr lang="ru-RU" sz="1600" dirty="0" err="1">
                <a:solidFill>
                  <a:schemeClr val="bg1"/>
                </a:solidFill>
              </a:rPr>
              <a:t>амбициозность</a:t>
            </a:r>
            <a:r>
              <a:rPr lang="ru-RU" sz="1600" dirty="0">
                <a:solidFill>
                  <a:schemeClr val="bg1"/>
                </a:solidFill>
              </a:rPr>
              <a:t> и непредсказуемость </a:t>
            </a:r>
            <a:r>
              <a:rPr lang="ru-RU" sz="1600" dirty="0" smtClean="0">
                <a:solidFill>
                  <a:schemeClr val="bg1"/>
                </a:solidFill>
              </a:rPr>
              <a:t>болельщиков;</a:t>
            </a:r>
          </a:p>
          <a:p>
            <a:pPr lvl="0" algn="just"/>
            <a:endParaRPr lang="ru-RU" sz="1600" dirty="0">
              <a:solidFill>
                <a:schemeClr val="bg1"/>
              </a:solidFill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ru-RU" sz="1600" dirty="0" smtClean="0">
                <a:solidFill>
                  <a:schemeClr val="bg1"/>
                </a:solidFill>
              </a:rPr>
              <a:t>менталитет </a:t>
            </a:r>
            <a:r>
              <a:rPr lang="ru-RU" sz="1600" dirty="0">
                <a:solidFill>
                  <a:schemeClr val="bg1"/>
                </a:solidFill>
              </a:rPr>
              <a:t>населения </a:t>
            </a:r>
            <a:r>
              <a:rPr lang="ru-RU" sz="1600" dirty="0" smtClean="0">
                <a:solidFill>
                  <a:schemeClr val="bg1"/>
                </a:solidFill>
              </a:rPr>
              <a:t>региона-организатора.</a:t>
            </a:r>
            <a:endParaRPr lang="ru-RU" sz="1600" dirty="0">
              <a:solidFill>
                <a:schemeClr val="bg1"/>
              </a:solidFill>
            </a:endParaRPr>
          </a:p>
          <a:p>
            <a:pPr algn="just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Организация системы безопасности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23528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3127301833"/>
              </p:ext>
            </p:extLst>
          </p:nvPr>
        </p:nvGraphicFramePr>
        <p:xfrm>
          <a:off x="-324544" y="116632"/>
          <a:ext cx="946854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1520" y="5301208"/>
            <a:ext cx="8712968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Н</a:t>
            </a:r>
            <a:r>
              <a:rPr lang="ru-RU" sz="1600" b="1" dirty="0" smtClean="0">
                <a:solidFill>
                  <a:schemeClr val="bg1"/>
                </a:solidFill>
              </a:rPr>
              <a:t>еобходимо </a:t>
            </a:r>
            <a:r>
              <a:rPr lang="ru-RU" sz="1600" b="1" dirty="0">
                <a:solidFill>
                  <a:schemeClr val="bg1"/>
                </a:solidFill>
              </a:rPr>
              <a:t>разработать нормативно-правовой документ, регламентирующий порядок взаимодействия между подразделениями органов исполнительной власти, обеспечивающими безопасность </a:t>
            </a:r>
            <a:r>
              <a:rPr lang="ru-RU" sz="1600" b="1" dirty="0" smtClean="0">
                <a:solidFill>
                  <a:schemeClr val="bg1"/>
                </a:solidFill>
              </a:rPr>
              <a:t>Универсиады 2019 года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764704"/>
            <a:ext cx="8496944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При проведении Универсиады 2019 года в Красноярске </a:t>
            </a:r>
            <a:r>
              <a:rPr lang="ru-RU" b="1" dirty="0" smtClean="0">
                <a:solidFill>
                  <a:srgbClr val="FF0000"/>
                </a:solidFill>
              </a:rPr>
              <a:t>планируется задействовать около 10 000 </a:t>
            </a:r>
            <a:r>
              <a:rPr lang="ru-RU" b="1" dirty="0" smtClean="0">
                <a:solidFill>
                  <a:schemeClr val="bg1"/>
                </a:solidFill>
              </a:rPr>
              <a:t>сотрудников органов внутренних дел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4005064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bg1"/>
                </a:solidFill>
              </a:rPr>
              <a:t>Для совершенствования существующих средств и систем безопасности, видеонаблюдения целесообразно рассмотреть вопрос </a:t>
            </a:r>
            <a:r>
              <a:rPr lang="ru-RU" sz="1600" b="1" dirty="0">
                <a:solidFill>
                  <a:srgbClr val="FF0000"/>
                </a:solidFill>
              </a:rPr>
              <a:t>о привлечении представителей бизнеса, инновационных структур, работающих в данном направлении</a:t>
            </a:r>
          </a:p>
        </p:txBody>
      </p:sp>
    </p:spTree>
    <p:extLst>
      <p:ext uri="{BB962C8B-B14F-4D97-AF65-F5344CB8AC3E}">
        <p14:creationId xmlns:p14="http://schemas.microsoft.com/office/powerpoint/2010/main" xmlns="" val="263315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185" y="476672"/>
            <a:ext cx="7123080" cy="1068491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Сравнительный анализ городов,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проводивших Универсиады в период 2007 – 2011 гг.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42" name="Группа 41"/>
          <p:cNvGrpSpPr/>
          <p:nvPr/>
        </p:nvGrpSpPr>
        <p:grpSpPr>
          <a:xfrm>
            <a:off x="251520" y="1700808"/>
            <a:ext cx="8688461" cy="4907830"/>
            <a:chOff x="0" y="0"/>
            <a:chExt cx="9744075" cy="6791325"/>
          </a:xfrm>
        </p:grpSpPr>
        <p:graphicFrame>
          <p:nvGraphicFramePr>
            <p:cNvPr id="43" name="Диаграмма 42"/>
            <p:cNvGraphicFramePr/>
            <p:nvPr>
              <p:extLst>
                <p:ext uri="{D42A27DB-BD31-4B8C-83A1-F6EECF244321}">
                  <p14:modId xmlns:p14="http://schemas.microsoft.com/office/powerpoint/2010/main" xmlns="" val="4128992827"/>
                </p:ext>
              </p:extLst>
            </p:nvPr>
          </p:nvGraphicFramePr>
          <p:xfrm>
            <a:off x="19049" y="3424237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4" name="Диаграмма 4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4140013455"/>
                </p:ext>
              </p:extLst>
            </p:nvPr>
          </p:nvGraphicFramePr>
          <p:xfrm>
            <a:off x="4876800" y="19050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45" name="Диаграмма 4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230261918"/>
                </p:ext>
              </p:extLst>
            </p:nvPr>
          </p:nvGraphicFramePr>
          <p:xfrm>
            <a:off x="0" y="0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46" name="Диаграмма 4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2069362947"/>
                </p:ext>
              </p:extLst>
            </p:nvPr>
          </p:nvGraphicFramePr>
          <p:xfrm>
            <a:off x="4867275" y="3400425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232680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Информационное сопровождение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605816" y="908720"/>
            <a:ext cx="807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chemeClr val="bg1"/>
                </a:solidFill>
              </a:rPr>
              <a:t>Организация Пресс – </a:t>
            </a:r>
            <a:r>
              <a:rPr lang="ru-RU" sz="2000" b="1" dirty="0" smtClean="0">
                <a:solidFill>
                  <a:schemeClr val="bg1"/>
                </a:solidFill>
              </a:rPr>
              <a:t>Центра</a:t>
            </a:r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3290828"/>
              </p:ext>
            </p:extLst>
          </p:nvPr>
        </p:nvGraphicFramePr>
        <p:xfrm>
          <a:off x="323528" y="1613480"/>
          <a:ext cx="8501090" cy="39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068"/>
                <a:gridCol w="2520280"/>
                <a:gridCol w="3058742"/>
              </a:tblGrid>
              <a:tr h="93720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Месторасположение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Необходимая вместимость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Инфраструктура Центра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349575"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Библиотечный комплекс СФУ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1300 – 1500 журналистов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Центр международного вещания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164145"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Рабочая зона для журналистов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(250 мест)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24835"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Конференц - зал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39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Культурно-образовательная программа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1845403969"/>
              </p:ext>
            </p:extLst>
          </p:nvPr>
        </p:nvGraphicFramePr>
        <p:xfrm>
          <a:off x="35910" y="-603448"/>
          <a:ext cx="9072594" cy="5382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328498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1400" b="1" dirty="0">
                <a:solidFill>
                  <a:schemeClr val="bg1"/>
                </a:solidFill>
              </a:rPr>
              <a:t>Регулярно проводимые культурные мероприятия </a:t>
            </a:r>
            <a:r>
              <a:rPr lang="ru-RU" sz="1400" b="1" dirty="0" smtClean="0">
                <a:solidFill>
                  <a:schemeClr val="bg1"/>
                </a:solidFill>
              </a:rPr>
              <a:t>в </a:t>
            </a:r>
            <a:r>
              <a:rPr lang="ru-RU" sz="1400" b="1" dirty="0">
                <a:solidFill>
                  <a:schemeClr val="bg1"/>
                </a:solidFill>
              </a:rPr>
              <a:t>г. Красноярске</a:t>
            </a:r>
          </a:p>
          <a:p>
            <a:pPr algn="ctr"/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4496822"/>
              </p:ext>
            </p:extLst>
          </p:nvPr>
        </p:nvGraphicFramePr>
        <p:xfrm>
          <a:off x="214314" y="3573016"/>
          <a:ext cx="8786842" cy="317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5878"/>
                <a:gridCol w="2700964"/>
              </a:tblGrid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Мероприятие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Время проведения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Зимний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</a:rPr>
                        <a:t>Суриковский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 фестиваль искусств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26 декабря – 24 января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637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Красноярская ярмарка книжной культуры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октябрь – ноябрь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март - апрель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Фестиваль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«Духовной культуры»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14 октября – 4 ноября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Пасхальный фестиваль искусств и благотворительности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24 апреля – 9 мая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4263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1"/>
                          </a:solidFill>
                        </a:rPr>
                        <a:t>Международный фестиваль камерно-оркестровой музыки «Сибирь-Европа»</a:t>
                      </a:r>
                      <a:endParaRPr lang="ru-RU" sz="1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10 – 25 сентября</a:t>
                      </a:r>
                      <a:endParaRPr lang="ru-RU" sz="1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День семьи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, любви и верности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chemeClr val="bg1"/>
                          </a:solidFill>
                        </a:rPr>
                        <a:t>июль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558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День города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июнь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1689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Продвижение идеи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3151013561"/>
              </p:ext>
            </p:extLst>
          </p:nvPr>
        </p:nvGraphicFramePr>
        <p:xfrm>
          <a:off x="251520" y="764704"/>
          <a:ext cx="871296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8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Видение и наследие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971358388"/>
              </p:ext>
            </p:extLst>
          </p:nvPr>
        </p:nvGraphicFramePr>
        <p:xfrm>
          <a:off x="353788" y="332656"/>
          <a:ext cx="82506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5796" y="6023029"/>
            <a:ext cx="8394676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Г</a:t>
            </a:r>
            <a:r>
              <a:rPr lang="ru-RU" b="1" dirty="0" smtClean="0">
                <a:solidFill>
                  <a:srgbClr val="FF0000"/>
                </a:solidFill>
              </a:rPr>
              <a:t>ороду </a:t>
            </a:r>
            <a:r>
              <a:rPr lang="ru-RU" b="1" dirty="0">
                <a:solidFill>
                  <a:srgbClr val="FF0000"/>
                </a:solidFill>
              </a:rPr>
              <a:t>- организатору необходимо </a:t>
            </a:r>
            <a:r>
              <a:rPr lang="ru-RU" b="1" dirty="0" smtClean="0">
                <a:solidFill>
                  <a:srgbClr val="FF0000"/>
                </a:solidFill>
              </a:rPr>
              <a:t>уделить особое внимание планированию «Программы наследия»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625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Видение и наследие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xmlns="" val="1897230463"/>
              </p:ext>
            </p:extLst>
          </p:nvPr>
        </p:nvGraphicFramePr>
        <p:xfrm>
          <a:off x="467544" y="-27384"/>
          <a:ext cx="829992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39752" y="836712"/>
            <a:ext cx="475252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НАСЛЕДИЕ УНИВЕРСИАДЫ 2019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2339416242"/>
              </p:ext>
            </p:extLst>
          </p:nvPr>
        </p:nvGraphicFramePr>
        <p:xfrm>
          <a:off x="144016" y="2132856"/>
          <a:ext cx="413995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1548352654"/>
              </p:ext>
            </p:extLst>
          </p:nvPr>
        </p:nvGraphicFramePr>
        <p:xfrm>
          <a:off x="4499992" y="2132856"/>
          <a:ext cx="464400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25595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5755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Видение и наследие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323528" y="836712"/>
            <a:ext cx="8496944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Факторы, </a:t>
            </a:r>
            <a:r>
              <a:rPr lang="ru-RU" b="1" dirty="0">
                <a:solidFill>
                  <a:srgbClr val="FF0000"/>
                </a:solidFill>
              </a:rPr>
              <a:t>влияющие на успешность развития города Красноярска после проведения Универсиады 2019 года</a:t>
            </a:r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xmlns="" val="3077792895"/>
              </p:ext>
            </p:extLst>
          </p:nvPr>
        </p:nvGraphicFramePr>
        <p:xfrm>
          <a:off x="323528" y="1628800"/>
          <a:ext cx="8784976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9781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 Позиционирование Красноярска после проведения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1" name="Группа 10"/>
          <p:cNvGrpSpPr/>
          <p:nvPr/>
        </p:nvGrpSpPr>
        <p:grpSpPr>
          <a:xfrm>
            <a:off x="539552" y="1268760"/>
            <a:ext cx="8250660" cy="5072074"/>
            <a:chOff x="1214414" y="1643050"/>
            <a:chExt cx="7000924" cy="5072074"/>
          </a:xfrm>
        </p:grpSpPr>
        <p:sp>
          <p:nvSpPr>
            <p:cNvPr id="12" name="Подзаголовок 2"/>
            <p:cNvSpPr txBox="1">
              <a:spLocks/>
            </p:cNvSpPr>
            <p:nvPr/>
          </p:nvSpPr>
          <p:spPr>
            <a:xfrm>
              <a:off x="1928794" y="1643050"/>
              <a:ext cx="5572164" cy="71438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 anchor="ctr" anchorCtr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3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Репозиционирование г. Красноярска</a:t>
              </a:r>
              <a:endPara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4357686" y="2500306"/>
              <a:ext cx="714380" cy="785818"/>
            </a:xfrm>
            <a:prstGeom prst="downArrow">
              <a:avLst/>
            </a:prstGeom>
            <a:solidFill>
              <a:schemeClr val="tx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одзаголовок 2"/>
            <p:cNvSpPr txBox="1">
              <a:spLocks/>
            </p:cNvSpPr>
            <p:nvPr/>
          </p:nvSpPr>
          <p:spPr>
            <a:xfrm>
              <a:off x="1928794" y="3357562"/>
              <a:ext cx="5572164" cy="928694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 anchor="ctr" anchorCtr="0">
              <a:normAutofit fontScale="850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Создание кластера «Сибирский полюс спортивного и</a:t>
              </a:r>
              <a:r>
                <a:rPr kumimoji="0" lang="ru-RU" sz="2500" b="1" i="0" u="none" strike="noStrike" kern="1200" cap="none" spc="0" normalizeH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туристического развития»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4357686" y="4429132"/>
              <a:ext cx="714380" cy="785818"/>
            </a:xfrm>
            <a:prstGeom prst="downArrow">
              <a:avLst/>
            </a:prstGeom>
            <a:solidFill>
              <a:schemeClr val="tx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дзаголовок 2"/>
            <p:cNvSpPr txBox="1">
              <a:spLocks/>
            </p:cNvSpPr>
            <p:nvPr/>
          </p:nvSpPr>
          <p:spPr>
            <a:xfrm>
              <a:off x="1214414" y="5286388"/>
              <a:ext cx="7000924" cy="1428736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 anchor="ctr" anchorCtr="0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23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Дополнительный стимул к становлению города в качестве спортивного</a:t>
              </a:r>
              <a:r>
                <a:rPr kumimoji="0" lang="ru-RU" sz="2300" b="1" i="0" u="none" strike="noStrike" kern="1200" cap="none" spc="0" normalizeH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туристического и научно-инновационного центра</a:t>
              </a:r>
              <a:endPara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23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 Позиционирование Красноярска после проведения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7" name="Группа 16"/>
          <p:cNvGrpSpPr/>
          <p:nvPr/>
        </p:nvGrpSpPr>
        <p:grpSpPr>
          <a:xfrm>
            <a:off x="142844" y="2500306"/>
            <a:ext cx="8858280" cy="3286148"/>
            <a:chOff x="142844" y="1285860"/>
            <a:chExt cx="8858280" cy="3286148"/>
          </a:xfrm>
        </p:grpSpPr>
        <p:sp>
          <p:nvSpPr>
            <p:cNvPr id="18" name="Подзаголовок 2"/>
            <p:cNvSpPr txBox="1">
              <a:spLocks/>
            </p:cNvSpPr>
            <p:nvPr/>
          </p:nvSpPr>
          <p:spPr>
            <a:xfrm>
              <a:off x="142844" y="2928934"/>
              <a:ext cx="8858280" cy="164307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lvl="0">
                <a:spcBef>
                  <a:spcPct val="20000"/>
                </a:spcBef>
                <a:defRPr/>
              </a:pP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Цель создания кластера </a:t>
              </a:r>
              <a:r>
                <a:rPr kumimoji="0" lang="ru-RU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- </a:t>
              </a:r>
              <a:r>
                <a:rPr lang="ru-RU" sz="2500" dirty="0" smtClean="0">
                  <a:solidFill>
                    <a:schemeClr val="bg1"/>
                  </a:solidFill>
                </a:rPr>
                <a:t>совершенствование спортивной составляющей стратегического развития, который объединит под единым брендом субъекты туристско-рекреационного кластера.</a:t>
              </a:r>
              <a:endPara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Подзаголовок 2"/>
            <p:cNvSpPr txBox="1">
              <a:spLocks/>
            </p:cNvSpPr>
            <p:nvPr/>
          </p:nvSpPr>
          <p:spPr>
            <a:xfrm>
              <a:off x="142844" y="1285860"/>
              <a:ext cx="8858280" cy="171451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algn="just"/>
              <a:r>
                <a:rPr lang="ru-RU" sz="2500" b="1" dirty="0" smtClean="0">
                  <a:solidFill>
                    <a:srgbClr val="FF0000"/>
                  </a:solidFill>
                </a:rPr>
                <a:t>Миссия кластера</a:t>
              </a:r>
              <a:r>
                <a:rPr lang="ru-RU" sz="2500" dirty="0" smtClean="0">
                  <a:solidFill>
                    <a:srgbClr val="FF0000"/>
                  </a:solidFill>
                </a:rPr>
                <a:t> </a:t>
              </a:r>
              <a:r>
                <a:rPr lang="ru-RU" sz="2500" b="1" dirty="0" smtClean="0">
                  <a:solidFill>
                    <a:schemeClr val="bg1"/>
                  </a:solidFill>
                </a:rPr>
                <a:t>- </a:t>
              </a:r>
              <a:r>
                <a:rPr lang="ru-RU" sz="2500" dirty="0" smtClean="0">
                  <a:solidFill>
                    <a:schemeClr val="bg1"/>
                  </a:solidFill>
                </a:rPr>
                <a:t>развитие спорта, туризма и инноваций на территории Красноярского края в режиме нон-стоп.</a:t>
              </a:r>
              <a:endParaRPr lang="ru-RU" sz="25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Заголовок 1"/>
          <p:cNvSpPr txBox="1">
            <a:spLocks/>
          </p:cNvSpPr>
          <p:nvPr/>
        </p:nvSpPr>
        <p:spPr>
          <a:xfrm>
            <a:off x="0" y="1428736"/>
            <a:ext cx="9144000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500" b="1" dirty="0" smtClean="0">
                <a:solidFill>
                  <a:schemeClr val="bg1"/>
                </a:solidFill>
              </a:rPr>
              <a:t>Создание кластера – </a:t>
            </a:r>
          </a:p>
          <a:p>
            <a:pPr lvl="0" algn="ctr">
              <a:spcBef>
                <a:spcPct val="0"/>
              </a:spcBef>
            </a:pPr>
            <a:r>
              <a:rPr lang="ru-RU" sz="2500" b="1" dirty="0" smtClean="0">
                <a:solidFill>
                  <a:srgbClr val="FF0000"/>
                </a:solidFill>
              </a:rPr>
              <a:t>«Сибирский полюс спортивного и туристического развития» </a:t>
            </a: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622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6253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 Позиционирование Красноярска после проведения Универсиады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2358375812"/>
              </p:ext>
            </p:extLst>
          </p:nvPr>
        </p:nvGraphicFramePr>
        <p:xfrm>
          <a:off x="179512" y="980728"/>
          <a:ext cx="8821612" cy="5734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3347864" y="3356992"/>
            <a:ext cx="2664296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1600" b="1" dirty="0" smtClean="0">
                <a:solidFill>
                  <a:srgbClr val="FF0000"/>
                </a:solidFill>
              </a:rPr>
              <a:t>СУБЪЕКТЫ КЛАСТЕРА</a:t>
            </a:r>
          </a:p>
          <a:p>
            <a:pPr lvl="0" algn="ctr">
              <a:spcBef>
                <a:spcPct val="0"/>
              </a:spcBef>
            </a:pPr>
            <a:r>
              <a:rPr lang="ru-RU" sz="1600" b="1" dirty="0" smtClean="0">
                <a:solidFill>
                  <a:srgbClr val="FF0000"/>
                </a:solidFill>
              </a:rPr>
              <a:t>«Сибирский полюс спортивного и туристического развития»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66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Спасибо за внимание! </a:t>
            </a:r>
            <a:endParaRPr lang="ru-RU" sz="2800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260648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09612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5049" y="620688"/>
            <a:ext cx="7123080" cy="1068491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Сравнительный анализ городов - столиц будущих Универсиад в период 2013 – 2017 гг.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8" name="Группа 17"/>
          <p:cNvGrpSpPr/>
          <p:nvPr/>
        </p:nvGrpSpPr>
        <p:grpSpPr>
          <a:xfrm>
            <a:off x="785836" y="1604506"/>
            <a:ext cx="7995998" cy="5221947"/>
            <a:chOff x="0" y="0"/>
            <a:chExt cx="10059930" cy="6791326"/>
          </a:xfrm>
        </p:grpSpPr>
        <p:graphicFrame>
          <p:nvGraphicFramePr>
            <p:cNvPr id="19" name="Диаграмма 18"/>
            <p:cNvGraphicFramePr/>
            <p:nvPr>
              <p:extLst>
                <p:ext uri="{D42A27DB-BD31-4B8C-83A1-F6EECF244321}">
                  <p14:modId xmlns:p14="http://schemas.microsoft.com/office/powerpoint/2010/main" xmlns="" val="157192514"/>
                </p:ext>
              </p:extLst>
            </p:nvPr>
          </p:nvGraphicFramePr>
          <p:xfrm>
            <a:off x="4781549" y="0"/>
            <a:ext cx="5278381" cy="33713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3944405260"/>
                </p:ext>
              </p:extLst>
            </p:nvPr>
          </p:nvGraphicFramePr>
          <p:xfrm>
            <a:off x="0" y="23813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1" name="Диаграмма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2109006459"/>
                </p:ext>
              </p:extLst>
            </p:nvPr>
          </p:nvGraphicFramePr>
          <p:xfrm>
            <a:off x="2514600" y="3424238"/>
            <a:ext cx="4867275" cy="3367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322907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Сравнительный анализ городов – претендентов на проведение зимней Универсиады 2019 г.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>
          <a:xfrm>
            <a:off x="1000565" y="1916832"/>
            <a:ext cx="3132494" cy="576262"/>
          </a:xfrm>
        </p:spPr>
        <p:txBody>
          <a:bodyPr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Количество спортивных </a:t>
            </a:r>
            <a:r>
              <a:rPr lang="ru-RU" sz="1400" b="1" dirty="0" smtClean="0">
                <a:solidFill>
                  <a:schemeClr val="bg1"/>
                </a:solidFill>
              </a:rPr>
              <a:t>сооружений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3" name="Текст 11"/>
          <p:cNvSpPr>
            <a:spLocks noGrp="1"/>
          </p:cNvSpPr>
          <p:nvPr>
            <p:ph type="body" idx="1"/>
          </p:nvPr>
        </p:nvSpPr>
        <p:spPr>
          <a:xfrm>
            <a:off x="5364088" y="1916832"/>
            <a:ext cx="3132494" cy="648072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Объем инвестиций в основной капитал в экономику города 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09363990"/>
              </p:ext>
            </p:extLst>
          </p:nvPr>
        </p:nvGraphicFramePr>
        <p:xfrm>
          <a:off x="5076056" y="2636912"/>
          <a:ext cx="3816424" cy="2719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52167866"/>
              </p:ext>
            </p:extLst>
          </p:nvPr>
        </p:nvGraphicFramePr>
        <p:xfrm>
          <a:off x="290314" y="2699395"/>
          <a:ext cx="3816424" cy="2719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84576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Сравнительный анализ городов – претендентов на проведение зимней Универсиады 2019 г.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>
          <a:xfrm>
            <a:off x="1001629" y="1916832"/>
            <a:ext cx="3132494" cy="839675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Размер туристического потока </a:t>
            </a:r>
            <a:r>
              <a:rPr lang="ru-RU" sz="1400" b="1" dirty="0">
                <a:solidFill>
                  <a:schemeClr val="bg1"/>
                </a:solidFill>
              </a:rPr>
              <a:t>и </a:t>
            </a:r>
            <a:r>
              <a:rPr lang="ru-RU" sz="1400" b="1" dirty="0" smtClean="0">
                <a:solidFill>
                  <a:schemeClr val="bg1"/>
                </a:solidFill>
              </a:rPr>
              <a:t>годового пассажирооборота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3" name="Текст 11"/>
          <p:cNvSpPr>
            <a:spLocks noGrp="1"/>
          </p:cNvSpPr>
          <p:nvPr>
            <p:ph type="body" idx="1"/>
          </p:nvPr>
        </p:nvSpPr>
        <p:spPr>
          <a:xfrm>
            <a:off x="5315838" y="2132856"/>
            <a:ext cx="3132494" cy="576262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Количество </a:t>
            </a:r>
            <a:r>
              <a:rPr lang="ru-RU" sz="1400" b="1" dirty="0">
                <a:solidFill>
                  <a:schemeClr val="bg1"/>
                </a:solidFill>
              </a:rPr>
              <a:t>гостиниц и их </a:t>
            </a:r>
            <a:r>
              <a:rPr lang="ru-RU" sz="1400" b="1" dirty="0" smtClean="0">
                <a:solidFill>
                  <a:schemeClr val="bg1"/>
                </a:solidFill>
              </a:rPr>
              <a:t>единовременная вместимость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503" y="2780928"/>
            <a:ext cx="4420780" cy="288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780928"/>
            <a:ext cx="4674928" cy="2889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6428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799288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Рейтинги </a:t>
            </a:r>
            <a:r>
              <a:rPr lang="ru-RU" sz="2400" b="1" dirty="0" smtClean="0">
                <a:solidFill>
                  <a:schemeClr val="bg1"/>
                </a:solidFill>
              </a:rPr>
              <a:t>городов–претендентов на проведение зимней Универсиады 2019 г.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10" name="5-конечная звезда 9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12" name="5-конечная звезда 11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5-конечная звезда 12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5-конечная звезда 13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5-конечная звезда 14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54970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Организация и проведение спортивных мероприятий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3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323529" y="980728"/>
            <a:ext cx="8496944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Обеспеченность спортивными сооружениями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5200" y="1686013"/>
            <a:ext cx="963558" cy="9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Текст 11"/>
          <p:cNvSpPr txBox="1">
            <a:spLocks/>
          </p:cNvSpPr>
          <p:nvPr/>
        </p:nvSpPr>
        <p:spPr>
          <a:xfrm>
            <a:off x="420473" y="2829978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Горнолыжный спорт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Текст 11"/>
          <p:cNvSpPr txBox="1">
            <a:spLocks/>
          </p:cNvSpPr>
          <p:nvPr/>
        </p:nvSpPr>
        <p:spPr>
          <a:xfrm>
            <a:off x="2869406" y="2830801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Биатлон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8" name="Текст 11"/>
          <p:cNvSpPr txBox="1">
            <a:spLocks/>
          </p:cNvSpPr>
          <p:nvPr/>
        </p:nvSpPr>
        <p:spPr>
          <a:xfrm>
            <a:off x="5080094" y="2829977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Лыжные гонки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9" name="Текст 11"/>
          <p:cNvSpPr txBox="1">
            <a:spLocks/>
          </p:cNvSpPr>
          <p:nvPr/>
        </p:nvSpPr>
        <p:spPr>
          <a:xfrm>
            <a:off x="420473" y="3461162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Фан-парк «Бобровый лог»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 </a:t>
            </a:r>
            <a:r>
              <a:rPr lang="ru-RU" sz="1400" b="1" spc="10" dirty="0" smtClean="0">
                <a:solidFill>
                  <a:srgbClr val="FF0000"/>
                </a:solidFill>
              </a:rPr>
              <a:t>СООТВЕТСТВУЕТ 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0" name="Текст 11"/>
          <p:cNvSpPr txBox="1">
            <a:spLocks/>
          </p:cNvSpPr>
          <p:nvPr/>
        </p:nvSpPr>
        <p:spPr>
          <a:xfrm>
            <a:off x="420473" y="4496432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зимних видов спорта 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СТРОИТСЯ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1" name="Текст 11"/>
          <p:cNvSpPr txBox="1">
            <a:spLocks/>
          </p:cNvSpPr>
          <p:nvPr/>
        </p:nvSpPr>
        <p:spPr>
          <a:xfrm>
            <a:off x="2894899" y="3461985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биатлона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МОДЕРНИЗАЦИЯ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3" name="Текст 11"/>
          <p:cNvSpPr txBox="1">
            <a:spLocks/>
          </p:cNvSpPr>
          <p:nvPr/>
        </p:nvSpPr>
        <p:spPr>
          <a:xfrm>
            <a:off x="5101156" y="4520208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зимних видов спорта 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СТРОИТСЯ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4133" y="1693803"/>
            <a:ext cx="1018413" cy="101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9206" y="1716756"/>
            <a:ext cx="1018413" cy="101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Текст 11"/>
          <p:cNvSpPr txBox="1">
            <a:spLocks/>
          </p:cNvSpPr>
          <p:nvPr/>
        </p:nvSpPr>
        <p:spPr>
          <a:xfrm>
            <a:off x="6948264" y="2805349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Керлинг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69179" y="1761814"/>
            <a:ext cx="953905" cy="870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Текст 11"/>
          <p:cNvSpPr txBox="1">
            <a:spLocks/>
          </p:cNvSpPr>
          <p:nvPr/>
        </p:nvSpPr>
        <p:spPr>
          <a:xfrm>
            <a:off x="6956963" y="3484938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Арена. Север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МОДЕРНИЗАЦИЯ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60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924475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            Организация и проведение спортивных мероприятий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3" name="Группа 3"/>
          <p:cNvGrpSpPr/>
          <p:nvPr/>
        </p:nvGrpSpPr>
        <p:grpSpPr>
          <a:xfrm>
            <a:off x="425796" y="188640"/>
            <a:ext cx="1121868" cy="288032"/>
            <a:chOff x="353788" y="260648"/>
            <a:chExt cx="1121868" cy="288032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713828" y="260648"/>
              <a:ext cx="360040" cy="288032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" name="Группа 5"/>
            <p:cNvGrpSpPr/>
            <p:nvPr/>
          </p:nvGrpSpPr>
          <p:grpSpPr>
            <a:xfrm>
              <a:off x="353788" y="260648"/>
              <a:ext cx="1121868" cy="288032"/>
              <a:chOff x="353788" y="260648"/>
              <a:chExt cx="1121868" cy="288032"/>
            </a:xfrm>
          </p:grpSpPr>
          <p:sp>
            <p:nvSpPr>
              <p:cNvPr id="7" name="5-конечная звезда 6"/>
              <p:cNvSpPr/>
              <p:nvPr/>
            </p:nvSpPr>
            <p:spPr>
              <a:xfrm>
                <a:off x="353788" y="260648"/>
                <a:ext cx="360040" cy="288032"/>
              </a:xfrm>
              <a:prstGeom prst="star5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5-конечная звезда 7"/>
              <p:cNvSpPr/>
              <p:nvPr/>
            </p:nvSpPr>
            <p:spPr>
              <a:xfrm>
                <a:off x="520543" y="260648"/>
                <a:ext cx="379049" cy="288032"/>
              </a:xfrm>
              <a:prstGeom prst="star5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5-конечная звезда 8"/>
              <p:cNvSpPr/>
              <p:nvPr/>
            </p:nvSpPr>
            <p:spPr>
              <a:xfrm>
                <a:off x="899592" y="260648"/>
                <a:ext cx="375170" cy="288032"/>
              </a:xfrm>
              <a:prstGeom prst="star5">
                <a:avLst/>
              </a:prstGeom>
              <a:solidFill>
                <a:srgbClr val="2491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5-конечная звезда 9"/>
              <p:cNvSpPr/>
              <p:nvPr/>
            </p:nvSpPr>
            <p:spPr>
              <a:xfrm>
                <a:off x="1073868" y="260648"/>
                <a:ext cx="401788" cy="288032"/>
              </a:xfrm>
              <a:prstGeom prst="star5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323529" y="980728"/>
            <a:ext cx="8496944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Обеспеченность спортивными сооружениями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6" name="Текст 11"/>
          <p:cNvSpPr txBox="1">
            <a:spLocks/>
          </p:cNvSpPr>
          <p:nvPr/>
        </p:nvSpPr>
        <p:spPr>
          <a:xfrm>
            <a:off x="249420" y="2782300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Шорт-трек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8" name="Текст 11"/>
          <p:cNvSpPr txBox="1">
            <a:spLocks/>
          </p:cNvSpPr>
          <p:nvPr/>
        </p:nvSpPr>
        <p:spPr>
          <a:xfrm>
            <a:off x="2456857" y="2782699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Фигурное катание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9834" y="1738765"/>
            <a:ext cx="963558" cy="963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Текст 11"/>
          <p:cNvSpPr txBox="1">
            <a:spLocks/>
          </p:cNvSpPr>
          <p:nvPr/>
        </p:nvSpPr>
        <p:spPr>
          <a:xfrm>
            <a:off x="248902" y="3411377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Ледовый дворец на 3500 мест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ОТСУТСТВУЕТ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5597" y="1708615"/>
            <a:ext cx="1013806" cy="101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Текст 11"/>
          <p:cNvSpPr txBox="1">
            <a:spLocks/>
          </p:cNvSpPr>
          <p:nvPr/>
        </p:nvSpPr>
        <p:spPr>
          <a:xfrm>
            <a:off x="2489475" y="3411890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Ледовый дворец на 3500 мест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ОТСУТСТВУЕТ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28" name="Текст 11"/>
          <p:cNvSpPr txBox="1">
            <a:spLocks/>
          </p:cNvSpPr>
          <p:nvPr/>
        </p:nvSpPr>
        <p:spPr>
          <a:xfrm>
            <a:off x="4902691" y="2763767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Хоккей с шайбой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3249" y="1677222"/>
            <a:ext cx="975923" cy="975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Текст 11"/>
          <p:cNvSpPr txBox="1">
            <a:spLocks/>
          </p:cNvSpPr>
          <p:nvPr/>
        </p:nvSpPr>
        <p:spPr>
          <a:xfrm>
            <a:off x="4902691" y="3409933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Ледовый дворец на 10 000 мест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ОТСУТСТВУЕТ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31" name="Текст 11"/>
          <p:cNvSpPr txBox="1">
            <a:spLocks/>
          </p:cNvSpPr>
          <p:nvPr/>
        </p:nvSpPr>
        <p:spPr>
          <a:xfrm>
            <a:off x="6948264" y="2782299"/>
            <a:ext cx="2195736" cy="62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solidFill>
                  <a:schemeClr val="bg1"/>
                </a:solidFill>
              </a:rPr>
              <a:t>Сноуборд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3610" y="1758573"/>
            <a:ext cx="953905" cy="85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Текст 11"/>
          <p:cNvSpPr txBox="1">
            <a:spLocks/>
          </p:cNvSpPr>
          <p:nvPr/>
        </p:nvSpPr>
        <p:spPr>
          <a:xfrm>
            <a:off x="6962694" y="3421490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Фан-парк «Бобровый лог»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 </a:t>
            </a:r>
            <a:r>
              <a:rPr lang="ru-RU" sz="1400" b="1" spc="10" dirty="0" smtClean="0">
                <a:solidFill>
                  <a:srgbClr val="FF0000"/>
                </a:solidFill>
              </a:rPr>
              <a:t>СООТВЕТСТВУЕТ 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  <p:sp>
        <p:nvSpPr>
          <p:cNvPr id="34" name="Текст 11"/>
          <p:cNvSpPr txBox="1">
            <a:spLocks/>
          </p:cNvSpPr>
          <p:nvPr/>
        </p:nvSpPr>
        <p:spPr>
          <a:xfrm>
            <a:off x="6962694" y="4456760"/>
            <a:ext cx="2195736" cy="1035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spc="10" dirty="0" smtClean="0">
                <a:solidFill>
                  <a:schemeClr val="bg1"/>
                </a:solidFill>
              </a:rPr>
              <a:t>Академия зимних видов спорта </a:t>
            </a:r>
          </a:p>
          <a:p>
            <a:pPr marL="0" indent="0" algn="ctr">
              <a:buNone/>
            </a:pPr>
            <a:r>
              <a:rPr lang="ru-RU" sz="1400" b="1" spc="10" dirty="0" smtClean="0">
                <a:solidFill>
                  <a:srgbClr val="FF0000"/>
                </a:solidFill>
              </a:rPr>
              <a:t>СТРОИТСЯ</a:t>
            </a:r>
            <a:endParaRPr lang="ru-RU" sz="1400" b="1" spc="1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54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6A2CAB2B0014149807E074D579C931C" ma:contentTypeVersion="1" ma:contentTypeDescription="Создание документа." ma:contentTypeScope="" ma:versionID="f9c7cf640a3560d0003ec331fc1f805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2402044d00666072b1aaa621031ea5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8B8E5D8-DB6E-4AE8-A31E-A468DBB62FDE}"/>
</file>

<file path=customXml/itemProps2.xml><?xml version="1.0" encoding="utf-8"?>
<ds:datastoreItem xmlns:ds="http://schemas.openxmlformats.org/officeDocument/2006/customXml" ds:itemID="{4035239A-8288-458C-A040-EBC51F4D83D1}"/>
</file>

<file path=customXml/itemProps3.xml><?xml version="1.0" encoding="utf-8"?>
<ds:datastoreItem xmlns:ds="http://schemas.openxmlformats.org/officeDocument/2006/customXml" ds:itemID="{C1FC601B-267C-44B2-B8B3-6DA6C21D1CA8}"/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558</TotalTime>
  <Words>1957</Words>
  <Application>Microsoft Office PowerPoint</Application>
  <PresentationFormat>Экран (4:3)</PresentationFormat>
  <Paragraphs>407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Winter</vt:lpstr>
      <vt:lpstr>Оценка соответствия г. Красноярска критериальным требованиям проведения Всемирной зимней Универсиады на основе сравнительного анализа и разработка предложений по формированию объектов инфраструктуры  Сибирский федеральный университет </vt:lpstr>
      <vt:lpstr>     Презентация подготовлена по материалам гранта Красноярского краевого фонда поддержки научной и научно-технической деятельности проект КФ-265 «Оценка соответствия г. Красноярска критериальным требованиям проведения Всемирной зимней Универсиады на основе сравнительного анализа и разработка предложений по формированию объектов инфраструктуры» по заказу Министерства спорта и туризма Красноярского края и Администрации г. Красноярска  Авторский коллектив: Каячев Г.Ф. (руководитель), Близневский А.Ю., Бородкина В.В., Бутова Т.Г., Васильева З.А., Колмаков В.И., Лихачева Т.П., Москвина А.В., Рыжкова О.В., Улас Ю.В.</vt:lpstr>
      <vt:lpstr>Сравнительный анализ городов, проводивших Универсиады в период 2007 – 2011 гг.</vt:lpstr>
      <vt:lpstr>Сравнительный анализ городов - столиц будущих Универсиад в период 2013 – 2017 гг.</vt:lpstr>
      <vt:lpstr>Сравнительный анализ городов – претендентов на проведение зимней Универсиады 2019 г.</vt:lpstr>
      <vt:lpstr>Сравнительный анализ городов – претендентов на проведение зимней Универсиады 2019 г.</vt:lpstr>
      <vt:lpstr>Рейтинги городов–претендентов на проведение зимней Универсиады 2019 г.</vt:lpstr>
      <vt:lpstr>             Организация и проведение спортивных мероприятий</vt:lpstr>
      <vt:lpstr>             Организация и проведение спортивных мероприятий</vt:lpstr>
      <vt:lpstr>             Организация и проведение спортивных мероприятий</vt:lpstr>
      <vt:lpstr>          Существующая процедура въезда в страну</vt:lpstr>
      <vt:lpstr>Опыт организации въезда в страну при   проведении масштабных спортивных мероприятий в РФ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проживания</vt:lpstr>
      <vt:lpstr> Организация питания</vt:lpstr>
      <vt:lpstr> Транспортное обеспечение</vt:lpstr>
      <vt:lpstr>            Медицинский сервис и анти-допинговое обеспечение</vt:lpstr>
      <vt:lpstr>            Медицинский сервис и анти-допинговое обеспечение</vt:lpstr>
      <vt:lpstr>            Медицинский сервис и анти-допинговое обеспечение</vt:lpstr>
      <vt:lpstr>            Медицинский сервис и анти-допинговое обеспечение</vt:lpstr>
      <vt:lpstr>     Организация системы безопасности</vt:lpstr>
      <vt:lpstr>     Организация системы безопасности</vt:lpstr>
      <vt:lpstr>    Информационное сопровождение</vt:lpstr>
      <vt:lpstr>            Культурно-образовательная программа</vt:lpstr>
      <vt:lpstr>    Продвижение идеи Универсиады</vt:lpstr>
      <vt:lpstr>    Видение и наследие Универсиады</vt:lpstr>
      <vt:lpstr>    Видение и наследие Универсиады</vt:lpstr>
      <vt:lpstr>    Видение и наследие Универсиады</vt:lpstr>
      <vt:lpstr>              Позиционирование Красноярска после проведения Универсиады</vt:lpstr>
      <vt:lpstr>              Позиционирование Красноярска после проведения Универсиады</vt:lpstr>
      <vt:lpstr>              Позиционирование Красноярска после проведения Универсиады</vt:lpstr>
      <vt:lpstr>Слайд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м.видео</dc:creator>
  <cp:lastModifiedBy>Ketova</cp:lastModifiedBy>
  <cp:revision>101</cp:revision>
  <dcterms:created xsi:type="dcterms:W3CDTF">2012-06-12T15:41:21Z</dcterms:created>
  <dcterms:modified xsi:type="dcterms:W3CDTF">2012-11-15T01:42:18Z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0x010100D6A2CAB2B0014149807E074D579C931C</vt:lpwstr>
  </property>
</Properties>
</file>