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43"/>
  </p:notesMasterIdLst>
  <p:handoutMasterIdLst>
    <p:handoutMasterId r:id="rId44"/>
  </p:handoutMasterIdLst>
  <p:sldIdLst>
    <p:sldId id="256" r:id="rId5"/>
    <p:sldId id="649" r:id="rId6"/>
    <p:sldId id="653" r:id="rId7"/>
    <p:sldId id="736" r:id="rId8"/>
    <p:sldId id="655" r:id="rId9"/>
    <p:sldId id="658" r:id="rId10"/>
    <p:sldId id="659" r:id="rId11"/>
    <p:sldId id="662" r:id="rId12"/>
    <p:sldId id="663" r:id="rId13"/>
    <p:sldId id="665" r:id="rId14"/>
    <p:sldId id="668" r:id="rId15"/>
    <p:sldId id="738" r:id="rId16"/>
    <p:sldId id="675" r:id="rId17"/>
    <p:sldId id="700" r:id="rId18"/>
    <p:sldId id="672" r:id="rId19"/>
    <p:sldId id="677" r:id="rId20"/>
    <p:sldId id="739" r:id="rId21"/>
    <p:sldId id="682" r:id="rId22"/>
    <p:sldId id="685" r:id="rId23"/>
    <p:sldId id="681" r:id="rId24"/>
    <p:sldId id="686" r:id="rId25"/>
    <p:sldId id="740" r:id="rId26"/>
    <p:sldId id="741" r:id="rId27"/>
    <p:sldId id="690" r:id="rId28"/>
    <p:sldId id="716" r:id="rId29"/>
    <p:sldId id="759" r:id="rId30"/>
    <p:sldId id="742" r:id="rId31"/>
    <p:sldId id="748" r:id="rId32"/>
    <p:sldId id="746" r:id="rId33"/>
    <p:sldId id="749" r:id="rId34"/>
    <p:sldId id="760" r:id="rId35"/>
    <p:sldId id="743" r:id="rId36"/>
    <p:sldId id="751" r:id="rId37"/>
    <p:sldId id="758" r:id="rId38"/>
    <p:sldId id="755" r:id="rId39"/>
    <p:sldId id="761" r:id="rId40"/>
    <p:sldId id="698" r:id="rId41"/>
    <p:sldId id="648" r:id="rId42"/>
  </p:sldIdLst>
  <p:sldSz cx="9144000" cy="6858000" type="screen4x3"/>
  <p:notesSz cx="6797675" cy="9926638"/>
  <p:defaultTextStyle>
    <a:defPPr>
      <a:defRPr lang="ru-RU"/>
    </a:defPPr>
    <a:lvl1pPr marL="0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398950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797944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196931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595926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1994906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393891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2792869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191840" algn="l" defTabSz="79794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5195" autoAdjust="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8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77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льяс Азмухаматов" userId="366245821b57dc62" providerId="LiveId" clId="{1A00B457-15C8-413F-B008-BF26982BDBDD}"/>
    <pc:docChg chg="undo custSel addSld delSld modSld sldOrd">
      <pc:chgData name="Ильяс Азмухаматов" userId="366245821b57dc62" providerId="LiveId" clId="{1A00B457-15C8-413F-B008-BF26982BDBDD}" dt="2024-09-22T15:47:19.676" v="1292" actId="1076"/>
      <pc:docMkLst>
        <pc:docMk/>
      </pc:docMkLst>
      <pc:sldChg chg="modSp mod">
        <pc:chgData name="Ильяс Азмухаматов" userId="366245821b57dc62" providerId="LiveId" clId="{1A00B457-15C8-413F-B008-BF26982BDBDD}" dt="2024-09-22T15:47:19.676" v="1292" actId="1076"/>
        <pc:sldMkLst>
          <pc:docMk/>
          <pc:sldMk cId="2501208676" sldId="648"/>
        </pc:sldMkLst>
        <pc:spChg chg="mod">
          <ac:chgData name="Ильяс Азмухаматов" userId="366245821b57dc62" providerId="LiveId" clId="{1A00B457-15C8-413F-B008-BF26982BDBDD}" dt="2024-09-22T15:47:19.676" v="1292" actId="1076"/>
          <ac:spMkLst>
            <pc:docMk/>
            <pc:sldMk cId="2501208676" sldId="648"/>
            <ac:spMk id="2" creationId="{00000000-0000-0000-0000-000000000000}"/>
          </ac:spMkLst>
        </pc:spChg>
      </pc:sldChg>
      <pc:sldChg chg="modSp">
        <pc:chgData name="Ильяс Азмухаматов" userId="366245821b57dc62" providerId="LiveId" clId="{1A00B457-15C8-413F-B008-BF26982BDBDD}" dt="2024-09-22T15:05:41.173" v="1286" actId="1076"/>
        <pc:sldMkLst>
          <pc:docMk/>
          <pc:sldMk cId="1377408469" sldId="654"/>
        </pc:sldMkLst>
        <pc:picChg chg="mod">
          <ac:chgData name="Ильяс Азмухаматов" userId="366245821b57dc62" providerId="LiveId" clId="{1A00B457-15C8-413F-B008-BF26982BDBDD}" dt="2024-09-22T15:05:41.173" v="1286" actId="1076"/>
          <ac:picMkLst>
            <pc:docMk/>
            <pc:sldMk cId="1377408469" sldId="654"/>
            <ac:picMk id="1026" creationId="{00000000-0000-0000-0000-000000000000}"/>
          </ac:picMkLst>
        </pc:picChg>
      </pc:sldChg>
      <pc:sldChg chg="addSp delSp modSp mod">
        <pc:chgData name="Ильяс Азмухаматов" userId="366245821b57dc62" providerId="LiveId" clId="{1A00B457-15C8-413F-B008-BF26982BDBDD}" dt="2024-09-22T12:17:45.787" v="205" actId="14100"/>
        <pc:sldMkLst>
          <pc:docMk/>
          <pc:sldMk cId="2409118909" sldId="656"/>
        </pc:sldMkLst>
        <pc:spChg chg="mod">
          <ac:chgData name="Ильяс Азмухаматов" userId="366245821b57dc62" providerId="LiveId" clId="{1A00B457-15C8-413F-B008-BF26982BDBDD}" dt="2024-09-22T12:16:56.989" v="199" actId="1076"/>
          <ac:spMkLst>
            <pc:docMk/>
            <pc:sldMk cId="2409118909" sldId="656"/>
            <ac:spMk id="2" creationId="{00000000-0000-0000-0000-000000000000}"/>
          </ac:spMkLst>
        </pc:spChg>
        <pc:picChg chg="add mod">
          <ac:chgData name="Ильяс Азмухаматов" userId="366245821b57dc62" providerId="LiveId" clId="{1A00B457-15C8-413F-B008-BF26982BDBDD}" dt="2024-09-22T12:17:36.804" v="204" actId="14100"/>
          <ac:picMkLst>
            <pc:docMk/>
            <pc:sldMk cId="2409118909" sldId="656"/>
            <ac:picMk id="4" creationId="{508C9AFF-7A71-DD1A-A2F8-2418FD32F70F}"/>
          </ac:picMkLst>
        </pc:picChg>
        <pc:picChg chg="add del mod">
          <ac:chgData name="Ильяс Азмухаматов" userId="366245821b57dc62" providerId="LiveId" clId="{1A00B457-15C8-413F-B008-BF26982BDBDD}" dt="2024-09-22T12:17:10.389" v="200" actId="1076"/>
          <ac:picMkLst>
            <pc:docMk/>
            <pc:sldMk cId="2409118909" sldId="656"/>
            <ac:picMk id="6" creationId="{63C5FF7A-4E5C-161F-D8B1-E2CD18322250}"/>
          </ac:picMkLst>
        </pc:picChg>
        <pc:picChg chg="add mod">
          <ac:chgData name="Ильяс Азмухаматов" userId="366245821b57dc62" providerId="LiveId" clId="{1A00B457-15C8-413F-B008-BF26982BDBDD}" dt="2024-09-22T12:17:45.787" v="205" actId="14100"/>
          <ac:picMkLst>
            <pc:docMk/>
            <pc:sldMk cId="2409118909" sldId="656"/>
            <ac:picMk id="7" creationId="{3D6F5896-6644-1E51-8174-BF8238468570}"/>
          </ac:picMkLst>
        </pc:picChg>
      </pc:sldChg>
      <pc:sldChg chg="addSp delSp modSp mod">
        <pc:chgData name="Ильяс Азмухаматов" userId="366245821b57dc62" providerId="LiveId" clId="{1A00B457-15C8-413F-B008-BF26982BDBDD}" dt="2024-09-22T13:22:49.975" v="609" actId="20577"/>
        <pc:sldMkLst>
          <pc:docMk/>
          <pc:sldMk cId="1371437196" sldId="657"/>
        </pc:sldMkLst>
        <pc:spChg chg="mod">
          <ac:chgData name="Ильяс Азмухаматов" userId="366245821b57dc62" providerId="LiveId" clId="{1A00B457-15C8-413F-B008-BF26982BDBDD}" dt="2024-09-22T13:22:49.975" v="609" actId="20577"/>
          <ac:spMkLst>
            <pc:docMk/>
            <pc:sldMk cId="1371437196" sldId="657"/>
            <ac:spMk id="2" creationId="{00000000-0000-0000-0000-000000000000}"/>
          </ac:spMkLst>
        </pc:spChg>
        <pc:picChg chg="add mod">
          <ac:chgData name="Ильяс Азмухаматов" userId="366245821b57dc62" providerId="LiveId" clId="{1A00B457-15C8-413F-B008-BF26982BDBDD}" dt="2024-09-22T13:17:28.937" v="494" actId="1076"/>
          <ac:picMkLst>
            <pc:docMk/>
            <pc:sldMk cId="1371437196" sldId="657"/>
            <ac:picMk id="4" creationId="{3D190ABE-4847-6116-6933-06B25EA75639}"/>
          </ac:picMkLst>
        </pc:picChg>
        <pc:picChg chg="add del mod">
          <ac:chgData name="Ильяс Азмухаматов" userId="366245821b57dc62" providerId="LiveId" clId="{1A00B457-15C8-413F-B008-BF26982BDBDD}" dt="2024-09-22T13:16:52.958" v="486" actId="478"/>
          <ac:picMkLst>
            <pc:docMk/>
            <pc:sldMk cId="1371437196" sldId="657"/>
            <ac:picMk id="6" creationId="{9B29DDBC-979A-CE5A-3FC6-6B2EA2EFA17E}"/>
          </ac:picMkLst>
        </pc:picChg>
        <pc:picChg chg="add mod">
          <ac:chgData name="Ильяс Азмухаматов" userId="366245821b57dc62" providerId="LiveId" clId="{1A00B457-15C8-413F-B008-BF26982BDBDD}" dt="2024-09-22T13:19:39.063" v="529" actId="14100"/>
          <ac:picMkLst>
            <pc:docMk/>
            <pc:sldMk cId="1371437196" sldId="657"/>
            <ac:picMk id="8" creationId="{EAE975A9-06D0-51CC-57C5-4AD47C8D0ECA}"/>
          </ac:picMkLst>
        </pc:picChg>
        <pc:picChg chg="add mod">
          <ac:chgData name="Ильяс Азмухаматов" userId="366245821b57dc62" providerId="LiveId" clId="{1A00B457-15C8-413F-B008-BF26982BDBDD}" dt="2024-09-22T13:19:42.392" v="530" actId="1076"/>
          <ac:picMkLst>
            <pc:docMk/>
            <pc:sldMk cId="1371437196" sldId="657"/>
            <ac:picMk id="10" creationId="{4B28F2CA-C566-1B70-5B22-8492109550F2}"/>
          </ac:picMkLst>
        </pc:picChg>
        <pc:picChg chg="add del mod">
          <ac:chgData name="Ильяс Азмухаматов" userId="366245821b57dc62" providerId="LiveId" clId="{1A00B457-15C8-413F-B008-BF26982BDBDD}" dt="2024-09-22T13:16:48.187" v="485" actId="478"/>
          <ac:picMkLst>
            <pc:docMk/>
            <pc:sldMk cId="1371437196" sldId="657"/>
            <ac:picMk id="12" creationId="{8D230DB0-CA2C-657A-0325-BE693412DC95}"/>
          </ac:picMkLst>
        </pc:picChg>
        <pc:picChg chg="add del mod">
          <ac:chgData name="Ильяс Азмухаматов" userId="366245821b57dc62" providerId="LiveId" clId="{1A00B457-15C8-413F-B008-BF26982BDBDD}" dt="2024-09-22T13:18:39.515" v="512" actId="478"/>
          <ac:picMkLst>
            <pc:docMk/>
            <pc:sldMk cId="1371437196" sldId="657"/>
            <ac:picMk id="14" creationId="{74CA79AC-17A4-686F-16FF-843FDE3BA253}"/>
          </ac:picMkLst>
        </pc:picChg>
        <pc:picChg chg="add del mod">
          <ac:chgData name="Ильяс Азмухаматов" userId="366245821b57dc62" providerId="LiveId" clId="{1A00B457-15C8-413F-B008-BF26982BDBDD}" dt="2024-09-22T13:19:16.226" v="523" actId="478"/>
          <ac:picMkLst>
            <pc:docMk/>
            <pc:sldMk cId="1371437196" sldId="657"/>
            <ac:picMk id="16" creationId="{2662B104-A0E8-18C6-7FBA-E4568C5C678B}"/>
          </ac:picMkLst>
        </pc:picChg>
        <pc:picChg chg="add del mod">
          <ac:chgData name="Ильяс Азмухаматов" userId="366245821b57dc62" providerId="LiveId" clId="{1A00B457-15C8-413F-B008-BF26982BDBDD}" dt="2024-09-22T13:18:47.906" v="516" actId="478"/>
          <ac:picMkLst>
            <pc:docMk/>
            <pc:sldMk cId="1371437196" sldId="657"/>
            <ac:picMk id="18" creationId="{F2789802-EB0E-0870-BC03-63C3DCE67391}"/>
          </ac:picMkLst>
        </pc:picChg>
        <pc:picChg chg="add del mod">
          <ac:chgData name="Ильяс Азмухаматов" userId="366245821b57dc62" providerId="LiveId" clId="{1A00B457-15C8-413F-B008-BF26982BDBDD}" dt="2024-09-22T13:18:46.041" v="514" actId="478"/>
          <ac:picMkLst>
            <pc:docMk/>
            <pc:sldMk cId="1371437196" sldId="657"/>
            <ac:picMk id="20" creationId="{5DF832E1-CB1B-E56B-A66E-A4E630CA4439}"/>
          </ac:picMkLst>
        </pc:picChg>
        <pc:picChg chg="add del mod">
          <ac:chgData name="Ильяс Азмухаматов" userId="366245821b57dc62" providerId="LiveId" clId="{1A00B457-15C8-413F-B008-BF26982BDBDD}" dt="2024-09-22T13:19:18.110" v="524" actId="478"/>
          <ac:picMkLst>
            <pc:docMk/>
            <pc:sldMk cId="1371437196" sldId="657"/>
            <ac:picMk id="22" creationId="{8560BCB5-2082-E6B6-89CC-7443C8CABDC6}"/>
          </ac:picMkLst>
        </pc:picChg>
        <pc:picChg chg="mod">
          <ac:chgData name="Ильяс Азмухаматов" userId="366245821b57dc62" providerId="LiveId" clId="{1A00B457-15C8-413F-B008-BF26982BDBDD}" dt="2024-09-22T13:16:36.425" v="483" actId="14100"/>
          <ac:picMkLst>
            <pc:docMk/>
            <pc:sldMk cId="1371437196" sldId="657"/>
            <ac:picMk id="1026" creationId="{00000000-0000-0000-0000-000000000000}"/>
          </ac:picMkLst>
        </pc:picChg>
      </pc:sldChg>
      <pc:sldChg chg="modSp mod">
        <pc:chgData name="Ильяс Азмухаматов" userId="366245821b57dc62" providerId="LiveId" clId="{1A00B457-15C8-413F-B008-BF26982BDBDD}" dt="2024-09-22T13:52:05.558" v="943"/>
        <pc:sldMkLst>
          <pc:docMk/>
          <pc:sldMk cId="3606420776" sldId="658"/>
        </pc:sldMkLst>
        <pc:spChg chg="mod">
          <ac:chgData name="Ильяс Азмухаматов" userId="366245821b57dc62" providerId="LiveId" clId="{1A00B457-15C8-413F-B008-BF26982BDBDD}" dt="2024-09-22T13:46:13.978" v="913" actId="20577"/>
          <ac:spMkLst>
            <pc:docMk/>
            <pc:sldMk cId="3606420776" sldId="658"/>
            <ac:spMk id="3" creationId="{00000000-0000-0000-0000-000000000000}"/>
          </ac:spMkLst>
        </pc:spChg>
        <pc:spChg chg="mod">
          <ac:chgData name="Ильяс Азмухаматов" userId="366245821b57dc62" providerId="LiveId" clId="{1A00B457-15C8-413F-B008-BF26982BDBDD}" dt="2024-09-22T13:47:44.104" v="924"/>
          <ac:spMkLst>
            <pc:docMk/>
            <pc:sldMk cId="3606420776" sldId="658"/>
            <ac:spMk id="5" creationId="{00000000-0000-0000-0000-000000000000}"/>
          </ac:spMkLst>
        </pc:spChg>
        <pc:spChg chg="mod">
          <ac:chgData name="Ильяс Азмухаматов" userId="366245821b57dc62" providerId="LiveId" clId="{1A00B457-15C8-413F-B008-BF26982BDBDD}" dt="2024-09-22T13:52:05.558" v="943"/>
          <ac:spMkLst>
            <pc:docMk/>
            <pc:sldMk cId="3606420776" sldId="658"/>
            <ac:spMk id="6" creationId="{00000000-0000-0000-0000-000000000000}"/>
          </ac:spMkLst>
        </pc:spChg>
      </pc:sldChg>
      <pc:sldChg chg="addSp delSp modSp mod">
        <pc:chgData name="Ильяс Азмухаматов" userId="366245821b57dc62" providerId="LiveId" clId="{1A00B457-15C8-413F-B008-BF26982BDBDD}" dt="2024-09-22T12:21:24.141" v="263" actId="14100"/>
        <pc:sldMkLst>
          <pc:docMk/>
          <pc:sldMk cId="758608459" sldId="666"/>
        </pc:sldMkLst>
        <pc:spChg chg="mod">
          <ac:chgData name="Ильяс Азмухаматов" userId="366245821b57dc62" providerId="LiveId" clId="{1A00B457-15C8-413F-B008-BF26982BDBDD}" dt="2024-09-22T12:18:46.982" v="242" actId="20577"/>
          <ac:spMkLst>
            <pc:docMk/>
            <pc:sldMk cId="758608459" sldId="666"/>
            <ac:spMk id="2" creationId="{00000000-0000-0000-0000-000000000000}"/>
          </ac:spMkLst>
        </pc:spChg>
        <pc:spChg chg="del">
          <ac:chgData name="Ильяс Азмухаматов" userId="366245821b57dc62" providerId="LiveId" clId="{1A00B457-15C8-413F-B008-BF26982BDBDD}" dt="2024-09-22T12:19:08.878" v="243"/>
          <ac:spMkLst>
            <pc:docMk/>
            <pc:sldMk cId="758608459" sldId="666"/>
            <ac:spMk id="3" creationId="{00000000-0000-0000-0000-000000000000}"/>
          </ac:spMkLst>
        </pc:spChg>
        <pc:spChg chg="del">
          <ac:chgData name="Ильяс Азмухаматов" userId="366245821b57dc62" providerId="LiveId" clId="{1A00B457-15C8-413F-B008-BF26982BDBDD}" dt="2024-09-22T12:19:08.878" v="243"/>
          <ac:spMkLst>
            <pc:docMk/>
            <pc:sldMk cId="758608459" sldId="666"/>
            <ac:spMk id="4" creationId="{00000000-0000-0000-0000-000000000000}"/>
          </ac:spMkLst>
        </pc:spChg>
        <pc:picChg chg="add mod">
          <ac:chgData name="Ильяс Азмухаматов" userId="366245821b57dc62" providerId="LiveId" clId="{1A00B457-15C8-413F-B008-BF26982BDBDD}" dt="2024-09-22T12:21:24.141" v="263" actId="14100"/>
          <ac:picMkLst>
            <pc:docMk/>
            <pc:sldMk cId="758608459" sldId="666"/>
            <ac:picMk id="6" creationId="{578109D4-49DD-F05A-345C-5FA5363A6A5A}"/>
          </ac:picMkLst>
        </pc:picChg>
        <pc:picChg chg="add mod">
          <ac:chgData name="Ильяс Азмухаматов" userId="366245821b57dc62" providerId="LiveId" clId="{1A00B457-15C8-413F-B008-BF26982BDBDD}" dt="2024-09-22T12:21:18.855" v="261" actId="14100"/>
          <ac:picMkLst>
            <pc:docMk/>
            <pc:sldMk cId="758608459" sldId="666"/>
            <ac:picMk id="8" creationId="{FB500645-20C8-9AB7-8E93-6E7680ADEE2D}"/>
          </ac:picMkLst>
        </pc:picChg>
        <pc:picChg chg="add mod">
          <ac:chgData name="Ильяс Азмухаматов" userId="366245821b57dc62" providerId="LiveId" clId="{1A00B457-15C8-413F-B008-BF26982BDBDD}" dt="2024-09-22T12:21:12.252" v="260" actId="14100"/>
          <ac:picMkLst>
            <pc:docMk/>
            <pc:sldMk cId="758608459" sldId="666"/>
            <ac:picMk id="10" creationId="{A3591D37-29DC-DBC2-CAFD-853DD27CA0B3}"/>
          </ac:picMkLst>
        </pc:picChg>
        <pc:picChg chg="mod">
          <ac:chgData name="Ильяс Азмухаматов" userId="366245821b57dc62" providerId="LiveId" clId="{1A00B457-15C8-413F-B008-BF26982BDBDD}" dt="2024-09-22T12:21:19.436" v="262" actId="1076"/>
          <ac:picMkLst>
            <pc:docMk/>
            <pc:sldMk cId="758608459" sldId="666"/>
            <ac:picMk id="1026" creationId="{00000000-0000-0000-0000-000000000000}"/>
          </ac:picMkLst>
        </pc:picChg>
      </pc:sldChg>
      <pc:sldChg chg="addSp delSp modSp mod ord">
        <pc:chgData name="Ильяс Азмухаматов" userId="366245821b57dc62" providerId="LiveId" clId="{1A00B457-15C8-413F-B008-BF26982BDBDD}" dt="2024-09-22T13:36:09.453" v="842" actId="14100"/>
        <pc:sldMkLst>
          <pc:docMk/>
          <pc:sldMk cId="1866614480" sldId="667"/>
        </pc:sldMkLst>
        <pc:spChg chg="del mod">
          <ac:chgData name="Ильяс Азмухаматов" userId="366245821b57dc62" providerId="LiveId" clId="{1A00B457-15C8-413F-B008-BF26982BDBDD}" dt="2024-09-22T13:33:05.547" v="796" actId="478"/>
          <ac:spMkLst>
            <pc:docMk/>
            <pc:sldMk cId="1866614480" sldId="667"/>
            <ac:spMk id="2" creationId="{00000000-0000-0000-0000-000000000000}"/>
          </ac:spMkLst>
        </pc:spChg>
        <pc:spChg chg="del">
          <ac:chgData name="Ильяс Азмухаматов" userId="366245821b57dc62" providerId="LiveId" clId="{1A00B457-15C8-413F-B008-BF26982BDBDD}" dt="2024-09-22T13:25:41.696" v="656"/>
          <ac:spMkLst>
            <pc:docMk/>
            <pc:sldMk cId="1866614480" sldId="667"/>
            <ac:spMk id="3" creationId="{00000000-0000-0000-0000-000000000000}"/>
          </ac:spMkLst>
        </pc:spChg>
        <pc:spChg chg="add del mod">
          <ac:chgData name="Ильяс Азмухаматов" userId="366245821b57dc62" providerId="LiveId" clId="{1A00B457-15C8-413F-B008-BF26982BDBDD}" dt="2024-09-22T13:33:11.939" v="798" actId="478"/>
          <ac:spMkLst>
            <pc:docMk/>
            <pc:sldMk cId="1866614480" sldId="667"/>
            <ac:spMk id="33" creationId="{E4EA4C62-786F-5EF0-FFC3-1EC5013510F5}"/>
          </ac:spMkLst>
        </pc:spChg>
        <pc:spChg chg="add del mod">
          <ac:chgData name="Ильяс Азмухаматов" userId="366245821b57dc62" providerId="LiveId" clId="{1A00B457-15C8-413F-B008-BF26982BDBDD}" dt="2024-09-22T13:33:08.001" v="797" actId="478"/>
          <ac:spMkLst>
            <pc:docMk/>
            <pc:sldMk cId="1866614480" sldId="667"/>
            <ac:spMk id="35" creationId="{08CFA7B6-7EB5-236C-8508-E7DB8C3ABC64}"/>
          </ac:spMkLst>
        </pc:spChg>
        <pc:picChg chg="add del mod">
          <ac:chgData name="Ильяс Азмухаматов" userId="366245821b57dc62" providerId="LiveId" clId="{1A00B457-15C8-413F-B008-BF26982BDBDD}" dt="2024-09-22T13:30:36.698" v="762" actId="478"/>
          <ac:picMkLst>
            <pc:docMk/>
            <pc:sldMk cId="1866614480" sldId="667"/>
            <ac:picMk id="5" creationId="{601905C6-8B9B-29E0-0DD5-C04243DDC5D9}"/>
          </ac:picMkLst>
        </pc:picChg>
        <pc:picChg chg="add del mod">
          <ac:chgData name="Ильяс Азмухаматов" userId="366245821b57dc62" providerId="LiveId" clId="{1A00B457-15C8-413F-B008-BF26982BDBDD}" dt="2024-09-22T13:30:35.570" v="761" actId="478"/>
          <ac:picMkLst>
            <pc:docMk/>
            <pc:sldMk cId="1866614480" sldId="667"/>
            <ac:picMk id="7" creationId="{99DA9BAA-3B2F-4053-BDCB-CD60D6778204}"/>
          </ac:picMkLst>
        </pc:picChg>
        <pc:picChg chg="add del mod">
          <ac:chgData name="Ильяс Азмухаматов" userId="366245821b57dc62" providerId="LiveId" clId="{1A00B457-15C8-413F-B008-BF26982BDBDD}" dt="2024-09-22T13:30:34.709" v="760" actId="478"/>
          <ac:picMkLst>
            <pc:docMk/>
            <pc:sldMk cId="1866614480" sldId="667"/>
            <ac:picMk id="9" creationId="{81AEFE06-8F56-028C-5D5E-642895996AD4}"/>
          </ac:picMkLst>
        </pc:picChg>
        <pc:picChg chg="add del mod">
          <ac:chgData name="Ильяс Азмухаматов" userId="366245821b57dc62" providerId="LiveId" clId="{1A00B457-15C8-413F-B008-BF26982BDBDD}" dt="2024-09-22T13:30:33.804" v="759" actId="478"/>
          <ac:picMkLst>
            <pc:docMk/>
            <pc:sldMk cId="1866614480" sldId="667"/>
            <ac:picMk id="11" creationId="{290DDE47-ED3C-B939-4218-139BABA6E621}"/>
          </ac:picMkLst>
        </pc:picChg>
        <pc:picChg chg="add mod">
          <ac:chgData name="Ильяс Азмухаматов" userId="366245821b57dc62" providerId="LiveId" clId="{1A00B457-15C8-413F-B008-BF26982BDBDD}" dt="2024-09-22T13:35:59.222" v="838" actId="1076"/>
          <ac:picMkLst>
            <pc:docMk/>
            <pc:sldMk cId="1866614480" sldId="667"/>
            <ac:picMk id="13" creationId="{AC8BBF65-9D67-3E35-8E39-0C746EF8FD33}"/>
          </ac:picMkLst>
        </pc:picChg>
        <pc:picChg chg="add del mod">
          <ac:chgData name="Ильяс Азмухаматов" userId="366245821b57dc62" providerId="LiveId" clId="{1A00B457-15C8-413F-B008-BF26982BDBDD}" dt="2024-09-22T13:30:23.414" v="755" actId="478"/>
          <ac:picMkLst>
            <pc:docMk/>
            <pc:sldMk cId="1866614480" sldId="667"/>
            <ac:picMk id="15" creationId="{D010D52B-57EF-2230-DE25-D38C1A700682}"/>
          </ac:picMkLst>
        </pc:picChg>
        <pc:picChg chg="add mod">
          <ac:chgData name="Ильяс Азмухаматов" userId="366245821b57dc62" providerId="LiveId" clId="{1A00B457-15C8-413F-B008-BF26982BDBDD}" dt="2024-09-22T13:35:49.771" v="836" actId="14100"/>
          <ac:picMkLst>
            <pc:docMk/>
            <pc:sldMk cId="1866614480" sldId="667"/>
            <ac:picMk id="17" creationId="{2484B391-10ED-BC12-7208-4554BEA6651C}"/>
          </ac:picMkLst>
        </pc:picChg>
        <pc:picChg chg="add del mod">
          <ac:chgData name="Ильяс Азмухаматов" userId="366245821b57dc62" providerId="LiveId" clId="{1A00B457-15C8-413F-B008-BF26982BDBDD}" dt="2024-09-22T13:30:14.733" v="752" actId="478"/>
          <ac:picMkLst>
            <pc:docMk/>
            <pc:sldMk cId="1866614480" sldId="667"/>
            <ac:picMk id="19" creationId="{2789DC40-39FC-D502-1B18-0D916837FB7A}"/>
          </ac:picMkLst>
        </pc:picChg>
        <pc:picChg chg="add mod">
          <ac:chgData name="Ильяс Азмухаматов" userId="366245821b57dc62" providerId="LiveId" clId="{1A00B457-15C8-413F-B008-BF26982BDBDD}" dt="2024-09-22T13:35:44.644" v="835" actId="1076"/>
          <ac:picMkLst>
            <pc:docMk/>
            <pc:sldMk cId="1866614480" sldId="667"/>
            <ac:picMk id="21" creationId="{79C254DF-B63F-DBB3-E1FD-93EA17F0C326}"/>
          </ac:picMkLst>
        </pc:picChg>
        <pc:picChg chg="add del mod">
          <ac:chgData name="Ильяс Азмухаматов" userId="366245821b57dc62" providerId="LiveId" clId="{1A00B457-15C8-413F-B008-BF26982BDBDD}" dt="2024-09-22T13:32:43.599" v="791" actId="478"/>
          <ac:picMkLst>
            <pc:docMk/>
            <pc:sldMk cId="1866614480" sldId="667"/>
            <ac:picMk id="23" creationId="{845D76DB-EC37-F1C5-375A-2A50013CB264}"/>
          </ac:picMkLst>
        </pc:picChg>
        <pc:picChg chg="add del mod">
          <ac:chgData name="Ильяс Азмухаматов" userId="366245821b57dc62" providerId="LiveId" clId="{1A00B457-15C8-413F-B008-BF26982BDBDD}" dt="2024-09-22T13:31:11.970" v="775" actId="478"/>
          <ac:picMkLst>
            <pc:docMk/>
            <pc:sldMk cId="1866614480" sldId="667"/>
            <ac:picMk id="25" creationId="{0EF15EAD-8913-6CAE-E031-1354C576ECAE}"/>
          </ac:picMkLst>
        </pc:picChg>
        <pc:picChg chg="add del mod">
          <ac:chgData name="Ильяс Азмухаматов" userId="366245821b57dc62" providerId="LiveId" clId="{1A00B457-15C8-413F-B008-BF26982BDBDD}" dt="2024-09-22T13:29:48.525" v="744" actId="478"/>
          <ac:picMkLst>
            <pc:docMk/>
            <pc:sldMk cId="1866614480" sldId="667"/>
            <ac:picMk id="27" creationId="{9C6AA709-A0DB-EAA1-D942-5146A0A2C7BB}"/>
          </ac:picMkLst>
        </pc:picChg>
        <pc:picChg chg="add del mod">
          <ac:chgData name="Ильяс Азмухаматов" userId="366245821b57dc62" providerId="LiveId" clId="{1A00B457-15C8-413F-B008-BF26982BDBDD}" dt="2024-09-22T13:31:16.140" v="776" actId="478"/>
          <ac:picMkLst>
            <pc:docMk/>
            <pc:sldMk cId="1866614480" sldId="667"/>
            <ac:picMk id="29" creationId="{19009E3E-FFA1-8A6E-0852-51BBE4DAF30A}"/>
          </ac:picMkLst>
        </pc:picChg>
        <pc:picChg chg="add mod">
          <ac:chgData name="Ильяс Азмухаматов" userId="366245821b57dc62" providerId="LiveId" clId="{1A00B457-15C8-413F-B008-BF26982BDBDD}" dt="2024-09-22T13:36:09.453" v="842" actId="14100"/>
          <ac:picMkLst>
            <pc:docMk/>
            <pc:sldMk cId="1866614480" sldId="667"/>
            <ac:picMk id="31" creationId="{90DD2FFB-1866-3792-829F-CE887DB4518F}"/>
          </ac:picMkLst>
        </pc:picChg>
        <pc:picChg chg="mod">
          <ac:chgData name="Ильяс Азмухаматов" userId="366245821b57dc62" providerId="LiveId" clId="{1A00B457-15C8-413F-B008-BF26982BDBDD}" dt="2024-09-22T13:33:01.697" v="795" actId="14100"/>
          <ac:picMkLst>
            <pc:docMk/>
            <pc:sldMk cId="1866614480" sldId="667"/>
            <ac:picMk id="1026" creationId="{00000000-0000-0000-0000-000000000000}"/>
          </ac:picMkLst>
        </pc:picChg>
      </pc:sldChg>
      <pc:sldChg chg="modSp mod">
        <pc:chgData name="Ильяс Азмухаматов" userId="366245821b57dc62" providerId="LiveId" clId="{1A00B457-15C8-413F-B008-BF26982BDBDD}" dt="2024-09-22T13:56:20.938" v="974" actId="20577"/>
        <pc:sldMkLst>
          <pc:docMk/>
          <pc:sldMk cId="2896176508" sldId="668"/>
        </pc:sldMkLst>
        <pc:spChg chg="mod">
          <ac:chgData name="Ильяс Азмухаматов" userId="366245821b57dc62" providerId="LiveId" clId="{1A00B457-15C8-413F-B008-BF26982BDBDD}" dt="2024-09-22T13:54:21.532" v="946"/>
          <ac:spMkLst>
            <pc:docMk/>
            <pc:sldMk cId="2896176508" sldId="668"/>
            <ac:spMk id="3" creationId="{00000000-0000-0000-0000-000000000000}"/>
          </ac:spMkLst>
        </pc:spChg>
        <pc:spChg chg="mod">
          <ac:chgData name="Ильяс Азмухаматов" userId="366245821b57dc62" providerId="LiveId" clId="{1A00B457-15C8-413F-B008-BF26982BDBDD}" dt="2024-09-22T13:55:15.818" v="962"/>
          <ac:spMkLst>
            <pc:docMk/>
            <pc:sldMk cId="2896176508" sldId="668"/>
            <ac:spMk id="5" creationId="{00000000-0000-0000-0000-000000000000}"/>
          </ac:spMkLst>
        </pc:spChg>
        <pc:spChg chg="mod">
          <ac:chgData name="Ильяс Азмухаматов" userId="366245821b57dc62" providerId="LiveId" clId="{1A00B457-15C8-413F-B008-BF26982BDBDD}" dt="2024-09-22T13:56:20.938" v="974" actId="20577"/>
          <ac:spMkLst>
            <pc:docMk/>
            <pc:sldMk cId="2896176508" sldId="668"/>
            <ac:spMk id="6" creationId="{00000000-0000-0000-0000-000000000000}"/>
          </ac:spMkLst>
        </pc:spChg>
      </pc:sldChg>
      <pc:sldChg chg="addSp delSp modSp mod">
        <pc:chgData name="Ильяс Азмухаматов" userId="366245821b57dc62" providerId="LiveId" clId="{1A00B457-15C8-413F-B008-BF26982BDBDD}" dt="2024-09-22T12:24:37.864" v="320" actId="14100"/>
        <pc:sldMkLst>
          <pc:docMk/>
          <pc:sldMk cId="794415045" sldId="675"/>
        </pc:sldMkLst>
        <pc:spChg chg="mod">
          <ac:chgData name="Ильяс Азмухаматов" userId="366245821b57dc62" providerId="LiveId" clId="{1A00B457-15C8-413F-B008-BF26982BDBDD}" dt="2024-09-22T12:22:38.192" v="296" actId="20577"/>
          <ac:spMkLst>
            <pc:docMk/>
            <pc:sldMk cId="794415045" sldId="675"/>
            <ac:spMk id="2" creationId="{00000000-0000-0000-0000-000000000000}"/>
          </ac:spMkLst>
        </pc:spChg>
        <pc:spChg chg="del">
          <ac:chgData name="Ильяс Азмухаматов" userId="366245821b57dc62" providerId="LiveId" clId="{1A00B457-15C8-413F-B008-BF26982BDBDD}" dt="2024-09-22T12:22:05.606" v="264"/>
          <ac:spMkLst>
            <pc:docMk/>
            <pc:sldMk cId="794415045" sldId="675"/>
            <ac:spMk id="3" creationId="{00000000-0000-0000-0000-000000000000}"/>
          </ac:spMkLst>
        </pc:spChg>
        <pc:spChg chg="del">
          <ac:chgData name="Ильяс Азмухаматов" userId="366245821b57dc62" providerId="LiveId" clId="{1A00B457-15C8-413F-B008-BF26982BDBDD}" dt="2024-09-22T12:22:05.606" v="264"/>
          <ac:spMkLst>
            <pc:docMk/>
            <pc:sldMk cId="794415045" sldId="675"/>
            <ac:spMk id="4" creationId="{00000000-0000-0000-0000-000000000000}"/>
          </ac:spMkLst>
        </pc:spChg>
        <pc:spChg chg="add del mod">
          <ac:chgData name="Ильяс Азмухаматов" userId="366245821b57dc62" providerId="LiveId" clId="{1A00B457-15C8-413F-B008-BF26982BDBDD}" dt="2024-09-22T12:24:12.896" v="315"/>
          <ac:spMkLst>
            <pc:docMk/>
            <pc:sldMk cId="794415045" sldId="675"/>
            <ac:spMk id="12" creationId="{37D36D08-B21F-D22F-FBED-C06EBC88675F}"/>
          </ac:spMkLst>
        </pc:spChg>
        <pc:picChg chg="add mod">
          <ac:chgData name="Ильяс Азмухаматов" userId="366245821b57dc62" providerId="LiveId" clId="{1A00B457-15C8-413F-B008-BF26982BDBDD}" dt="2024-09-22T12:23:51.857" v="310" actId="14100"/>
          <ac:picMkLst>
            <pc:docMk/>
            <pc:sldMk cId="794415045" sldId="675"/>
            <ac:picMk id="6" creationId="{A61F8DB5-481E-F18D-24DA-C690B2205469}"/>
          </ac:picMkLst>
        </pc:picChg>
        <pc:picChg chg="add del mod">
          <ac:chgData name="Ильяс Азмухаматов" userId="366245821b57dc62" providerId="LiveId" clId="{1A00B457-15C8-413F-B008-BF26982BDBDD}" dt="2024-09-22T12:23:25.977" v="304" actId="21"/>
          <ac:picMkLst>
            <pc:docMk/>
            <pc:sldMk cId="794415045" sldId="675"/>
            <ac:picMk id="8" creationId="{CED5B8A4-6458-2EC1-57E4-520191362A51}"/>
          </ac:picMkLst>
        </pc:picChg>
        <pc:picChg chg="add mod">
          <ac:chgData name="Ильяс Азмухаматов" userId="366245821b57dc62" providerId="LiveId" clId="{1A00B457-15C8-413F-B008-BF26982BDBDD}" dt="2024-09-22T12:24:28.491" v="318" actId="14100"/>
          <ac:picMkLst>
            <pc:docMk/>
            <pc:sldMk cId="794415045" sldId="675"/>
            <ac:picMk id="10" creationId="{0224E3C8-33DA-BC2A-7A67-81D2EDECD3C5}"/>
          </ac:picMkLst>
        </pc:picChg>
        <pc:picChg chg="add mod">
          <ac:chgData name="Ильяс Азмухаматов" userId="366245821b57dc62" providerId="LiveId" clId="{1A00B457-15C8-413F-B008-BF26982BDBDD}" dt="2024-09-22T12:24:37.864" v="320" actId="14100"/>
          <ac:picMkLst>
            <pc:docMk/>
            <pc:sldMk cId="794415045" sldId="675"/>
            <ac:picMk id="13" creationId="{FFDC3218-8B50-23E2-D9DE-8D973CA7F3AF}"/>
          </ac:picMkLst>
        </pc:picChg>
        <pc:picChg chg="mod">
          <ac:chgData name="Ильяс Азмухаматов" userId="366245821b57dc62" providerId="LiveId" clId="{1A00B457-15C8-413F-B008-BF26982BDBDD}" dt="2024-09-22T12:24:02.097" v="313" actId="1076"/>
          <ac:picMkLst>
            <pc:docMk/>
            <pc:sldMk cId="794415045" sldId="675"/>
            <ac:picMk id="1026" creationId="{00000000-0000-0000-0000-000000000000}"/>
          </ac:picMkLst>
        </pc:picChg>
      </pc:sldChg>
      <pc:sldChg chg="modSp mod">
        <pc:chgData name="Ильяс Азмухаматов" userId="366245821b57dc62" providerId="LiveId" clId="{1A00B457-15C8-413F-B008-BF26982BDBDD}" dt="2024-09-22T15:15:18.662" v="1288"/>
        <pc:sldMkLst>
          <pc:docMk/>
          <pc:sldMk cId="794415045" sldId="676"/>
        </pc:sldMkLst>
        <pc:spChg chg="mod">
          <ac:chgData name="Ильяс Азмухаматов" userId="366245821b57dc62" providerId="LiveId" clId="{1A00B457-15C8-413F-B008-BF26982BDBDD}" dt="2024-09-22T15:15:18.662" v="1288"/>
          <ac:spMkLst>
            <pc:docMk/>
            <pc:sldMk cId="794415045" sldId="676"/>
            <ac:spMk id="2" creationId="{00000000-0000-0000-0000-000000000000}"/>
          </ac:spMkLst>
        </pc:spChg>
      </pc:sldChg>
      <pc:sldChg chg="modSp mod">
        <pc:chgData name="Ильяс Азмухаматов" userId="366245821b57dc62" providerId="LiveId" clId="{1A00B457-15C8-413F-B008-BF26982BDBDD}" dt="2024-09-22T15:16:01.568" v="1290"/>
        <pc:sldMkLst>
          <pc:docMk/>
          <pc:sldMk cId="632509979" sldId="677"/>
        </pc:sldMkLst>
        <pc:spChg chg="mod">
          <ac:chgData name="Ильяс Азмухаматов" userId="366245821b57dc62" providerId="LiveId" clId="{1A00B457-15C8-413F-B008-BF26982BDBDD}" dt="2024-09-22T14:04:45.132" v="984"/>
          <ac:spMkLst>
            <pc:docMk/>
            <pc:sldMk cId="632509979" sldId="677"/>
            <ac:spMk id="3" creationId="{00000000-0000-0000-0000-000000000000}"/>
          </ac:spMkLst>
        </pc:spChg>
        <pc:spChg chg="mod">
          <ac:chgData name="Ильяс Азмухаматов" userId="366245821b57dc62" providerId="LiveId" clId="{1A00B457-15C8-413F-B008-BF26982BDBDD}" dt="2024-09-22T15:16:01.568" v="1290"/>
          <ac:spMkLst>
            <pc:docMk/>
            <pc:sldMk cId="632509979" sldId="677"/>
            <ac:spMk id="5" creationId="{00000000-0000-0000-0000-000000000000}"/>
          </ac:spMkLst>
        </pc:spChg>
        <pc:spChg chg="mod">
          <ac:chgData name="Ильяс Азмухаматов" userId="366245821b57dc62" providerId="LiveId" clId="{1A00B457-15C8-413F-B008-BF26982BDBDD}" dt="2024-09-22T14:06:35.400" v="1011" actId="20577"/>
          <ac:spMkLst>
            <pc:docMk/>
            <pc:sldMk cId="632509979" sldId="677"/>
            <ac:spMk id="6" creationId="{00000000-0000-0000-0000-000000000000}"/>
          </ac:spMkLst>
        </pc:spChg>
      </pc:sldChg>
      <pc:sldChg chg="modSp mod">
        <pc:chgData name="Ильяс Азмухаматов" userId="366245821b57dc62" providerId="LiveId" clId="{1A00B457-15C8-413F-B008-BF26982BDBDD}" dt="2024-09-22T13:40:20.782" v="884"/>
        <pc:sldMkLst>
          <pc:docMk/>
          <pc:sldMk cId="3926937321" sldId="680"/>
        </pc:sldMkLst>
        <pc:spChg chg="mod">
          <ac:chgData name="Ильяс Азмухаматов" userId="366245821b57dc62" providerId="LiveId" clId="{1A00B457-15C8-413F-B008-BF26982BDBDD}" dt="2024-09-22T13:40:20.782" v="884"/>
          <ac:spMkLst>
            <pc:docMk/>
            <pc:sldMk cId="3926937321" sldId="680"/>
            <ac:spMk id="2" creationId="{00000000-0000-0000-0000-000000000000}"/>
          </ac:spMkLst>
        </pc:spChg>
      </pc:sldChg>
      <pc:sldChg chg="addSp delSp modSp mod">
        <pc:chgData name="Ильяс Азмухаматов" userId="366245821b57dc62" providerId="LiveId" clId="{1A00B457-15C8-413F-B008-BF26982BDBDD}" dt="2024-09-22T12:28:17.737" v="416" actId="1076"/>
        <pc:sldMkLst>
          <pc:docMk/>
          <pc:sldMk cId="3926937321" sldId="681"/>
        </pc:sldMkLst>
        <pc:spChg chg="mod">
          <ac:chgData name="Ильяс Азмухаматов" userId="366245821b57dc62" providerId="LiveId" clId="{1A00B457-15C8-413F-B008-BF26982BDBDD}" dt="2024-09-22T12:26:07.092" v="386" actId="20577"/>
          <ac:spMkLst>
            <pc:docMk/>
            <pc:sldMk cId="3926937321" sldId="681"/>
            <ac:spMk id="2" creationId="{00000000-0000-0000-0000-000000000000}"/>
          </ac:spMkLst>
        </pc:spChg>
        <pc:spChg chg="del">
          <ac:chgData name="Ильяс Азмухаматов" userId="366245821b57dc62" providerId="LiveId" clId="{1A00B457-15C8-413F-B008-BF26982BDBDD}" dt="2024-09-22T12:26:32.476" v="387"/>
          <ac:spMkLst>
            <pc:docMk/>
            <pc:sldMk cId="3926937321" sldId="681"/>
            <ac:spMk id="3" creationId="{00000000-0000-0000-0000-000000000000}"/>
          </ac:spMkLst>
        </pc:spChg>
        <pc:spChg chg="del">
          <ac:chgData name="Ильяс Азмухаматов" userId="366245821b57dc62" providerId="LiveId" clId="{1A00B457-15C8-413F-B008-BF26982BDBDD}" dt="2024-09-22T12:26:32.476" v="387"/>
          <ac:spMkLst>
            <pc:docMk/>
            <pc:sldMk cId="3926937321" sldId="681"/>
            <ac:spMk id="4" creationId="{00000000-0000-0000-0000-000000000000}"/>
          </ac:spMkLst>
        </pc:spChg>
        <pc:picChg chg="add mod">
          <ac:chgData name="Ильяс Азмухаматов" userId="366245821b57dc62" providerId="LiveId" clId="{1A00B457-15C8-413F-B008-BF26982BDBDD}" dt="2024-09-22T12:27:49.188" v="410" actId="14100"/>
          <ac:picMkLst>
            <pc:docMk/>
            <pc:sldMk cId="3926937321" sldId="681"/>
            <ac:picMk id="6" creationId="{A2808113-DE66-9359-BA6C-25FE0F48E6E2}"/>
          </ac:picMkLst>
        </pc:picChg>
        <pc:picChg chg="add mod">
          <ac:chgData name="Ильяс Азмухаматов" userId="366245821b57dc62" providerId="LiveId" clId="{1A00B457-15C8-413F-B008-BF26982BDBDD}" dt="2024-09-22T12:28:17.737" v="416" actId="1076"/>
          <ac:picMkLst>
            <pc:docMk/>
            <pc:sldMk cId="3926937321" sldId="681"/>
            <ac:picMk id="8" creationId="{568F7E10-A697-A121-25EC-D4A52AD45B03}"/>
          </ac:picMkLst>
        </pc:picChg>
        <pc:picChg chg="add mod">
          <ac:chgData name="Ильяс Азмухаматов" userId="366245821b57dc62" providerId="LiveId" clId="{1A00B457-15C8-413F-B008-BF26982BDBDD}" dt="2024-09-22T12:27:52.941" v="411" actId="14100"/>
          <ac:picMkLst>
            <pc:docMk/>
            <pc:sldMk cId="3926937321" sldId="681"/>
            <ac:picMk id="10" creationId="{80741A5E-192E-0D84-5A3D-DD52988FC2F7}"/>
          </ac:picMkLst>
        </pc:picChg>
        <pc:picChg chg="mod">
          <ac:chgData name="Ильяс Азмухаматов" userId="366245821b57dc62" providerId="LiveId" clId="{1A00B457-15C8-413F-B008-BF26982BDBDD}" dt="2024-09-22T12:27:24.626" v="403" actId="1076"/>
          <ac:picMkLst>
            <pc:docMk/>
            <pc:sldMk cId="3926937321" sldId="681"/>
            <ac:picMk id="1026" creationId="{00000000-0000-0000-0000-000000000000}"/>
          </ac:picMkLst>
        </pc:picChg>
      </pc:sldChg>
      <pc:sldChg chg="modSp mod">
        <pc:chgData name="Ильяс Азмухаматов" userId="366245821b57dc62" providerId="LiveId" clId="{1A00B457-15C8-413F-B008-BF26982BDBDD}" dt="2024-09-22T14:09:42.928" v="1037"/>
        <pc:sldMkLst>
          <pc:docMk/>
          <pc:sldMk cId="108536852" sldId="686"/>
        </pc:sldMkLst>
        <pc:spChg chg="mod">
          <ac:chgData name="Ильяс Азмухаматов" userId="366245821b57dc62" providerId="LiveId" clId="{1A00B457-15C8-413F-B008-BF26982BDBDD}" dt="2024-09-22T14:07:55.901" v="1012"/>
          <ac:spMkLst>
            <pc:docMk/>
            <pc:sldMk cId="108536852" sldId="686"/>
            <ac:spMk id="3" creationId="{00000000-0000-0000-0000-000000000000}"/>
          </ac:spMkLst>
        </pc:spChg>
        <pc:spChg chg="mod">
          <ac:chgData name="Ильяс Азмухаматов" userId="366245821b57dc62" providerId="LiveId" clId="{1A00B457-15C8-413F-B008-BF26982BDBDD}" dt="2024-09-22T14:09:07.091" v="1025" actId="20577"/>
          <ac:spMkLst>
            <pc:docMk/>
            <pc:sldMk cId="108536852" sldId="686"/>
            <ac:spMk id="5" creationId="{00000000-0000-0000-0000-000000000000}"/>
          </ac:spMkLst>
        </pc:spChg>
        <pc:spChg chg="mod">
          <ac:chgData name="Ильяс Азмухаматов" userId="366245821b57dc62" providerId="LiveId" clId="{1A00B457-15C8-413F-B008-BF26982BDBDD}" dt="2024-09-22T14:09:42.928" v="1037"/>
          <ac:spMkLst>
            <pc:docMk/>
            <pc:sldMk cId="108536852" sldId="686"/>
            <ac:spMk id="6" creationId="{00000000-0000-0000-0000-000000000000}"/>
          </ac:spMkLst>
        </pc:spChg>
      </pc:sldChg>
      <pc:sldChg chg="addSp delSp modSp mod">
        <pc:chgData name="Ильяс Азмухаматов" userId="366245821b57dc62" providerId="LiveId" clId="{1A00B457-15C8-413F-B008-BF26982BDBDD}" dt="2024-09-22T12:30:59.590" v="474" actId="1076"/>
        <pc:sldMkLst>
          <pc:docMk/>
          <pc:sldMk cId="3785092705" sldId="693"/>
        </pc:sldMkLst>
        <pc:spChg chg="mod">
          <ac:chgData name="Ильяс Азмухаматов" userId="366245821b57dc62" providerId="LiveId" clId="{1A00B457-15C8-413F-B008-BF26982BDBDD}" dt="2024-09-22T12:29:32.370" v="456" actId="20577"/>
          <ac:spMkLst>
            <pc:docMk/>
            <pc:sldMk cId="3785092705" sldId="693"/>
            <ac:spMk id="2" creationId="{00000000-0000-0000-0000-000000000000}"/>
          </ac:spMkLst>
        </pc:spChg>
        <pc:spChg chg="del">
          <ac:chgData name="Ильяс Азмухаматов" userId="366245821b57dc62" providerId="LiveId" clId="{1A00B457-15C8-413F-B008-BF26982BDBDD}" dt="2024-09-22T12:29:48.977" v="457"/>
          <ac:spMkLst>
            <pc:docMk/>
            <pc:sldMk cId="3785092705" sldId="693"/>
            <ac:spMk id="3" creationId="{00000000-0000-0000-0000-000000000000}"/>
          </ac:spMkLst>
        </pc:spChg>
        <pc:picChg chg="add mod">
          <ac:chgData name="Ильяс Азмухаматов" userId="366245821b57dc62" providerId="LiveId" clId="{1A00B457-15C8-413F-B008-BF26982BDBDD}" dt="2024-09-22T12:30:59.590" v="474" actId="1076"/>
          <ac:picMkLst>
            <pc:docMk/>
            <pc:sldMk cId="3785092705" sldId="693"/>
            <ac:picMk id="5" creationId="{1DA7C042-CA71-9C3C-FD95-144876219671}"/>
          </ac:picMkLst>
        </pc:picChg>
        <pc:picChg chg="add mod">
          <ac:chgData name="Ильяс Азмухаматов" userId="366245821b57dc62" providerId="LiveId" clId="{1A00B457-15C8-413F-B008-BF26982BDBDD}" dt="2024-09-22T12:30:43.137" v="471" actId="14100"/>
          <ac:picMkLst>
            <pc:docMk/>
            <pc:sldMk cId="3785092705" sldId="693"/>
            <ac:picMk id="7" creationId="{0B97DD9F-7814-9F4D-0D71-87B5828A6203}"/>
          </ac:picMkLst>
        </pc:picChg>
        <pc:picChg chg="add mod">
          <ac:chgData name="Ильяс Азмухаматов" userId="366245821b57dc62" providerId="LiveId" clId="{1A00B457-15C8-413F-B008-BF26982BDBDD}" dt="2024-09-22T12:30:25.674" v="467" actId="1076"/>
          <ac:picMkLst>
            <pc:docMk/>
            <pc:sldMk cId="3785092705" sldId="693"/>
            <ac:picMk id="9" creationId="{1261CC77-503B-EBA6-9BCB-658F3ACCE0F5}"/>
          </ac:picMkLst>
        </pc:picChg>
      </pc:sldChg>
      <pc:sldChg chg="modSp mod">
        <pc:chgData name="Ильяс Азмухаматов" userId="366245821b57dc62" providerId="LiveId" clId="{1A00B457-15C8-413F-B008-BF26982BDBDD}" dt="2024-09-22T15:22:32.488" v="1291" actId="1076"/>
        <pc:sldMkLst>
          <pc:docMk/>
          <pc:sldMk cId="301299184" sldId="694"/>
        </pc:sldMkLst>
        <pc:spChg chg="mod">
          <ac:chgData name="Ильяс Азмухаматов" userId="366245821b57dc62" providerId="LiveId" clId="{1A00B457-15C8-413F-B008-BF26982BDBDD}" dt="2024-09-22T13:42:05.076" v="895"/>
          <ac:spMkLst>
            <pc:docMk/>
            <pc:sldMk cId="301299184" sldId="694"/>
            <ac:spMk id="2" creationId="{00000000-0000-0000-0000-000000000000}"/>
          </ac:spMkLst>
        </pc:spChg>
        <pc:picChg chg="mod">
          <ac:chgData name="Ильяс Азмухаматов" userId="366245821b57dc62" providerId="LiveId" clId="{1A00B457-15C8-413F-B008-BF26982BDBDD}" dt="2024-09-22T15:22:32.488" v="1291" actId="1076"/>
          <ac:picMkLst>
            <pc:docMk/>
            <pc:sldMk cId="301299184" sldId="694"/>
            <ac:picMk id="1026" creationId="{00000000-0000-0000-0000-000000000000}"/>
          </ac:picMkLst>
        </pc:picChg>
      </pc:sldChg>
      <pc:sldChg chg="modSp mod">
        <pc:chgData name="Ильяс Азмухаматов" userId="366245821b57dc62" providerId="LiveId" clId="{1A00B457-15C8-413F-B008-BF26982BDBDD}" dt="2024-09-22T14:12:43.035" v="1070"/>
        <pc:sldMkLst>
          <pc:docMk/>
          <pc:sldMk cId="1228863087" sldId="695"/>
        </pc:sldMkLst>
        <pc:spChg chg="mod">
          <ac:chgData name="Ильяс Азмухаматов" userId="366245821b57dc62" providerId="LiveId" clId="{1A00B457-15C8-413F-B008-BF26982BDBDD}" dt="2024-09-22T14:11:15.389" v="1050"/>
          <ac:spMkLst>
            <pc:docMk/>
            <pc:sldMk cId="1228863087" sldId="695"/>
            <ac:spMk id="3" creationId="{00000000-0000-0000-0000-000000000000}"/>
          </ac:spMkLst>
        </pc:spChg>
        <pc:spChg chg="mod">
          <ac:chgData name="Ильяс Азмухаматов" userId="366245821b57dc62" providerId="LiveId" clId="{1A00B457-15C8-413F-B008-BF26982BDBDD}" dt="2024-09-22T14:11:57.403" v="1060"/>
          <ac:spMkLst>
            <pc:docMk/>
            <pc:sldMk cId="1228863087" sldId="695"/>
            <ac:spMk id="5" creationId="{00000000-0000-0000-0000-000000000000}"/>
          </ac:spMkLst>
        </pc:spChg>
        <pc:spChg chg="mod">
          <ac:chgData name="Ильяс Азмухаматов" userId="366245821b57dc62" providerId="LiveId" clId="{1A00B457-15C8-413F-B008-BF26982BDBDD}" dt="2024-09-22T14:12:43.035" v="1070"/>
          <ac:spMkLst>
            <pc:docMk/>
            <pc:sldMk cId="1228863087" sldId="695"/>
            <ac:spMk id="6" creationId="{00000000-0000-0000-0000-000000000000}"/>
          </ac:spMkLst>
        </pc:spChg>
      </pc:sldChg>
      <pc:sldChg chg="modSp mod">
        <pc:chgData name="Ильяс Азмухаматов" userId="366245821b57dc62" providerId="LiveId" clId="{1A00B457-15C8-413F-B008-BF26982BDBDD}" dt="2024-09-22T14:14:59.643" v="1126" actId="20577"/>
        <pc:sldMkLst>
          <pc:docMk/>
          <pc:sldMk cId="3671197064" sldId="696"/>
        </pc:sldMkLst>
        <pc:spChg chg="mod">
          <ac:chgData name="Ильяс Азмухаматов" userId="366245821b57dc62" providerId="LiveId" clId="{1A00B457-15C8-413F-B008-BF26982BDBDD}" dt="2024-09-22T14:14:59.643" v="1126" actId="20577"/>
          <ac:spMkLst>
            <pc:docMk/>
            <pc:sldMk cId="3671197064" sldId="696"/>
            <ac:spMk id="2" creationId="{5576B837-6DD9-418E-A61D-5434592C03DB}"/>
          </ac:spMkLst>
        </pc:spChg>
      </pc:sldChg>
      <pc:sldChg chg="modSp mod">
        <pc:chgData name="Ильяс Азмухаматов" userId="366245821b57dc62" providerId="LiveId" clId="{1A00B457-15C8-413F-B008-BF26982BDBDD}" dt="2024-09-22T14:54:43.983" v="1285" actId="1076"/>
        <pc:sldMkLst>
          <pc:docMk/>
          <pc:sldMk cId="31133161" sldId="698"/>
        </pc:sldMkLst>
        <pc:spChg chg="mod">
          <ac:chgData name="Ильяс Азмухаматов" userId="366245821b57dc62" providerId="LiveId" clId="{1A00B457-15C8-413F-B008-BF26982BDBDD}" dt="2024-09-22T14:54:43.983" v="1285" actId="1076"/>
          <ac:spMkLst>
            <pc:docMk/>
            <pc:sldMk cId="31133161" sldId="698"/>
            <ac:spMk id="8" creationId="{00000000-0000-0000-0000-000000000000}"/>
          </ac:spMkLst>
        </pc:spChg>
        <pc:graphicFrameChg chg="mod modGraphic">
          <ac:chgData name="Ильяс Азмухаматов" userId="366245821b57dc62" providerId="LiveId" clId="{1A00B457-15C8-413F-B008-BF26982BDBDD}" dt="2024-09-22T14:54:35.892" v="1284" actId="2165"/>
          <ac:graphicFrameMkLst>
            <pc:docMk/>
            <pc:sldMk cId="31133161" sldId="698"/>
            <ac:graphicFrameMk id="7" creationId="{00000000-0000-0000-0000-000000000000}"/>
          </ac:graphicFrameMkLst>
        </pc:graphicFrameChg>
      </pc:sldChg>
      <pc:sldChg chg="del">
        <pc:chgData name="Ильяс Азмухаматов" userId="366245821b57dc62" providerId="LiveId" clId="{1A00B457-15C8-413F-B008-BF26982BDBDD}" dt="2024-09-22T12:06:30.074" v="0" actId="2696"/>
        <pc:sldMkLst>
          <pc:docMk/>
          <pc:sldMk cId="1271706220" sldId="710"/>
        </pc:sldMkLst>
      </pc:sldChg>
      <pc:sldChg chg="modSp mod">
        <pc:chgData name="Ильяс Азмухаматов" userId="366245821b57dc62" providerId="LiveId" clId="{1A00B457-15C8-413F-B008-BF26982BDBDD}" dt="2024-09-22T12:07:15.937" v="100" actId="20577"/>
        <pc:sldMkLst>
          <pc:docMk/>
          <pc:sldMk cId="2985363924" sldId="716"/>
        </pc:sldMkLst>
        <pc:spChg chg="mod">
          <ac:chgData name="Ильяс Азмухаматов" userId="366245821b57dc62" providerId="LiveId" clId="{1A00B457-15C8-413F-B008-BF26982BDBDD}" dt="2024-09-22T12:07:15.937" v="100" actId="20577"/>
          <ac:spMkLst>
            <pc:docMk/>
            <pc:sldMk cId="2985363924" sldId="716"/>
            <ac:spMk id="2" creationId="{00000000-0000-0000-0000-000000000000}"/>
          </ac:spMkLst>
        </pc:spChg>
      </pc:sldChg>
      <pc:sldChg chg="del">
        <pc:chgData name="Ильяс Азмухаматов" userId="366245821b57dc62" providerId="LiveId" clId="{1A00B457-15C8-413F-B008-BF26982BDBDD}" dt="2024-09-22T13:40:48.457" v="885" actId="47"/>
        <pc:sldMkLst>
          <pc:docMk/>
          <pc:sldMk cId="4246341065" sldId="718"/>
        </pc:sldMkLst>
      </pc:sldChg>
      <pc:sldChg chg="del">
        <pc:chgData name="Ильяс Азмухаматов" userId="366245821b57dc62" providerId="LiveId" clId="{1A00B457-15C8-413F-B008-BF26982BDBDD}" dt="2024-09-22T12:17:55.898" v="206" actId="2696"/>
        <pc:sldMkLst>
          <pc:docMk/>
          <pc:sldMk cId="3149909975" sldId="721"/>
        </pc:sldMkLst>
      </pc:sldChg>
      <pc:sldChg chg="del">
        <pc:chgData name="Ильяс Азмухаматов" userId="366245821b57dc62" providerId="LiveId" clId="{1A00B457-15C8-413F-B008-BF26982BDBDD}" dt="2024-09-22T13:40:56.374" v="886" actId="47"/>
        <pc:sldMkLst>
          <pc:docMk/>
          <pc:sldMk cId="3717491238" sldId="725"/>
        </pc:sldMkLst>
      </pc:sldChg>
      <pc:sldChg chg="del">
        <pc:chgData name="Ильяс Азмухаматов" userId="366245821b57dc62" providerId="LiveId" clId="{1A00B457-15C8-413F-B008-BF26982BDBDD}" dt="2024-09-22T13:41:02.501" v="887" actId="47"/>
        <pc:sldMkLst>
          <pc:docMk/>
          <pc:sldMk cId="1865130121" sldId="726"/>
        </pc:sldMkLst>
      </pc:sldChg>
      <pc:sldChg chg="del">
        <pc:chgData name="Ильяс Азмухаматов" userId="366245821b57dc62" providerId="LiveId" clId="{1A00B457-15C8-413F-B008-BF26982BDBDD}" dt="2024-09-22T13:42:21.421" v="896" actId="47"/>
        <pc:sldMkLst>
          <pc:docMk/>
          <pc:sldMk cId="933698778" sldId="727"/>
        </pc:sldMkLst>
      </pc:sldChg>
      <pc:sldChg chg="addSp delSp modSp add mod">
        <pc:chgData name="Ильяс Азмухаматов" userId="366245821b57dc62" providerId="LiveId" clId="{1A00B457-15C8-413F-B008-BF26982BDBDD}" dt="2024-09-22T13:21:49.891" v="560" actId="1076"/>
        <pc:sldMkLst>
          <pc:docMk/>
          <pc:sldMk cId="4103132564" sldId="733"/>
        </pc:sldMkLst>
        <pc:spChg chg="del">
          <ac:chgData name="Ильяс Азмухаматов" userId="366245821b57dc62" providerId="LiveId" clId="{1A00B457-15C8-413F-B008-BF26982BDBDD}" dt="2024-09-22T13:20:12.235" v="541" actId="478"/>
          <ac:spMkLst>
            <pc:docMk/>
            <pc:sldMk cId="4103132564" sldId="733"/>
            <ac:spMk id="2" creationId="{00000000-0000-0000-0000-000000000000}"/>
          </ac:spMkLst>
        </pc:spChg>
        <pc:spChg chg="add del mod">
          <ac:chgData name="Ильяс Азмухаматов" userId="366245821b57dc62" providerId="LiveId" clId="{1A00B457-15C8-413F-B008-BF26982BDBDD}" dt="2024-09-22T13:20:14.464" v="542" actId="478"/>
          <ac:spMkLst>
            <pc:docMk/>
            <pc:sldMk cId="4103132564" sldId="733"/>
            <ac:spMk id="7" creationId="{E32F8220-8FE8-2873-1829-EC926F834453}"/>
          </ac:spMkLst>
        </pc:spChg>
        <pc:picChg chg="add mod">
          <ac:chgData name="Ильяс Азмухаматов" userId="366245821b57dc62" providerId="LiveId" clId="{1A00B457-15C8-413F-B008-BF26982BDBDD}" dt="2024-09-22T13:20:32.602" v="547" actId="14100"/>
          <ac:picMkLst>
            <pc:docMk/>
            <pc:sldMk cId="4103132564" sldId="733"/>
            <ac:picMk id="3" creationId="{3708B0D8-E568-C383-2523-E884C5EE0CD6}"/>
          </ac:picMkLst>
        </pc:picChg>
        <pc:picChg chg="del">
          <ac:chgData name="Ильяс Азмухаматов" userId="366245821b57dc62" providerId="LiveId" clId="{1A00B457-15C8-413F-B008-BF26982BDBDD}" dt="2024-09-22T13:19:52.036" v="533" actId="478"/>
          <ac:picMkLst>
            <pc:docMk/>
            <pc:sldMk cId="4103132564" sldId="733"/>
            <ac:picMk id="4" creationId="{3D190ABE-4847-6116-6933-06B25EA75639}"/>
          </ac:picMkLst>
        </pc:picChg>
        <pc:picChg chg="mod">
          <ac:chgData name="Ильяс Азмухаматов" userId="366245821b57dc62" providerId="LiveId" clId="{1A00B457-15C8-413F-B008-BF26982BDBDD}" dt="2024-09-22T13:20:41.821" v="548" actId="1076"/>
          <ac:picMkLst>
            <pc:docMk/>
            <pc:sldMk cId="4103132564" sldId="733"/>
            <ac:picMk id="6" creationId="{9B29DDBC-979A-CE5A-3FC6-6B2EA2EFA17E}"/>
          </ac:picMkLst>
        </pc:picChg>
        <pc:picChg chg="del mod">
          <ac:chgData name="Ильяс Азмухаматов" userId="366245821b57dc62" providerId="LiveId" clId="{1A00B457-15C8-413F-B008-BF26982BDBDD}" dt="2024-09-22T13:19:47.373" v="531" actId="478"/>
          <ac:picMkLst>
            <pc:docMk/>
            <pc:sldMk cId="4103132564" sldId="733"/>
            <ac:picMk id="8" creationId="{EAE975A9-06D0-51CC-57C5-4AD47C8D0ECA}"/>
          </ac:picMkLst>
        </pc:picChg>
        <pc:picChg chg="del mod">
          <ac:chgData name="Ильяс Азмухаматов" userId="366245821b57dc62" providerId="LiveId" clId="{1A00B457-15C8-413F-B008-BF26982BDBDD}" dt="2024-09-22T13:19:50.286" v="532" actId="478"/>
          <ac:picMkLst>
            <pc:docMk/>
            <pc:sldMk cId="4103132564" sldId="733"/>
            <ac:picMk id="10" creationId="{4B28F2CA-C566-1B70-5B22-8492109550F2}"/>
          </ac:picMkLst>
        </pc:picChg>
        <pc:picChg chg="add mod">
          <ac:chgData name="Ильяс Азмухаматов" userId="366245821b57dc62" providerId="LiveId" clId="{1A00B457-15C8-413F-B008-BF26982BDBDD}" dt="2024-09-22T13:21:49.891" v="560" actId="1076"/>
          <ac:picMkLst>
            <pc:docMk/>
            <pc:sldMk cId="4103132564" sldId="733"/>
            <ac:picMk id="11" creationId="{D69296D1-B7C0-0A76-605A-C67C6C791B81}"/>
          </ac:picMkLst>
        </pc:picChg>
        <pc:picChg chg="del mod">
          <ac:chgData name="Ильяс Азмухаматов" userId="366245821b57dc62" providerId="LiveId" clId="{1A00B457-15C8-413F-B008-BF26982BDBDD}" dt="2024-09-22T13:20:03.031" v="539" actId="478"/>
          <ac:picMkLst>
            <pc:docMk/>
            <pc:sldMk cId="4103132564" sldId="733"/>
            <ac:picMk id="12" creationId="{8D230DB0-CA2C-657A-0325-BE693412DC95}"/>
          </ac:picMkLst>
        </pc:picChg>
        <pc:picChg chg="add mod">
          <ac:chgData name="Ильяс Азмухаматов" userId="366245821b57dc62" providerId="LiveId" clId="{1A00B457-15C8-413F-B008-BF26982BDBDD}" dt="2024-09-22T13:21:44.232" v="558" actId="14100"/>
          <ac:picMkLst>
            <pc:docMk/>
            <pc:sldMk cId="4103132564" sldId="733"/>
            <ac:picMk id="14" creationId="{851C1E2D-58BD-44AD-72EE-120DA3771ECA}"/>
          </ac:picMkLst>
        </pc:picChg>
        <pc:picChg chg="mod">
          <ac:chgData name="Ильяс Азмухаматов" userId="366245821b57dc62" providerId="LiveId" clId="{1A00B457-15C8-413F-B008-BF26982BDBDD}" dt="2024-09-22T13:21:10.427" v="554" actId="1076"/>
          <ac:picMkLst>
            <pc:docMk/>
            <pc:sldMk cId="4103132564" sldId="733"/>
            <ac:picMk id="1026" creationId="{00000000-0000-0000-0000-000000000000}"/>
          </ac:picMkLst>
        </pc:picChg>
      </pc:sldChg>
      <pc:sldChg chg="addSp delSp modSp add mod">
        <pc:chgData name="Ильяс Азмухаматов" userId="366245821b57dc62" providerId="LiveId" clId="{1A00B457-15C8-413F-B008-BF26982BDBDD}" dt="2024-09-22T13:32:31" v="790" actId="478"/>
        <pc:sldMkLst>
          <pc:docMk/>
          <pc:sldMk cId="677111830" sldId="734"/>
        </pc:sldMkLst>
        <pc:picChg chg="mod">
          <ac:chgData name="Ильяс Азмухаматов" userId="366245821b57dc62" providerId="LiveId" clId="{1A00B457-15C8-413F-B008-BF26982BDBDD}" dt="2024-09-22T13:31:58.587" v="783" actId="1076"/>
          <ac:picMkLst>
            <pc:docMk/>
            <pc:sldMk cId="677111830" sldId="734"/>
            <ac:picMk id="5" creationId="{601905C6-8B9B-29E0-0DD5-C04243DDC5D9}"/>
          </ac:picMkLst>
        </pc:picChg>
        <pc:picChg chg="del mod">
          <ac:chgData name="Ильяс Азмухаматов" userId="366245821b57dc62" providerId="LiveId" clId="{1A00B457-15C8-413F-B008-BF26982BDBDD}" dt="2024-09-22T13:27:22.688" v="696" actId="478"/>
          <ac:picMkLst>
            <pc:docMk/>
            <pc:sldMk cId="677111830" sldId="734"/>
            <ac:picMk id="7" creationId="{99DA9BAA-3B2F-4053-BDCB-CD60D6778204}"/>
          </ac:picMkLst>
        </pc:picChg>
        <pc:picChg chg="del mod">
          <ac:chgData name="Ильяс Азмухаматов" userId="366245821b57dc62" providerId="LiveId" clId="{1A00B457-15C8-413F-B008-BF26982BDBDD}" dt="2024-09-22T13:27:19.436" v="694" actId="478"/>
          <ac:picMkLst>
            <pc:docMk/>
            <pc:sldMk cId="677111830" sldId="734"/>
            <ac:picMk id="9" creationId="{81AEFE06-8F56-028C-5D5E-642895996AD4}"/>
          </ac:picMkLst>
        </pc:picChg>
        <pc:picChg chg="del mod">
          <ac:chgData name="Ильяс Азмухаматов" userId="366245821b57dc62" providerId="LiveId" clId="{1A00B457-15C8-413F-B008-BF26982BDBDD}" dt="2024-09-22T13:28:06.662" v="717" actId="478"/>
          <ac:picMkLst>
            <pc:docMk/>
            <pc:sldMk cId="677111830" sldId="734"/>
            <ac:picMk id="11" creationId="{290DDE47-ED3C-B939-4218-139BABA6E621}"/>
          </ac:picMkLst>
        </pc:picChg>
        <pc:picChg chg="del mod">
          <ac:chgData name="Ильяс Азмухаматов" userId="366245821b57dc62" providerId="LiveId" clId="{1A00B457-15C8-413F-B008-BF26982BDBDD}" dt="2024-09-22T13:32:31" v="790" actId="478"/>
          <ac:picMkLst>
            <pc:docMk/>
            <pc:sldMk cId="677111830" sldId="734"/>
            <ac:picMk id="13" creationId="{AC8BBF65-9D67-3E35-8E39-0C746EF8FD33}"/>
          </ac:picMkLst>
        </pc:picChg>
        <pc:picChg chg="mod">
          <ac:chgData name="Ильяс Азмухаматов" userId="366245821b57dc62" providerId="LiveId" clId="{1A00B457-15C8-413F-B008-BF26982BDBDD}" dt="2024-09-22T13:28:42.337" v="731" actId="14100"/>
          <ac:picMkLst>
            <pc:docMk/>
            <pc:sldMk cId="677111830" sldId="734"/>
            <ac:picMk id="15" creationId="{D010D52B-57EF-2230-DE25-D38C1A700682}"/>
          </ac:picMkLst>
        </pc:picChg>
        <pc:picChg chg="del mod">
          <ac:chgData name="Ильяс Азмухаматов" userId="366245821b57dc62" providerId="LiveId" clId="{1A00B457-15C8-413F-B008-BF26982BDBDD}" dt="2024-09-22T13:31:54.806" v="782" actId="478"/>
          <ac:picMkLst>
            <pc:docMk/>
            <pc:sldMk cId="677111830" sldId="734"/>
            <ac:picMk id="17" creationId="{2484B391-10ED-BC12-7208-4554BEA6651C}"/>
          </ac:picMkLst>
        </pc:picChg>
        <pc:picChg chg="del mod">
          <ac:chgData name="Ильяс Азмухаматов" userId="366245821b57dc62" providerId="LiveId" clId="{1A00B457-15C8-413F-B008-BF26982BDBDD}" dt="2024-09-22T13:27:10.206" v="687" actId="478"/>
          <ac:picMkLst>
            <pc:docMk/>
            <pc:sldMk cId="677111830" sldId="734"/>
            <ac:picMk id="19" creationId="{2789DC40-39FC-D502-1B18-0D916837FB7A}"/>
          </ac:picMkLst>
        </pc:picChg>
        <pc:picChg chg="del mod">
          <ac:chgData name="Ильяс Азмухаматов" userId="366245821b57dc62" providerId="LiveId" clId="{1A00B457-15C8-413F-B008-BF26982BDBDD}" dt="2024-09-22T13:31:31.808" v="779" actId="478"/>
          <ac:picMkLst>
            <pc:docMk/>
            <pc:sldMk cId="677111830" sldId="734"/>
            <ac:picMk id="21" creationId="{79C254DF-B63F-DBB3-E1FD-93EA17F0C326}"/>
          </ac:picMkLst>
        </pc:picChg>
        <pc:picChg chg="add del mod">
          <ac:chgData name="Ильяс Азмухаматов" userId="366245821b57dc62" providerId="LiveId" clId="{1A00B457-15C8-413F-B008-BF26982BDBDD}" dt="2024-09-22T13:32:19.432" v="788" actId="14100"/>
          <ac:picMkLst>
            <pc:docMk/>
            <pc:sldMk cId="677111830" sldId="734"/>
            <ac:picMk id="23" creationId="{845D76DB-EC37-F1C5-375A-2A50013CB264}"/>
          </ac:picMkLst>
        </pc:picChg>
        <pc:picChg chg="del mod">
          <ac:chgData name="Ильяс Азмухаматов" userId="366245821b57dc62" providerId="LiveId" clId="{1A00B457-15C8-413F-B008-BF26982BDBDD}" dt="2024-09-22T13:28:12.962" v="719" actId="478"/>
          <ac:picMkLst>
            <pc:docMk/>
            <pc:sldMk cId="677111830" sldId="734"/>
            <ac:picMk id="25" creationId="{0EF15EAD-8913-6CAE-E031-1354C576ECAE}"/>
          </ac:picMkLst>
        </pc:picChg>
        <pc:picChg chg="mod">
          <ac:chgData name="Ильяс Азмухаматов" userId="366245821b57dc62" providerId="LiveId" clId="{1A00B457-15C8-413F-B008-BF26982BDBDD}" dt="2024-09-22T13:28:28.969" v="726" actId="14100"/>
          <ac:picMkLst>
            <pc:docMk/>
            <pc:sldMk cId="677111830" sldId="734"/>
            <ac:picMk id="27" creationId="{9C6AA709-A0DB-EAA1-D942-5146A0A2C7BB}"/>
          </ac:picMkLst>
        </pc:picChg>
        <pc:picChg chg="del mod">
          <ac:chgData name="Ильяс Азмухаматов" userId="366245821b57dc62" providerId="LiveId" clId="{1A00B457-15C8-413F-B008-BF26982BDBDD}" dt="2024-09-22T13:32:27.548" v="789" actId="478"/>
          <ac:picMkLst>
            <pc:docMk/>
            <pc:sldMk cId="677111830" sldId="734"/>
            <ac:picMk id="29" creationId="{19009E3E-FFA1-8A6E-0852-51BBE4DAF30A}"/>
          </ac:picMkLst>
        </pc:picChg>
        <pc:picChg chg="del mod">
          <ac:chgData name="Ильяс Азмухаматов" userId="366245821b57dc62" providerId="LiveId" clId="{1A00B457-15C8-413F-B008-BF26982BDBDD}" dt="2024-09-22T13:28:19.071" v="721" actId="478"/>
          <ac:picMkLst>
            <pc:docMk/>
            <pc:sldMk cId="677111830" sldId="734"/>
            <ac:picMk id="31" creationId="{90DD2FFB-1866-3792-829F-CE887DB4518F}"/>
          </ac:picMkLst>
        </pc:picChg>
        <pc:picChg chg="mod">
          <ac:chgData name="Ильяс Азмухаматов" userId="366245821b57dc62" providerId="LiveId" clId="{1A00B457-15C8-413F-B008-BF26982BDBDD}" dt="2024-09-22T13:28:36.785" v="729" actId="1076"/>
          <ac:picMkLst>
            <pc:docMk/>
            <pc:sldMk cId="677111830" sldId="734"/>
            <ac:picMk id="1026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058" cy="496277"/>
          </a:xfrm>
          <a:prstGeom prst="rect">
            <a:avLst/>
          </a:prstGeom>
        </p:spPr>
        <p:txBody>
          <a:bodyPr vert="horz" lIns="62745" tIns="31372" rIns="62745" bIns="31372" rtlCol="0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530" y="1"/>
            <a:ext cx="2946058" cy="496277"/>
          </a:xfrm>
          <a:prstGeom prst="rect">
            <a:avLst/>
          </a:prstGeom>
        </p:spPr>
        <p:txBody>
          <a:bodyPr vert="horz" lIns="62745" tIns="31372" rIns="62745" bIns="31372" rtlCol="0"/>
          <a:lstStyle>
            <a:lvl1pPr algn="r">
              <a:defRPr sz="800"/>
            </a:lvl1pPr>
          </a:lstStyle>
          <a:p>
            <a:fld id="{8DA45A25-F9D5-4D3D-8E91-D49D3259AFE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8"/>
            <a:ext cx="2946058" cy="496277"/>
          </a:xfrm>
          <a:prstGeom prst="rect">
            <a:avLst/>
          </a:prstGeom>
        </p:spPr>
        <p:txBody>
          <a:bodyPr vert="horz" lIns="62745" tIns="31372" rIns="62745" bIns="31372" rtlCol="0" anchor="b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530" y="9428168"/>
            <a:ext cx="2946058" cy="496277"/>
          </a:xfrm>
          <a:prstGeom prst="rect">
            <a:avLst/>
          </a:prstGeom>
        </p:spPr>
        <p:txBody>
          <a:bodyPr vert="horz" lIns="62745" tIns="31372" rIns="62745" bIns="31372" rtlCol="0" anchor="b"/>
          <a:lstStyle>
            <a:lvl1pPr algn="r">
              <a:defRPr sz="800"/>
            </a:lvl1pPr>
          </a:lstStyle>
          <a:p>
            <a:fld id="{496853CC-AF85-441F-8534-F9509A130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844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45659" cy="496332"/>
          </a:xfrm>
          <a:prstGeom prst="rect">
            <a:avLst/>
          </a:prstGeom>
        </p:spPr>
        <p:txBody>
          <a:bodyPr vert="horz" lIns="91084" tIns="45543" rIns="91084" bIns="4554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8" y="0"/>
            <a:ext cx="2945659" cy="496332"/>
          </a:xfrm>
          <a:prstGeom prst="rect">
            <a:avLst/>
          </a:prstGeom>
        </p:spPr>
        <p:txBody>
          <a:bodyPr vert="horz" lIns="91084" tIns="45543" rIns="91084" bIns="45543" rtlCol="0"/>
          <a:lstStyle>
            <a:lvl1pPr algn="r">
              <a:defRPr sz="1200"/>
            </a:lvl1pPr>
          </a:lstStyle>
          <a:p>
            <a:fld id="{3F19846A-FB02-4C06-836C-414318FEA3EC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84" tIns="45543" rIns="91084" bIns="4554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6"/>
            <a:ext cx="5438140" cy="4466986"/>
          </a:xfrm>
          <a:prstGeom prst="rect">
            <a:avLst/>
          </a:prstGeom>
        </p:spPr>
        <p:txBody>
          <a:bodyPr vert="horz" lIns="91084" tIns="45543" rIns="91084" bIns="4554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28583"/>
            <a:ext cx="2945659" cy="496332"/>
          </a:xfrm>
          <a:prstGeom prst="rect">
            <a:avLst/>
          </a:prstGeom>
        </p:spPr>
        <p:txBody>
          <a:bodyPr vert="horz" lIns="91084" tIns="45543" rIns="91084" bIns="4554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8" y="9428583"/>
            <a:ext cx="2945659" cy="496332"/>
          </a:xfrm>
          <a:prstGeom prst="rect">
            <a:avLst/>
          </a:prstGeom>
        </p:spPr>
        <p:txBody>
          <a:bodyPr vert="horz" lIns="91084" tIns="45543" rIns="91084" bIns="45543" rtlCol="0" anchor="b"/>
          <a:lstStyle>
            <a:lvl1pPr algn="r">
              <a:defRPr sz="1200"/>
            </a:lvl1pPr>
          </a:lstStyle>
          <a:p>
            <a:fld id="{9B78068C-FE3F-4A42-AABF-D243DBC4A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206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98950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797944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196931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595926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994906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393891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792869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191840" algn="l" defTabSz="7979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8068C-FE3F-4A42-AABF-D243DBC4AB4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91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8068C-FE3F-4A42-AABF-D243DBC4AB4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15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8068C-FE3F-4A42-AABF-D243DBC4AB4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95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8068C-FE3F-4A42-AABF-D243DBC4AB4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95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55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99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9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97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96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9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94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9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92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1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30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577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577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1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8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80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99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7982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197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5965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1995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3947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793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1929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1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5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99094" indent="0">
              <a:buNone/>
              <a:defRPr sz="2000" b="1"/>
            </a:lvl2pPr>
            <a:lvl3pPr marL="798231" indent="0">
              <a:buNone/>
              <a:defRPr sz="1800" b="1"/>
            </a:lvl3pPr>
            <a:lvl4pPr marL="1197362" indent="0">
              <a:buNone/>
              <a:defRPr sz="1600" b="1"/>
            </a:lvl4pPr>
            <a:lvl5pPr marL="1596501" indent="0">
              <a:buNone/>
              <a:defRPr sz="1600" b="1"/>
            </a:lvl5pPr>
            <a:lvl6pPr marL="1995625" indent="0">
              <a:buNone/>
              <a:defRPr sz="1600" b="1"/>
            </a:lvl6pPr>
            <a:lvl7pPr marL="2394753" indent="0">
              <a:buNone/>
              <a:defRPr sz="1600" b="1"/>
            </a:lvl7pPr>
            <a:lvl8pPr marL="2793874" indent="0">
              <a:buNone/>
              <a:defRPr sz="1600" b="1"/>
            </a:lvl8pPr>
            <a:lvl9pPr marL="319298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61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99094" indent="0">
              <a:buNone/>
              <a:defRPr sz="2000" b="1"/>
            </a:lvl2pPr>
            <a:lvl3pPr marL="798231" indent="0">
              <a:buNone/>
              <a:defRPr sz="1800" b="1"/>
            </a:lvl3pPr>
            <a:lvl4pPr marL="1197362" indent="0">
              <a:buNone/>
              <a:defRPr sz="1600" b="1"/>
            </a:lvl4pPr>
            <a:lvl5pPr marL="1596501" indent="0">
              <a:buNone/>
              <a:defRPr sz="1600" b="1"/>
            </a:lvl5pPr>
            <a:lvl6pPr marL="1995625" indent="0">
              <a:buNone/>
              <a:defRPr sz="1600" b="1"/>
            </a:lvl6pPr>
            <a:lvl7pPr marL="2394753" indent="0">
              <a:buNone/>
              <a:defRPr sz="1600" b="1"/>
            </a:lvl7pPr>
            <a:lvl8pPr marL="2793874" indent="0">
              <a:buNone/>
              <a:defRPr sz="1600" b="1"/>
            </a:lvl8pPr>
            <a:lvl9pPr marL="319298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61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2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27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78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399094" indent="0">
              <a:buNone/>
              <a:defRPr sz="1200"/>
            </a:lvl2pPr>
            <a:lvl3pPr marL="798231" indent="0">
              <a:buNone/>
              <a:defRPr sz="1000"/>
            </a:lvl3pPr>
            <a:lvl4pPr marL="1197362" indent="0">
              <a:buNone/>
              <a:defRPr sz="900"/>
            </a:lvl4pPr>
            <a:lvl5pPr marL="1596501" indent="0">
              <a:buNone/>
              <a:defRPr sz="900"/>
            </a:lvl5pPr>
            <a:lvl6pPr marL="1995625" indent="0">
              <a:buNone/>
              <a:defRPr sz="900"/>
            </a:lvl6pPr>
            <a:lvl7pPr marL="2394753" indent="0">
              <a:buNone/>
              <a:defRPr sz="900"/>
            </a:lvl7pPr>
            <a:lvl8pPr marL="2793874" indent="0">
              <a:buNone/>
              <a:defRPr sz="900"/>
            </a:lvl8pPr>
            <a:lvl9pPr marL="319298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53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399094" indent="0">
              <a:buNone/>
              <a:defRPr sz="2800"/>
            </a:lvl2pPr>
            <a:lvl3pPr marL="798231" indent="0">
              <a:buNone/>
              <a:defRPr sz="2400"/>
            </a:lvl3pPr>
            <a:lvl4pPr marL="1197362" indent="0">
              <a:buNone/>
              <a:defRPr sz="2000"/>
            </a:lvl4pPr>
            <a:lvl5pPr marL="1596501" indent="0">
              <a:buNone/>
              <a:defRPr sz="2000"/>
            </a:lvl5pPr>
            <a:lvl6pPr marL="1995625" indent="0">
              <a:buNone/>
              <a:defRPr sz="2000"/>
            </a:lvl6pPr>
            <a:lvl7pPr marL="2394753" indent="0">
              <a:buNone/>
              <a:defRPr sz="2000"/>
            </a:lvl7pPr>
            <a:lvl8pPr marL="2793874" indent="0">
              <a:buNone/>
              <a:defRPr sz="2000"/>
            </a:lvl8pPr>
            <a:lvl9pPr marL="319298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399094" indent="0">
              <a:buNone/>
              <a:defRPr sz="1200"/>
            </a:lvl2pPr>
            <a:lvl3pPr marL="798231" indent="0">
              <a:buNone/>
              <a:defRPr sz="1000"/>
            </a:lvl3pPr>
            <a:lvl4pPr marL="1197362" indent="0">
              <a:buNone/>
              <a:defRPr sz="900"/>
            </a:lvl4pPr>
            <a:lvl5pPr marL="1596501" indent="0">
              <a:buNone/>
              <a:defRPr sz="900"/>
            </a:lvl5pPr>
            <a:lvl6pPr marL="1995625" indent="0">
              <a:buNone/>
              <a:defRPr sz="900"/>
            </a:lvl6pPr>
            <a:lvl7pPr marL="2394753" indent="0">
              <a:buNone/>
              <a:defRPr sz="900"/>
            </a:lvl7pPr>
            <a:lvl8pPr marL="2793874" indent="0">
              <a:buNone/>
              <a:defRPr sz="900"/>
            </a:lvl8pPr>
            <a:lvl9pPr marL="319298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9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9975" tIns="40060" rIns="79975" bIns="4006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79975" tIns="40060" rIns="79975" bIns="4006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7482"/>
            <a:ext cx="2133600" cy="365125"/>
          </a:xfrm>
          <a:prstGeom prst="rect">
            <a:avLst/>
          </a:prstGeom>
        </p:spPr>
        <p:txBody>
          <a:bodyPr vert="horz" lIns="79975" tIns="40060" rIns="79975" bIns="400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8231"/>
            <a:fld id="{FC8F1A41-DD3A-4E0F-9F38-D4432A1805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798231"/>
              <a:t>17.11.2025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7482"/>
            <a:ext cx="2895600" cy="365125"/>
          </a:xfrm>
          <a:prstGeom prst="rect">
            <a:avLst/>
          </a:prstGeom>
        </p:spPr>
        <p:txBody>
          <a:bodyPr vert="horz" lIns="79975" tIns="40060" rIns="79975" bIns="400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823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7482"/>
            <a:ext cx="2133600" cy="365125"/>
          </a:xfrm>
          <a:prstGeom prst="rect">
            <a:avLst/>
          </a:prstGeom>
        </p:spPr>
        <p:txBody>
          <a:bodyPr vert="horz" lIns="79975" tIns="40060" rIns="79975" bIns="400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8231"/>
            <a:fld id="{BA783ABA-B22B-45CF-9F89-1D8CB3A576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79823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9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79823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9345" indent="-299345" algn="l" defTabSz="79823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8581" indent="-249519" algn="l" defTabSz="79823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7825" indent="-199544" algn="l" defTabSz="7982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96937" indent="-199544" algn="l" defTabSz="79823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064" indent="-199544" algn="l" defTabSz="79823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95191" indent="-199544" algn="l" defTabSz="7982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594317" indent="-199544" algn="l" defTabSz="7982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993421" indent="-199544" algn="l" defTabSz="7982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392569" indent="-199544" algn="l" defTabSz="7982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99094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98231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362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96501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995625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394753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793874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192989" algn="l" defTabSz="7982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w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911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" y="5"/>
            <a:ext cx="1404001" cy="6857995"/>
          </a:xfrm>
          <a:prstGeom prst="rect">
            <a:avLst/>
          </a:prstGeom>
        </p:spPr>
      </p:pic>
      <p:pic>
        <p:nvPicPr>
          <p:cNvPr id="4" name="Содержимое 3" descr="герб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" y="-2"/>
            <a:ext cx="1386840" cy="1975013"/>
          </a:xfrm>
        </p:spPr>
      </p:pic>
      <p:pic>
        <p:nvPicPr>
          <p:cNvPr id="5" name="Рисунок 4" descr="2.bmp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604125" y="1078036"/>
            <a:ext cx="7611429" cy="57799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31105" y="1078036"/>
            <a:ext cx="7811489" cy="4020412"/>
          </a:xfrm>
          <a:prstGeom prst="rect">
            <a:avLst/>
          </a:prstGeom>
        </p:spPr>
        <p:txBody>
          <a:bodyPr wrap="square" lIns="79945" tIns="40045" rIns="79945" bIns="40045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</a:t>
            </a:r>
          </a:p>
          <a:p>
            <a:pPr algn="ctr"/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ежегодного городского конкурса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«Самый благоустроенный район города Красноярска»</a:t>
            </a:r>
          </a:p>
          <a:p>
            <a:pPr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7" y="188640"/>
            <a:ext cx="76683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городского хозяйства и транспорта администрации города Красноярска </a:t>
            </a:r>
          </a:p>
        </p:txBody>
      </p:sp>
    </p:spTree>
    <p:extLst>
      <p:ext uri="{BB962C8B-B14F-4D97-AF65-F5344CB8AC3E}">
        <p14:creationId xmlns:p14="http://schemas.microsoft.com/office/powerpoint/2010/main" val="59747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63" y="116632"/>
            <a:ext cx="9229726" cy="172819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Свердловский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Ярыгинская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набережная,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Ермакова Светлана Геннадьевна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1" y="2434035"/>
            <a:ext cx="5958814" cy="3600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25" y="4634329"/>
            <a:ext cx="3089871" cy="174699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25" y="1916832"/>
            <a:ext cx="3089871" cy="231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7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229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229726" cy="100811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места: </a:t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179" y="1268760"/>
            <a:ext cx="9151367" cy="13681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место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Ярыгинская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набережная, 41, Ермакова Светлана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Геннадиевна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Свердловский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район) с предоставлением премии Главы города 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7237" y="3140968"/>
            <a:ext cx="9229726" cy="1366564"/>
          </a:xfrm>
          <a:prstGeom prst="rect">
            <a:avLst/>
          </a:prstGeom>
        </p:spPr>
        <p:txBody>
          <a:bodyPr vert="horz" lIns="79975" tIns="40060" rIns="79975" bIns="40060" rtlCol="0">
            <a:normAutofit/>
          </a:bodyPr>
          <a:lstStyle>
            <a:lvl1pPr marL="0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909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23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97362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9650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95625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4753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9387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92989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место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Юности, д.9,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Пель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Олеговна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(Ленинский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район) с предоставлением премии Главы города 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7283" y="4941168"/>
            <a:ext cx="9229726" cy="1440160"/>
          </a:xfrm>
          <a:prstGeom prst="rect">
            <a:avLst/>
          </a:prstGeom>
        </p:spPr>
        <p:txBody>
          <a:bodyPr vert="horz" lIns="79975" tIns="40060" rIns="79975" bIns="40060" rtlCol="0">
            <a:noAutofit/>
          </a:bodyPr>
          <a:lstStyle>
            <a:lvl1pPr marL="0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909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23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97362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9650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95625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4753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9387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92989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Третье место -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пр-т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им.газеты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«Красноярский рабочий»,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Гармашева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Лилия Михайловна (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Кировский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район) с предоставлением премии Главы города 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2896176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691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9313" y="142671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№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дворник» 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588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945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Щербинина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Николаевна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7"/>
            <a:ext cx="4074119" cy="5432159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3096344" cy="5504611"/>
          </a:xfrm>
        </p:spPr>
      </p:pic>
    </p:spTree>
    <p:extLst>
      <p:ext uri="{BB962C8B-B14F-4D97-AF65-F5344CB8AC3E}">
        <p14:creationId xmlns:p14="http://schemas.microsoft.com/office/powerpoint/2010/main" val="794415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9614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Кировский район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Косимов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Хасан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Олимбоевич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449818"/>
            <a:ext cx="3600400" cy="527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132856"/>
            <a:ext cx="5277650" cy="408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63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Ленинский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Донская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Владимировна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1" y="1340768"/>
            <a:ext cx="4035060" cy="537671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768"/>
            <a:ext cx="4052983" cy="5400600"/>
          </a:xfrm>
        </p:spPr>
      </p:pic>
    </p:spTree>
    <p:extLst>
      <p:ext uri="{BB962C8B-B14F-4D97-AF65-F5344CB8AC3E}">
        <p14:creationId xmlns:p14="http://schemas.microsoft.com/office/powerpoint/2010/main" val="1893738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588"/>
            <a:ext cx="9229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3"/>
            <a:ext cx="9144000" cy="1368151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места: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64294" y="1484784"/>
            <a:ext cx="9229726" cy="144174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место -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Донская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Владимировна (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Ленинский район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 предоставлением премии Главы города 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-42862" y="3284984"/>
            <a:ext cx="9229726" cy="1438572"/>
          </a:xfrm>
          <a:prstGeom prst="rect">
            <a:avLst/>
          </a:prstGeom>
        </p:spPr>
        <p:txBody>
          <a:bodyPr vert="horz" lIns="79975" tIns="40060" rIns="79975" bIns="40060" rtlCol="0">
            <a:normAutofit/>
          </a:bodyPr>
          <a:lstStyle>
            <a:lvl1pPr marL="0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909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23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97362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9650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95625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4753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9387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92989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место -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Косимов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Хасан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Олимбоевич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Кировский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район) с предоставлением премии Главы города 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-42862" y="4869160"/>
            <a:ext cx="9186862" cy="1440160"/>
          </a:xfrm>
          <a:prstGeom prst="rect">
            <a:avLst/>
          </a:prstGeom>
        </p:spPr>
        <p:txBody>
          <a:bodyPr vert="horz" lIns="79975" tIns="40060" rIns="79975" bIns="40060" rtlCol="0">
            <a:normAutofit/>
          </a:bodyPr>
          <a:lstStyle>
            <a:lvl1pPr marL="0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909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23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97362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9650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95625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4753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9387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92989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Третье место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Щербинина Галина Николаевна (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район) с предоставлением премии Главы города 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632509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691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9313" y="1196752"/>
            <a:ext cx="8229600" cy="51845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№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палисадник частного сектора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588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271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6" y="0"/>
            <a:ext cx="91696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9954" y="116632"/>
            <a:ext cx="9296818" cy="112291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Свердловский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Строительная,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10, Комягина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 Михайловна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2856"/>
            <a:ext cx="4608512" cy="35283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365104"/>
            <a:ext cx="4211960" cy="240839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4211960" cy="30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37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63" y="116632"/>
            <a:ext cx="9229726" cy="122413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Кировский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Мичурина, д.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Красикова Венера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Ринатовна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" y="1313431"/>
            <a:ext cx="3696103" cy="549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841" y="1700808"/>
            <a:ext cx="535217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937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691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998" y="155679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№ 1</a:t>
            </a:r>
          </a:p>
          <a:p>
            <a:pPr marL="0" indent="0" algn="ctr">
              <a:buNone/>
            </a:pP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балкон/лоджия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64096" cy="122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154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99" y="-1588"/>
            <a:ext cx="9229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4" y="22628"/>
            <a:ext cx="9144000" cy="124613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Зеленая, д.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26/1,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Хохлова Лилия Александровна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80583"/>
            <a:ext cx="4176464" cy="556861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52961"/>
            <a:ext cx="3168352" cy="5580096"/>
          </a:xfrm>
        </p:spPr>
      </p:pic>
    </p:spTree>
    <p:extLst>
      <p:ext uri="{BB962C8B-B14F-4D97-AF65-F5344CB8AC3E}">
        <p14:creationId xmlns:p14="http://schemas.microsoft.com/office/powerpoint/2010/main" val="3926937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588"/>
            <a:ext cx="9229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2863" y="188641"/>
            <a:ext cx="9229726" cy="122413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места: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263" y="1484784"/>
            <a:ext cx="9205874" cy="136974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место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Зеленая, д. 26/1, Хохлова Лилия Александровна (Советский район) с предоставлением премии Главы города 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5496" y="3356992"/>
            <a:ext cx="9108504" cy="1366564"/>
          </a:xfrm>
          <a:prstGeom prst="rect">
            <a:avLst/>
          </a:prstGeom>
        </p:spPr>
        <p:txBody>
          <a:bodyPr vert="horz" lIns="79975" tIns="40060" rIns="79975" bIns="40060" rtlCol="0">
            <a:normAutofit/>
          </a:bodyPr>
          <a:lstStyle>
            <a:lvl1pPr marL="0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909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23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97362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9650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95625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4753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9387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92989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место –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Мичурина, д. 89, Красикова Венера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Ринатовна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Кировский район) с предоставлением премии Главы города 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" y="5085184"/>
            <a:ext cx="9143998" cy="1296144"/>
          </a:xfrm>
          <a:prstGeom prst="rect">
            <a:avLst/>
          </a:prstGeom>
        </p:spPr>
        <p:txBody>
          <a:bodyPr vert="horz" lIns="79975" tIns="40060" rIns="79975" bIns="40060" rtlCol="0">
            <a:noAutofit/>
          </a:bodyPr>
          <a:lstStyle>
            <a:lvl1pPr marL="0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909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23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97362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9650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95625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4753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9387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92989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Третье место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Строительная, 10, Комягина Ирина Михайловна (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Свердловский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район) с предоставлением премии Главы города 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108536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691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052736"/>
            <a:ext cx="9226911" cy="52565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№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7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7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</a:t>
            </a:r>
            <a:r>
              <a:rPr lang="ru-RU" sz="7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фасад </a:t>
            </a:r>
            <a:r>
              <a:rPr lang="ru-RU" sz="7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 индивидуальной жилой застройки</a:t>
            </a:r>
            <a:r>
              <a:rPr lang="ru-RU" sz="7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7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588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257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4" y="1588"/>
            <a:ext cx="9229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44016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Кировский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Черняховского, д.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Евсеева Марина Владимировна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3579051" cy="488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1556792"/>
            <a:ext cx="5641862" cy="443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747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588"/>
            <a:ext cx="9229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87"/>
            <a:ext cx="9144000" cy="126717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Ленинский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Львовская,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д.10,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Новицкая Елена Александровна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4"/>
            <a:ext cx="5652121" cy="42390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118" y="4437112"/>
            <a:ext cx="3205088" cy="2257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118" y="1268759"/>
            <a:ext cx="3208378" cy="307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46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6" y="-2330"/>
            <a:ext cx="9229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88"/>
            <a:ext cx="9144000" cy="126717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Свердловский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Солонцовая,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Чекашева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Нина Александровна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" y="1844824"/>
            <a:ext cx="4704523" cy="3528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42" y="1268760"/>
            <a:ext cx="4122520" cy="549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63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144016"/>
            <a:ext cx="9229726" cy="700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2863" y="188641"/>
            <a:ext cx="9229726" cy="122413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места: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42863" y="1556792"/>
            <a:ext cx="9144000" cy="129773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место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Солонцовая, 20,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Чекашева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Нина Александровна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(Свердловский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район) с предоставлением премии Главы города 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-1263" y="3284984"/>
            <a:ext cx="9108504" cy="1366564"/>
          </a:xfrm>
          <a:prstGeom prst="rect">
            <a:avLst/>
          </a:prstGeom>
        </p:spPr>
        <p:txBody>
          <a:bodyPr vert="horz" lIns="79975" tIns="40060" rIns="79975" bIns="40060" rtlCol="0">
            <a:normAutofit/>
          </a:bodyPr>
          <a:lstStyle>
            <a:lvl1pPr marL="0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909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23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97362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9650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95625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4753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9387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92989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место –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Львовская, д.10, Новицкая Елена Александровна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(Ленинский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район) с предоставлением премии Главы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– 80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" y="5013176"/>
            <a:ext cx="9143998" cy="1296144"/>
          </a:xfrm>
          <a:prstGeom prst="rect">
            <a:avLst/>
          </a:prstGeom>
        </p:spPr>
        <p:txBody>
          <a:bodyPr vert="horz" lIns="79975" tIns="40060" rIns="79975" bIns="40060" rtlCol="0">
            <a:noAutofit/>
          </a:bodyPr>
          <a:lstStyle>
            <a:lvl1pPr marL="0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909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23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97362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9650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95625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4753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9387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92989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Третье место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Черняховского, д. 13, Евсеева Марина Владимировна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Кировский район) с предоставлением премии Главы города 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1764694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63813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№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многоквартирного дома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588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147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588"/>
            <a:ext cx="9186862" cy="162721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Кировский район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пр-т им. газеты «Красноярский рабочий», д. 77,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Лукина Ольга Вениаминовна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799"/>
            <a:ext cx="3395601" cy="520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28800"/>
            <a:ext cx="395376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4175812"/>
            <a:ext cx="4009654" cy="265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64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0"/>
            <a:ext cx="9229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384"/>
            <a:ext cx="9144000" cy="124137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Свердловский район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Парашютная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76,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Константиновна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" y="1340767"/>
            <a:ext cx="3061598" cy="54488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854" y="1628800"/>
            <a:ext cx="585665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13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2684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-99393"/>
            <a:ext cx="9108504" cy="151216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Ленинский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Коломенская, 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Котыхова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Николаевна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221088"/>
            <a:ext cx="4710464" cy="25899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2" y="1412775"/>
            <a:ext cx="4064648" cy="54195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12776"/>
            <a:ext cx="2030207" cy="27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75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30" y="-52976"/>
            <a:ext cx="9229726" cy="69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8630" y="-52976"/>
            <a:ext cx="9172208" cy="124972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Ленинский район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Борисевича,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д.1В,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Кузина Юлия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Валерьевна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5949"/>
            <a:ext cx="4067943" cy="55674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7" r="3426" b="19990"/>
          <a:stretch/>
        </p:blipFill>
        <p:spPr>
          <a:xfrm>
            <a:off x="4297594" y="3456393"/>
            <a:ext cx="2432945" cy="3362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8" b="37321"/>
          <a:stretch/>
        </p:blipFill>
        <p:spPr>
          <a:xfrm>
            <a:off x="6827582" y="5301208"/>
            <a:ext cx="2316418" cy="1296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" t="37009" r="13369" b="37197"/>
          <a:stretch/>
        </p:blipFill>
        <p:spPr>
          <a:xfrm>
            <a:off x="6804247" y="3456393"/>
            <a:ext cx="2309331" cy="1557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0" b="37071"/>
          <a:stretch/>
        </p:blipFill>
        <p:spPr>
          <a:xfrm>
            <a:off x="4859684" y="1268760"/>
            <a:ext cx="3703357" cy="21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40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588"/>
            <a:ext cx="9229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2863" y="188641"/>
            <a:ext cx="9229726" cy="122413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места: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FF0000"/>
                </a:solidFill>
              </a:rPr>
              <a:t/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42863" y="1340768"/>
            <a:ext cx="9144000" cy="129773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место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Борисевича, д.1В, Кузина Юлия Валерьевна (Ленинский район) с предоставлением премии Главы города 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-1263" y="3140968"/>
            <a:ext cx="9108504" cy="1366564"/>
          </a:xfrm>
          <a:prstGeom prst="rect">
            <a:avLst/>
          </a:prstGeom>
        </p:spPr>
        <p:txBody>
          <a:bodyPr vert="horz" lIns="79975" tIns="40060" rIns="79975" bIns="40060" rtlCol="0">
            <a:normAutofit/>
          </a:bodyPr>
          <a:lstStyle>
            <a:lvl1pPr marL="0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909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23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97362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9650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95625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4753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9387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92989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место –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Парашутная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Константиновна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(Свердловский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район) с предоставлением премии Главы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-1263" y="4797152"/>
            <a:ext cx="9143998" cy="1772816"/>
          </a:xfrm>
          <a:prstGeom prst="rect">
            <a:avLst/>
          </a:prstGeom>
        </p:spPr>
        <p:txBody>
          <a:bodyPr vert="horz" lIns="79975" tIns="40060" rIns="79975" bIns="40060" rtlCol="0">
            <a:noAutofit/>
          </a:bodyPr>
          <a:lstStyle>
            <a:lvl1pPr marL="0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909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23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97362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9650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95625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4753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9387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92989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Третье место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пр-т им. газеты «Красноярский рабочий», д. 77,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Лукина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Вениаминовна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Кировский район) с предоставлением премии Главы города 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1609788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691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052736"/>
            <a:ext cx="9226910" cy="56886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№ </a:t>
            </a: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7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озеленитель-новатор</a:t>
            </a:r>
            <a:r>
              <a:rPr lang="ru-RU" sz="7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7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588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210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35397"/>
            <a:ext cx="9229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63" y="-35397"/>
            <a:ext cx="9186863" cy="137616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Железнодорожный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Архангельская,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д.9Б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Толстихин Валерий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457399"/>
            <a:ext cx="3888432" cy="518457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70" y="1412775"/>
            <a:ext cx="3921900" cy="52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58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113"/>
            <a:ext cx="9171096" cy="69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171096" cy="117883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Ленинский район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Амурская,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д.27,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Сорокина Наталья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Евгеньевна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" y="1182205"/>
            <a:ext cx="4169815" cy="5585215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78831"/>
            <a:ext cx="3573737" cy="23888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645024"/>
            <a:ext cx="4710674" cy="312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23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Свердловский район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Алеши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Тимошенкова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79,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Тремарева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Сергеевна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056784" cy="5292588"/>
          </a:xfrm>
        </p:spPr>
      </p:pic>
    </p:spTree>
    <p:extLst>
      <p:ext uri="{BB962C8B-B14F-4D97-AF65-F5344CB8AC3E}">
        <p14:creationId xmlns:p14="http://schemas.microsoft.com/office/powerpoint/2010/main" val="3719721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2863" y="188641"/>
            <a:ext cx="9229726" cy="122413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263" y="1412776"/>
            <a:ext cx="9144000" cy="129773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место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Алеши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Тимошенкова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79,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Тремарева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 Сергеевна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(Свердловский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район) с предоставлением премии Главы города 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-25796" y="3284984"/>
            <a:ext cx="9108504" cy="1366564"/>
          </a:xfrm>
          <a:prstGeom prst="rect">
            <a:avLst/>
          </a:prstGeom>
        </p:spPr>
        <p:txBody>
          <a:bodyPr vert="horz" lIns="79975" tIns="40060" rIns="79975" bIns="40060" rtlCol="0">
            <a:normAutofit/>
          </a:bodyPr>
          <a:lstStyle>
            <a:lvl1pPr marL="0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909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23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97362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9650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95625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4753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9387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92989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место –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Амурская, д.27, Сорокина Наталья Евгеньевна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(Ленинский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район) с предоставлением премии Главы города 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-42863" y="5013176"/>
            <a:ext cx="9229726" cy="1700808"/>
          </a:xfrm>
          <a:prstGeom prst="rect">
            <a:avLst/>
          </a:prstGeom>
        </p:spPr>
        <p:txBody>
          <a:bodyPr vert="horz" lIns="79975" tIns="40060" rIns="79975" bIns="40060" rtlCol="0">
            <a:noAutofit/>
          </a:bodyPr>
          <a:lstStyle>
            <a:lvl1pPr marL="0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909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23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97362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9650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95625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4753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9387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92989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Третье место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Архангельская, д.9Б,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Толстихин Валерий Иванович 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Железнодорожный район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 предоставлением премии Главы города 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26678197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7" y="332656"/>
            <a:ext cx="9143999" cy="87816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</a:t>
            </a: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3600" dirty="0">
                <a:solidFill>
                  <a:srgbClr val="FF0000"/>
                </a:solidFill>
              </a:rPr>
              <a:t/>
            </a:r>
            <a:br>
              <a:rPr lang="ru-RU" sz="36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992110" y="4797152"/>
            <a:ext cx="7423175" cy="1752600"/>
          </a:xfrm>
          <a:prstGeom prst="rect">
            <a:avLst/>
          </a:prstGeom>
        </p:spPr>
        <p:txBody>
          <a:bodyPr vert="horz" lIns="79975" tIns="40060" rIns="79975" bIns="40060" rtlCol="0">
            <a:normAutofit/>
          </a:bodyPr>
          <a:lstStyle>
            <a:lvl1pPr marL="0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909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23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97362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9650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95625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4753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9387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92989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987536"/>
              </p:ext>
            </p:extLst>
          </p:nvPr>
        </p:nvGraphicFramePr>
        <p:xfrm>
          <a:off x="1547664" y="1484784"/>
          <a:ext cx="6552728" cy="453650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017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509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9326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3464">
                <a:tc>
                  <a:txBody>
                    <a:bodyPr/>
                    <a:lstStyle/>
                    <a:p>
                      <a:pPr marL="0" algn="ctr" defTabSz="798231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место </a:t>
                      </a:r>
                      <a:endParaRPr lang="ru-RU" sz="2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7982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Свердловский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8296">
                <a:tc>
                  <a:txBody>
                    <a:bodyPr/>
                    <a:lstStyle/>
                    <a:p>
                      <a:pPr marL="0" algn="ctr" defTabSz="798231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место </a:t>
                      </a:r>
                      <a:endParaRPr lang="ru-RU" sz="2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7982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Ленинский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02052">
                <a:tc>
                  <a:txBody>
                    <a:bodyPr/>
                    <a:lstStyle/>
                    <a:p>
                      <a:pPr marL="0" algn="ctr" defTabSz="798231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место </a:t>
                      </a:r>
                      <a:endParaRPr lang="ru-RU" sz="2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7982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Кировский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33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911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" y="5"/>
            <a:ext cx="1404001" cy="6857995"/>
          </a:xfrm>
          <a:prstGeom prst="rect">
            <a:avLst/>
          </a:prstGeom>
        </p:spPr>
      </p:pic>
      <p:pic>
        <p:nvPicPr>
          <p:cNvPr id="4" name="Содержимое 3" descr="герб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" y="-2"/>
            <a:ext cx="1386840" cy="1975013"/>
          </a:xfrm>
        </p:spPr>
      </p:pic>
      <p:pic>
        <p:nvPicPr>
          <p:cNvPr id="5" name="Рисунок 4" descr="2.bmp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618590" y="1078036"/>
            <a:ext cx="7611429" cy="57799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7625" y="1078036"/>
            <a:ext cx="7956375" cy="1681310"/>
          </a:xfrm>
          <a:prstGeom prst="rect">
            <a:avLst/>
          </a:prstGeom>
        </p:spPr>
        <p:txBody>
          <a:bodyPr wrap="square" lIns="79945" tIns="40045" rIns="79945" bIns="40045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внимание!!!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EEECE1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EEECE1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0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52"/>
            <a:ext cx="9144000" cy="686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63" y="0"/>
            <a:ext cx="9229726" cy="177281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Кировский район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Академика Вавилова, д. 58,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Гончарова-                           Островская Олеся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Наумовна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7"/>
            <a:ext cx="3600400" cy="507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62571"/>
            <a:ext cx="494099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34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04" y="0"/>
            <a:ext cx="91792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600" y="44624"/>
            <a:ext cx="9229726" cy="129614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Свердловский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пер. Водометный, 8,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Дудикова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Луиза Юрьевна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" y="1412776"/>
            <a:ext cx="6528725" cy="48965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1563"/>
            <a:ext cx="2376264" cy="13366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3" y="4527123"/>
            <a:ext cx="2376263" cy="1782197"/>
          </a:xfrm>
          <a:prstGeom prst="rect">
            <a:avLst/>
          </a:prstGeom>
        </p:spPr>
      </p:pic>
      <p:pic>
        <p:nvPicPr>
          <p:cNvPr id="7170" name="Picture 2" descr="C:\Program Files\Microsoft Office\MEDIA\CAGCAT10\j0298897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96" y="2908555"/>
            <a:ext cx="1813530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944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47" y="1588"/>
            <a:ext cx="9229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25" y="188640"/>
            <a:ext cx="9229726" cy="122413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места: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1543" y="1484784"/>
            <a:ext cx="9229726" cy="144016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место –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пер. Водометный, 8,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Дудикова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Луиза Юрьевна (Свердловский район) с предоставлением премии Главы города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-8680" y="3140968"/>
            <a:ext cx="9229726" cy="1366564"/>
          </a:xfrm>
          <a:prstGeom prst="rect">
            <a:avLst/>
          </a:prstGeom>
        </p:spPr>
        <p:txBody>
          <a:bodyPr vert="horz" lIns="79975" tIns="40060" rIns="79975" bIns="40060" rtlCol="0">
            <a:normAutofit/>
          </a:bodyPr>
          <a:lstStyle>
            <a:lvl1pPr marL="0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909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23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97362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9650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95625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4753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9387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92989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место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Академика Вавилова, д. 58,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Гончарова-Островская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Олеся Наумовна (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Кировский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район) с предоставлением премии Главы города –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-21547" y="4869160"/>
            <a:ext cx="9208409" cy="1752600"/>
          </a:xfrm>
          <a:prstGeom prst="rect">
            <a:avLst/>
          </a:prstGeom>
        </p:spPr>
        <p:txBody>
          <a:bodyPr vert="horz" lIns="79975" tIns="40060" rIns="79975" bIns="40060" rtlCol="0">
            <a:normAutofit/>
          </a:bodyPr>
          <a:lstStyle>
            <a:lvl1pPr marL="0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9909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23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97362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96501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95625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4753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93874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92989" indent="0" algn="ctr" defTabSz="79823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Третье место -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Коломенская, д.20,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Котыхова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Николаевна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(Ленинский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район) с предоставлением премии Главы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– 60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3606420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691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655" y="126876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№ 2</a:t>
            </a:r>
          </a:p>
          <a:p>
            <a:pPr marL="0" indent="0" algn="ctr">
              <a:buNone/>
            </a:pPr>
            <a:r>
              <a:rPr lang="ru-RU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цветник/клумба»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588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108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29726" cy="170080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Кировский район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пр-т им. газеты «Красноярский рабочий», д.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75,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Гармашева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Лилия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" y="1700808"/>
            <a:ext cx="3338799" cy="506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067" y="1916832"/>
            <a:ext cx="5855933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" y="-8395"/>
            <a:ext cx="91382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26876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Ленинский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Юности,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д.9,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Пель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Олеговна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2" y="1268760"/>
            <a:ext cx="4008460" cy="269959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252612"/>
            <a:ext cx="4841519" cy="323630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4588"/>
            <a:ext cx="4032448" cy="267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64668"/>
      </p:ext>
    </p:extLst>
  </p:cSld>
  <p:clrMapOvr>
    <a:masterClrMapping/>
  </p:clrMapOvr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07768007845FA44B257027247838830" ma:contentTypeVersion="1" ma:contentTypeDescription="Создание документа." ma:contentTypeScope="" ma:versionID="b6c517a1732ec4b62aac360536a4ed4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7823aa727540d6cf926e79e269075b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8BAA1AF-86CD-459F-BA9B-5AF1BF33EB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796DE2-D477-4382-B7FB-BD05FBA562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561791-F030-467A-91F3-16663C7E41E2}">
  <ds:schemaRefs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18764</TotalTime>
  <Words>707</Words>
  <Application>Microsoft Office PowerPoint</Application>
  <PresentationFormat>Экран (4:3)</PresentationFormat>
  <Paragraphs>83</Paragraphs>
  <Slides>38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3_Тема Office</vt:lpstr>
      <vt:lpstr>Презентация PowerPoint</vt:lpstr>
      <vt:lpstr>Презентация PowerPoint</vt:lpstr>
      <vt:lpstr>III место Ленинский район ул. Коломенская, д. 20, Котыхова Анна Николаевна</vt:lpstr>
      <vt:lpstr>II место Кировский район  ул. Академика Вавилова, д. 58, Гончарова-                           Островская Олеся Наумовна</vt:lpstr>
      <vt:lpstr>I место Свердловский район пер. Водометный, 8, Дудикова Луиза Юрьевна</vt:lpstr>
      <vt:lpstr>   Призовые места:      </vt:lpstr>
      <vt:lpstr>Презентация PowerPoint</vt:lpstr>
      <vt:lpstr>III место  Кировский район пр-т им. газеты «Красноярский рабочий», д. 75,  Гармашева Лилия Михайловна</vt:lpstr>
      <vt:lpstr>II место Ленинский район ул. Юности, д.9, Пель Елена Олеговна</vt:lpstr>
      <vt:lpstr>I место  Свердловский район ул. Ярыгинская набережная, 41, Ермакова Светлана Геннадьевна</vt:lpstr>
      <vt:lpstr>   Призовые места:      </vt:lpstr>
      <vt:lpstr>Презентация PowerPoint</vt:lpstr>
      <vt:lpstr>III место  Советский район Щербинина Галина Николаевна</vt:lpstr>
      <vt:lpstr>II место  Кировский район Косимов Хасан Олимбоевич</vt:lpstr>
      <vt:lpstr>I место  Ленинский район Донская Марина Владимировна</vt:lpstr>
      <vt:lpstr>  Призовые места:    </vt:lpstr>
      <vt:lpstr>Презентация PowerPoint</vt:lpstr>
      <vt:lpstr>III место  Свердловский район ул. Строительная, д. 10, Комягина Ирина Михайловна</vt:lpstr>
      <vt:lpstr>II место  Кировский район ул. Мичурина, д. 89, Красикова Венера Ринатовна</vt:lpstr>
      <vt:lpstr>I место  Советский район ул. Зеленая, д. 26/1, Хохлова Лилия Александровна</vt:lpstr>
      <vt:lpstr>   Призовые места:     </vt:lpstr>
      <vt:lpstr>Презентация PowerPoint</vt:lpstr>
      <vt:lpstr>III место  Кировский район ул. Черняховского, д. 13, Евсеева Марина Владимировна</vt:lpstr>
      <vt:lpstr>II место  Ленинский район ул. Львовская, д.10, Новицкая Елена Александровна</vt:lpstr>
      <vt:lpstr>I место  Свердловский район ул. Солонцовая, 20, Чекашева Нина Александровна</vt:lpstr>
      <vt:lpstr>   Призовые места:     </vt:lpstr>
      <vt:lpstr>Презентация PowerPoint</vt:lpstr>
      <vt:lpstr>III место  Кировский район пр-т им. газеты «Красноярский рабочий», д. 77,  Лукина Ольга Вениаминовна</vt:lpstr>
      <vt:lpstr>II место  Свердловский район ул. Парашютная, 76, Прис Галина Константиновна</vt:lpstr>
      <vt:lpstr>I место  Ленинский район ул. Борисевича, д.1В, Кузина Юлия Валерьевна</vt:lpstr>
      <vt:lpstr>   Призовые места:      </vt:lpstr>
      <vt:lpstr>Презентация PowerPoint</vt:lpstr>
      <vt:lpstr> III место  Железнодорожный район ул. Архангельская, д.9Б, Толстихин Валерий Иванович </vt:lpstr>
      <vt:lpstr>II место  Ленинский район ул. Амурская, д.27, Сорокина Наталья Евгеньевна</vt:lpstr>
      <vt:lpstr>I место  Свердловский район ул. Алеши Тимошенкова, 79, Тремарева Валентина Сергеевна</vt:lpstr>
      <vt:lpstr>   Призовые места :     </vt:lpstr>
      <vt:lpstr>    Итоги конкурса  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Литвиненко Наталья Константиновна</dc:creator>
  <cp:lastModifiedBy>Азмухаматова Светлана Николаевна</cp:lastModifiedBy>
  <cp:revision>510</cp:revision>
  <cp:lastPrinted>2021-09-02T05:50:22Z</cp:lastPrinted>
  <dcterms:created xsi:type="dcterms:W3CDTF">2018-09-12T08:15:02Z</dcterms:created>
  <dcterms:modified xsi:type="dcterms:W3CDTF">2025-11-17T09:50:38Z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0x010100707768007845FA44B257027247838830</vt:lpwstr>
  </property>
</Properties>
</file>