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73" r:id="rId11"/>
    <p:sldId id="287" r:id="rId12"/>
    <p:sldId id="286" r:id="rId13"/>
    <p:sldId id="285" r:id="rId14"/>
    <p:sldId id="281" r:id="rId15"/>
    <p:sldId id="282" r:id="rId16"/>
    <p:sldId id="283" r:id="rId17"/>
    <p:sldId id="284" r:id="rId18"/>
    <p:sldId id="280" r:id="rId19"/>
    <p:sldId id="288" r:id="rId20"/>
    <p:sldId id="289" r:id="rId21"/>
    <p:sldId id="26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74E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2" autoAdjust="0"/>
    <p:restoredTop sz="88114" autoAdjust="0"/>
  </p:normalViewPr>
  <p:slideViewPr>
    <p:cSldViewPr>
      <p:cViewPr>
        <p:scale>
          <a:sx n="80" d="100"/>
          <a:sy n="80" d="100"/>
        </p:scale>
        <p:origin x="-82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9756F5F-0C98-4BFA-B18C-5D1427D9C8D8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457C8C6-BB8C-4552-9409-6A1852509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213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C358-AF46-4ED7-A33D-1AC1429AF55D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D167-078D-481B-8D91-F936B3E1C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8249-222F-49BC-855A-D342762DA075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98844-9FF6-4E83-AE7A-72A11DC1C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3AFE-B6AB-459C-9785-E82C76CD5386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4022-F37A-4597-9EA1-99EB5F6F1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F962-F22F-4535-85FF-C3716979CB53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FA31-11AA-4846-AC30-E2DB1F5BF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CE33-38AD-4F4C-8FB2-5366BC03172A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4014-00AE-4EE0-AD8D-96C89DB3C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C495-9088-4AD0-8E78-00BA3532004A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0F37-8BD3-4224-9455-FCCE6B28E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7D29-64A6-4A61-B390-FBB0014ED5B9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A629-ACDF-4A88-8002-84831D86E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4B6D-256B-4305-8BE1-7A1D8A013FF9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35168-A6A0-4450-9EB1-58B935A75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6B06-E3D1-47D6-AF0B-7E8C8DEEDCA1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C5FB-7B99-461F-A990-6A3D72DC2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9386-4571-4392-974A-0D54E4148145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5B5A-B97B-4D8E-814C-B7B16D897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DD6A-EAAC-4AEA-B36A-E7A93CD6538B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A2DF-B6CE-498D-B28E-B28BCEAE4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DCA417-C322-4F19-8AAB-57BB083E5BCC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B5F97B-DDB9-4FD4-95E7-3F50FFC4B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476672"/>
            <a:ext cx="8207375" cy="25922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Segoe UI" pitchFamily="34" charset="0"/>
              </a:rPr>
              <a:t>Автоматизированная информационная система парковок города Красноярска (АИСП)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Segoe UI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93656"/>
            <a:ext cx="1296144" cy="199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Система сбора – Платежка</a:t>
            </a:r>
          </a:p>
        </p:txBody>
      </p:sp>
      <p:pic>
        <p:nvPicPr>
          <p:cNvPr id="13314" name="Picture 2" descr="http://krasparking.ru/UserFiles/Kak_oplatit/02_plat_vibor_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94867"/>
            <a:ext cx="6768753" cy="50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310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Система сбора – Платежка</a:t>
            </a:r>
          </a:p>
        </p:txBody>
      </p:sp>
      <p:pic>
        <p:nvPicPr>
          <p:cNvPr id="15362" name="Picture 2" descr="http://krasparking.ru/UserFiles/Kak_oplatit/03_oplata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285" y="1275463"/>
            <a:ext cx="6781431" cy="51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417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Система сбора – Платежка</a:t>
            </a:r>
          </a:p>
        </p:txBody>
      </p:sp>
      <p:pic>
        <p:nvPicPr>
          <p:cNvPr id="16386" name="Picture 2" descr="http://krasparking.ru/UserFiles/Kak_oplatit/06_oplata_praviln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1036"/>
            <a:ext cx="6768753" cy="51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519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Система сбора – Платежка</a:t>
            </a:r>
          </a:p>
        </p:txBody>
      </p:sp>
      <p:pic>
        <p:nvPicPr>
          <p:cNvPr id="17410" name="Picture 2" descr="http://krasparking.ru/UserFiles/Kak_oplatit/07_deng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656" y="1268760"/>
            <a:ext cx="6792689" cy="508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328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Система сбора – Мобильное приложение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268760"/>
            <a:ext cx="6840760" cy="509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949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Система сбора – Мобильное приложение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28" y="1293356"/>
            <a:ext cx="2763088" cy="491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3639" y="1293356"/>
            <a:ext cx="2763089" cy="491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4551" y="1281163"/>
            <a:ext cx="2769937" cy="493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8551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Система сбора – Сайт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15" y="1268760"/>
            <a:ext cx="8911771" cy="51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1221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Система сбора – Сайт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864" y="1196752"/>
            <a:ext cx="7430273" cy="51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2047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Информационные щиты</a:t>
            </a:r>
          </a:p>
        </p:txBody>
      </p:sp>
      <p:pic>
        <p:nvPicPr>
          <p:cNvPr id="11266" name="Picture 2" descr="D:\Verevkin\YandexDisk\Design\Parking\Print\bann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35795"/>
            <a:ext cx="4320480" cy="51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024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/>
              <a:t>Ул. </a:t>
            </a:r>
            <a:r>
              <a:rPr lang="ru-RU" sz="3600" b="1" dirty="0" smtClean="0"/>
              <a:t>Вокзальная </a:t>
            </a:r>
            <a:r>
              <a:rPr lang="ru-RU" sz="3600" b="1" dirty="0"/>
              <a:t>- </a:t>
            </a:r>
            <a:r>
              <a:rPr lang="ru-RU" sz="3600" b="1" dirty="0" smtClean="0"/>
              <a:t>Кирова</a:t>
            </a:r>
          </a:p>
        </p:txBody>
      </p:sp>
      <p:pic>
        <p:nvPicPr>
          <p:cNvPr id="1026" name="Picture 2" descr="D:\Verevkin\Desktop\ADM\NEW\Вокзальная -Кир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5" y="1556792"/>
            <a:ext cx="8931151" cy="44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380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Схема парковок г. Красноярска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65" y="243059"/>
            <a:ext cx="9104070" cy="599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Ул. </a:t>
            </a:r>
            <a:r>
              <a:rPr lang="ru-RU" sz="3600" b="1" dirty="0" err="1" smtClean="0"/>
              <a:t>Перенсона</a:t>
            </a:r>
            <a:r>
              <a:rPr lang="ru-RU" sz="3600" b="1" dirty="0" smtClean="0"/>
              <a:t> - </a:t>
            </a:r>
            <a:r>
              <a:rPr lang="ru-RU" sz="3600" b="1" dirty="0" err="1" smtClean="0"/>
              <a:t>Каратанова</a:t>
            </a:r>
            <a:endParaRPr lang="ru-RU" sz="3600" b="1" dirty="0" smtClean="0"/>
          </a:p>
        </p:txBody>
      </p:sp>
      <p:pic>
        <p:nvPicPr>
          <p:cNvPr id="2050" name="Picture 2" descr="D:\Verevkin\Desktop\ADM\NEW\Перенсона Каратонов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80" y="1257545"/>
            <a:ext cx="7560840" cy="49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8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822412" y="908050"/>
            <a:ext cx="7499176" cy="41052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3600" b="1" dirty="0" smtClean="0">
                <a:solidFill>
                  <a:srgbClr val="474E5D"/>
                </a:solidFill>
              </a:rPr>
              <a:t>Вилков Дмитрий Вячеславович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3600" dirty="0" smtClean="0">
                <a:solidFill>
                  <a:srgbClr val="474E5D"/>
                </a:solidFill>
              </a:rPr>
              <a:t>Директор ООО «ИНФОКОМ»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u="sng" dirty="0" smtClean="0">
                <a:solidFill>
                  <a:srgbClr val="474E5D"/>
                </a:solidFill>
              </a:rPr>
              <a:t>Адрес:</a:t>
            </a:r>
            <a:r>
              <a:rPr lang="ru-RU" sz="2800" dirty="0" smtClean="0">
                <a:solidFill>
                  <a:srgbClr val="474E5D"/>
                </a:solidFill>
              </a:rPr>
              <a:t> г. Красноярск, ул. Ленина, д. 74, стр. 2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u="sng" dirty="0" smtClean="0">
                <a:solidFill>
                  <a:srgbClr val="474E5D"/>
                </a:solidFill>
              </a:rPr>
              <a:t>E-mail:</a:t>
            </a:r>
            <a:r>
              <a:rPr lang="ru-RU" sz="2800" dirty="0" smtClean="0">
                <a:solidFill>
                  <a:srgbClr val="474E5D"/>
                </a:solidFill>
              </a:rPr>
              <a:t> </a:t>
            </a:r>
            <a:r>
              <a:rPr lang="en-US" sz="2800" dirty="0" smtClean="0">
                <a:solidFill>
                  <a:srgbClr val="474E5D"/>
                </a:solidFill>
              </a:rPr>
              <a:t>dmitry.vilkov@infocom-24.ru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u="sng" dirty="0" smtClean="0">
                <a:solidFill>
                  <a:srgbClr val="474E5D"/>
                </a:solidFill>
              </a:rPr>
              <a:t>Тел:</a:t>
            </a:r>
            <a:r>
              <a:rPr lang="ru-RU" sz="2800" dirty="0" smtClean="0">
                <a:solidFill>
                  <a:srgbClr val="474E5D"/>
                </a:solidFill>
              </a:rPr>
              <a:t> +79039873377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Сайт </a:t>
            </a:r>
            <a:r>
              <a:rPr lang="en-US" sz="3600" b="1" dirty="0" smtClean="0"/>
              <a:t>krasparking.ru</a:t>
            </a:r>
            <a:endParaRPr lang="ru-RU" sz="3600" b="1" dirty="0" smtClean="0"/>
          </a:p>
        </p:txBody>
      </p:sp>
      <p:pic>
        <p:nvPicPr>
          <p:cNvPr id="1026" name="Picture 2" descr="D:\Verevkin\SkyDrive\Документы\2012-12-2 Вилков ЖКХ\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8341"/>
            <a:ext cx="5256584" cy="51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Система начисления</a:t>
            </a:r>
            <a:r>
              <a:rPr lang="en-US" b="1" dirty="0" smtClean="0"/>
              <a:t> -</a:t>
            </a:r>
            <a:r>
              <a:rPr lang="ru-RU" b="1" dirty="0" smtClean="0"/>
              <a:t> </a:t>
            </a:r>
            <a:r>
              <a:rPr lang="en-US" b="1" dirty="0" smtClean="0"/>
              <a:t>“</a:t>
            </a:r>
            <a:r>
              <a:rPr lang="ru-RU" b="1" dirty="0" smtClean="0"/>
              <a:t>Дозор М</a:t>
            </a:r>
            <a:r>
              <a:rPr lang="en-US" b="1" dirty="0" smtClean="0"/>
              <a:t>”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3893"/>
            <a:ext cx="5374063" cy="376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:\Verevkin\SkyDrive\Документы\2012-12-2 Вилков ЖКХ\car_park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08884"/>
            <a:ext cx="4751010" cy="26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329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Система начисления</a:t>
            </a:r>
            <a:r>
              <a:rPr lang="en-US" b="1" dirty="0" smtClean="0"/>
              <a:t> -</a:t>
            </a:r>
            <a:r>
              <a:rPr lang="ru-RU" b="1" dirty="0" smtClean="0"/>
              <a:t> </a:t>
            </a:r>
            <a:r>
              <a:rPr lang="en-US" b="1" dirty="0" smtClean="0"/>
              <a:t>“</a:t>
            </a:r>
            <a:r>
              <a:rPr lang="ru-RU" b="1" dirty="0" smtClean="0"/>
              <a:t>Дозор М</a:t>
            </a:r>
            <a:r>
              <a:rPr lang="en-US" b="1" dirty="0" smtClean="0"/>
              <a:t>”</a:t>
            </a:r>
            <a:endParaRPr lang="ru-RU" dirty="0"/>
          </a:p>
        </p:txBody>
      </p:sp>
      <p:pic>
        <p:nvPicPr>
          <p:cNvPr id="3074" name="Picture 2" descr="dozor 2 c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24" y="1268760"/>
            <a:ext cx="451533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ozor avtobu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218" y="3140968"/>
            <a:ext cx="4281278" cy="32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48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Система сбора - </a:t>
            </a:r>
            <a:r>
              <a:rPr lang="ru-RU" b="1" dirty="0" err="1" smtClean="0"/>
              <a:t>Паркомат</a:t>
            </a:r>
            <a:endParaRPr lang="ru-RU" dirty="0"/>
          </a:p>
        </p:txBody>
      </p:sp>
      <p:pic>
        <p:nvPicPr>
          <p:cNvPr id="7171" name="Picture 3" descr="D:\Verevkin\SkyDrive\Документы\2012-12-2 Вилков ЖКХ\parkom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3784024" cy="494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529" y="1828852"/>
            <a:ext cx="5130147" cy="384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090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Интерфейсы в </a:t>
            </a:r>
            <a:r>
              <a:rPr lang="ru-RU" b="1" dirty="0" err="1" smtClean="0"/>
              <a:t>паркомате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836" y="1268760"/>
            <a:ext cx="6762328" cy="507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277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Интерфейсы в </a:t>
            </a:r>
            <a:r>
              <a:rPr lang="ru-RU" b="1" dirty="0" err="1" smtClean="0"/>
              <a:t>паркомате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618" y="1214754"/>
            <a:ext cx="6888765" cy="516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814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Интерфейсы в </a:t>
            </a:r>
            <a:r>
              <a:rPr lang="ru-RU" b="1" dirty="0" err="1" smtClean="0"/>
              <a:t>паркомате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618" y="1214754"/>
            <a:ext cx="6888765" cy="516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1700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A1382B9BD8B8489B8F12DAB71B849D" ma:contentTypeVersion="1" ma:contentTypeDescription="Создание документа." ma:contentTypeScope="" ma:versionID="8a6d6913ed4c16b1305493e14a05f4b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823aa727540d6cf926e79e269075b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A4D69A7-7200-4E21-BC77-ECFD82EA4385}"/>
</file>

<file path=customXml/itemProps2.xml><?xml version="1.0" encoding="utf-8"?>
<ds:datastoreItem xmlns:ds="http://schemas.openxmlformats.org/officeDocument/2006/customXml" ds:itemID="{6838766E-B6BB-4946-B7A1-6E4591008D62}"/>
</file>

<file path=customXml/itemProps3.xml><?xml version="1.0" encoding="utf-8"?>
<ds:datastoreItem xmlns:ds="http://schemas.openxmlformats.org/officeDocument/2006/customXml" ds:itemID="{835CB257-0FFF-4F4C-A26F-BEBE514CE98B}"/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121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Автоматизированная информационная система парковок города Красноярска (АИСП)</vt:lpstr>
      <vt:lpstr>Схема парковок г. Красноярска</vt:lpstr>
      <vt:lpstr>Сайт krasparking.ru</vt:lpstr>
      <vt:lpstr>Система начисления - “Дозор М”</vt:lpstr>
      <vt:lpstr>Система начисления - “Дозор М”</vt:lpstr>
      <vt:lpstr>Система сбора - Паркомат</vt:lpstr>
      <vt:lpstr>Интерфейсы в паркомате</vt:lpstr>
      <vt:lpstr>Интерфейсы в паркомате</vt:lpstr>
      <vt:lpstr>Интерфейсы в паркомате</vt:lpstr>
      <vt:lpstr>Система сбора – Платежка</vt:lpstr>
      <vt:lpstr>Система сбора – Платежка</vt:lpstr>
      <vt:lpstr>Система сбора – Платежка</vt:lpstr>
      <vt:lpstr>Система сбора – Платежка</vt:lpstr>
      <vt:lpstr>Система сбора – Мобильное приложение</vt:lpstr>
      <vt:lpstr>Система сбора – Мобильное приложение</vt:lpstr>
      <vt:lpstr>Система сбора – Сайт</vt:lpstr>
      <vt:lpstr>Система сбора – Сайт</vt:lpstr>
      <vt:lpstr>Информационные щиты</vt:lpstr>
      <vt:lpstr>Ул. Вокзальная - Кирова</vt:lpstr>
      <vt:lpstr>Ул. Перенсона - Каратанова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Единая система начисления и контроля тарифов ЖКХ</dc:title>
  <dc:creator>Vilkov</dc:creator>
  <cp:lastModifiedBy>degtyareva</cp:lastModifiedBy>
  <cp:revision>64</cp:revision>
  <dcterms:created xsi:type="dcterms:W3CDTF">2012-12-02T03:56:08Z</dcterms:created>
  <dcterms:modified xsi:type="dcterms:W3CDTF">2015-03-30T07:29:35Z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0x0101008BA1382B9BD8B8489B8F12DAB71B849D</vt:lpwstr>
  </property>
</Properties>
</file>