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CA7E-649E-445B-BE3A-9B54A20F1106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B9A-F8E0-4C76-AE92-250A46730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5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CA7E-649E-445B-BE3A-9B54A20F1106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B9A-F8E0-4C76-AE92-250A46730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1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CA7E-649E-445B-BE3A-9B54A20F1106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B9A-F8E0-4C76-AE92-250A46730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0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CA7E-649E-445B-BE3A-9B54A20F1106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B9A-F8E0-4C76-AE92-250A46730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2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CA7E-649E-445B-BE3A-9B54A20F1106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B9A-F8E0-4C76-AE92-250A46730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5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CA7E-649E-445B-BE3A-9B54A20F1106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B9A-F8E0-4C76-AE92-250A46730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9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CA7E-649E-445B-BE3A-9B54A20F1106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B9A-F8E0-4C76-AE92-250A46730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60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CA7E-649E-445B-BE3A-9B54A20F1106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B9A-F8E0-4C76-AE92-250A46730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1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CA7E-649E-445B-BE3A-9B54A20F1106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B9A-F8E0-4C76-AE92-250A46730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CA7E-649E-445B-BE3A-9B54A20F1106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B9A-F8E0-4C76-AE92-250A46730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3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CA7E-649E-445B-BE3A-9B54A20F1106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B9A-F8E0-4C76-AE92-250A46730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6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CA7E-649E-445B-BE3A-9B54A20F1106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19B9A-F8E0-4C76-AE92-250A46730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23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13" y="0"/>
            <a:ext cx="96961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7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13" y="0"/>
            <a:ext cx="9696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13" y="0"/>
            <a:ext cx="9696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13" y="0"/>
            <a:ext cx="9696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13" y="0"/>
            <a:ext cx="9696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13" y="0"/>
            <a:ext cx="9696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13" y="0"/>
            <a:ext cx="9696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13" y="0"/>
            <a:ext cx="9696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910095856AF094786A1EFB8BA33C7F3" ma:contentTypeVersion="1" ma:contentTypeDescription="Создание документа." ma:contentTypeScope="" ma:versionID="41b00251d3de8c33a5e619def45631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2402044d00666072b1aaa621031ea5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34B633A-70A0-49F5-94E8-B6DBB7CC2A51}"/>
</file>

<file path=customXml/itemProps2.xml><?xml version="1.0" encoding="utf-8"?>
<ds:datastoreItem xmlns:ds="http://schemas.openxmlformats.org/officeDocument/2006/customXml" ds:itemID="{CAD6B818-8083-4F14-A862-F7D1A02FDBD3}"/>
</file>

<file path=customXml/itemProps3.xml><?xml version="1.0" encoding="utf-8"?>
<ds:datastoreItem xmlns:ds="http://schemas.openxmlformats.org/officeDocument/2006/customXml" ds:itemID="{AF18CEA2-6554-4B11-8A9C-E7433188160F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2019-07-22T01:53:09Z</dcterms:created>
  <dcterms:modified xsi:type="dcterms:W3CDTF">2019-07-22T01:59:28Z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0x010100A910095856AF094786A1EFB8BA33C7F3</vt:lpwstr>
  </property>
</Properties>
</file>