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0374-09FB-458F-9A2F-46FBD2C60E64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48D34-7E3E-43BB-9D5D-A3123F39E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610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0374-09FB-458F-9A2F-46FBD2C60E64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48D34-7E3E-43BB-9D5D-A3123F39E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2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0374-09FB-458F-9A2F-46FBD2C60E64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48D34-7E3E-43BB-9D5D-A3123F39E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29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0374-09FB-458F-9A2F-46FBD2C60E64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48D34-7E3E-43BB-9D5D-A3123F39E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63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0374-09FB-458F-9A2F-46FBD2C60E64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48D34-7E3E-43BB-9D5D-A3123F39E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29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0374-09FB-458F-9A2F-46FBD2C60E64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48D34-7E3E-43BB-9D5D-A3123F39E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29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0374-09FB-458F-9A2F-46FBD2C60E64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48D34-7E3E-43BB-9D5D-A3123F39E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32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0374-09FB-458F-9A2F-46FBD2C60E64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48D34-7E3E-43BB-9D5D-A3123F39E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067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0374-09FB-458F-9A2F-46FBD2C60E64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48D34-7E3E-43BB-9D5D-A3123F39E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87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0374-09FB-458F-9A2F-46FBD2C60E64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48D34-7E3E-43BB-9D5D-A3123F39E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2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0374-09FB-458F-9A2F-46FBD2C60E64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48D34-7E3E-43BB-9D5D-A3123F39E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97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A0374-09FB-458F-9A2F-46FBD2C60E64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48D34-7E3E-43BB-9D5D-A3123F39E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077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755" y="0"/>
            <a:ext cx="69464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810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755" y="170"/>
            <a:ext cx="6946490" cy="6857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506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755" y="17698"/>
            <a:ext cx="6946490" cy="6822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594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755" y="13347"/>
            <a:ext cx="6946490" cy="6831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65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755" y="8917"/>
            <a:ext cx="6946490" cy="6840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810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A910095856AF094786A1EFB8BA33C7F3" ma:contentTypeVersion="1" ma:contentTypeDescription="Создание документа." ma:contentTypeScope="" ma:versionID="41b00251d3de8c33a5e619def456314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02402044d00666072b1aaa621031ea5d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начала расписания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Дата окончания расписания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F652087-CB7B-4DCF-97D6-0A9CCCC3F841}"/>
</file>

<file path=customXml/itemProps2.xml><?xml version="1.0" encoding="utf-8"?>
<ds:datastoreItem xmlns:ds="http://schemas.openxmlformats.org/officeDocument/2006/customXml" ds:itemID="{3CDEB1C8-0BDD-4A3A-BCD3-7C4B082BA048}"/>
</file>

<file path=customXml/itemProps3.xml><?xml version="1.0" encoding="utf-8"?>
<ds:datastoreItem xmlns:ds="http://schemas.openxmlformats.org/officeDocument/2006/customXml" ds:itemID="{FE524604-F8B9-4439-8630-AE3958D73F14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Семичев Андрей Вячеславович</dc:creator>
  <cp:lastModifiedBy>Семичев Андрей Вячеславович</cp:lastModifiedBy>
  <cp:revision>1</cp:revision>
  <dcterms:created xsi:type="dcterms:W3CDTF">2021-06-25T12:24:40Z</dcterms:created>
  <dcterms:modified xsi:type="dcterms:W3CDTF">2021-06-25T12:27:23Z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0x010100A910095856AF094786A1EFB8BA33C7F3</vt:lpwstr>
  </property>
</Properties>
</file>