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9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385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6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6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3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8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942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37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5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12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79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9DF75-152C-41E6-950E-70F8F5DD7BCE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E34B-89E7-413E-99A1-A3CA64EDA3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8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4950665"/>
              </p:ext>
            </p:extLst>
          </p:nvPr>
        </p:nvGraphicFramePr>
        <p:xfrm>
          <a:off x="29265" y="414000"/>
          <a:ext cx="9114735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5" y="414000"/>
                        <a:ext cx="9114735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4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8814194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021606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656927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754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0318957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014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320576"/>
              </p:ext>
            </p:extLst>
          </p:nvPr>
        </p:nvGraphicFramePr>
        <p:xfrm>
          <a:off x="14632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32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69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5325562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0165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406804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399402"/>
              </p:ext>
            </p:extLst>
          </p:nvPr>
        </p:nvGraphicFramePr>
        <p:xfrm>
          <a:off x="29265" y="414000"/>
          <a:ext cx="9114735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5" y="414000"/>
                        <a:ext cx="9114735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665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1114"/>
              </p:ext>
            </p:extLst>
          </p:nvPr>
        </p:nvGraphicFramePr>
        <p:xfrm>
          <a:off x="29265" y="414000"/>
          <a:ext cx="9114735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5" y="414000"/>
                        <a:ext cx="9114735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83053"/>
              </p:ext>
            </p:extLst>
          </p:nvPr>
        </p:nvGraphicFramePr>
        <p:xfrm>
          <a:off x="29265" y="414000"/>
          <a:ext cx="9114735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5" y="414000"/>
                        <a:ext cx="9114735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230402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13333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790972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3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615758"/>
              </p:ext>
            </p:extLst>
          </p:nvPr>
        </p:nvGraphicFramePr>
        <p:xfrm>
          <a:off x="29263" y="414000"/>
          <a:ext cx="9114737" cy="64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Acrobat Document" r:id="rId3" imgW="11344150" imgH="8019921" progId="AcroExch.Document.DC">
                  <p:embed/>
                </p:oleObj>
              </mc:Choice>
              <mc:Fallback>
                <p:oleObj name="Acrobat Document" r:id="rId3" imgW="11344150" imgH="8019921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263" y="414000"/>
                        <a:ext cx="9114737" cy="64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36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0F533CCC2D9F24DB105D747CDC787F6" ma:contentTypeVersion="1" ma:contentTypeDescription="Создание документа." ma:contentTypeScope="" ma:versionID="e27c1fb54e72e66927aae63dc075e75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7823aa727540d6cf926e79e269075b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Дата начала расписания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Дата окончания расписания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BE9774D6-D74A-44A4-BB8A-C00F65C6332D}"/>
</file>

<file path=customXml/itemProps2.xml><?xml version="1.0" encoding="utf-8"?>
<ds:datastoreItem xmlns:ds="http://schemas.openxmlformats.org/officeDocument/2006/customXml" ds:itemID="{3687CC5D-A056-4B18-992F-FA15821EB6C8}"/>
</file>

<file path=customXml/itemProps3.xml><?xml version="1.0" encoding="utf-8"?>
<ds:datastoreItem xmlns:ds="http://schemas.openxmlformats.org/officeDocument/2006/customXml" ds:itemID="{00B502C0-36C8-43FF-BEEC-7BBDE02C372E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Acrobat Document</vt:lpstr>
      <vt:lpstr>Adobe 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Курилина Екатерина</dc:creator>
  <cp:lastModifiedBy>Курилина Екатерина</cp:lastModifiedBy>
  <cp:revision>8</cp:revision>
  <dcterms:created xsi:type="dcterms:W3CDTF">2018-02-26T08:08:45Z</dcterms:created>
  <dcterms:modified xsi:type="dcterms:W3CDTF">2018-02-28T03:14:18Z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0x010100E0F533CCC2D9F24DB105D747CDC787F6</vt:lpwstr>
  </property>
</Properties>
</file>