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23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2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1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6"/>
  </p:notesMasterIdLst>
  <p:handoutMasterIdLst>
    <p:handoutMasterId r:id="rId37"/>
  </p:handoutMasterIdLst>
  <p:sldIdLst>
    <p:sldId id="256" r:id="rId2"/>
    <p:sldId id="649" r:id="rId3"/>
    <p:sldId id="653" r:id="rId4"/>
    <p:sldId id="655" r:id="rId5"/>
    <p:sldId id="704" r:id="rId6"/>
    <p:sldId id="657" r:id="rId7"/>
    <p:sldId id="659" r:id="rId8"/>
    <p:sldId id="660" r:id="rId9"/>
    <p:sldId id="662" r:id="rId10"/>
    <p:sldId id="699" r:id="rId11"/>
    <p:sldId id="667" r:id="rId12"/>
    <p:sldId id="701" r:id="rId13"/>
    <p:sldId id="669" r:id="rId14"/>
    <p:sldId id="700" r:id="rId15"/>
    <p:sldId id="706" r:id="rId16"/>
    <p:sldId id="675" r:id="rId17"/>
    <p:sldId id="707" r:id="rId18"/>
    <p:sldId id="674" r:id="rId19"/>
    <p:sldId id="708" r:id="rId20"/>
    <p:sldId id="678" r:id="rId21"/>
    <p:sldId id="683" r:id="rId22"/>
    <p:sldId id="709" r:id="rId23"/>
    <p:sldId id="685" r:id="rId24"/>
    <p:sldId id="710" r:id="rId25"/>
    <p:sldId id="680" r:id="rId26"/>
    <p:sldId id="702" r:id="rId27"/>
    <p:sldId id="687" r:id="rId28"/>
    <p:sldId id="694" r:id="rId29"/>
    <p:sldId id="692" r:id="rId30"/>
    <p:sldId id="691" r:id="rId31"/>
    <p:sldId id="713" r:id="rId32"/>
    <p:sldId id="696" r:id="rId33"/>
    <p:sldId id="703" r:id="rId34"/>
    <p:sldId id="648" r:id="rId35"/>
  </p:sldIdLst>
  <p:sldSz cx="9144000" cy="6858000" type="screen4x3"/>
  <p:notesSz cx="9926638" cy="6797675"/>
  <p:defaultTextStyle>
    <a:defPPr>
      <a:defRPr lang="ru-RU"/>
    </a:defPPr>
    <a:lvl1pPr marL="0" algn="l" defTabSz="79794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398950" algn="l" defTabSz="79794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797944" algn="l" defTabSz="79794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196931" algn="l" defTabSz="79794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595926" algn="l" defTabSz="79794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1994906" algn="l" defTabSz="79794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393891" algn="l" defTabSz="79794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2792869" algn="l" defTabSz="79794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191840" algn="l" defTabSz="79794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8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5" autoAdjust="0"/>
    <p:restoredTop sz="85126" autoAdjust="0"/>
  </p:normalViewPr>
  <p:slideViewPr>
    <p:cSldViewPr>
      <p:cViewPr>
        <p:scale>
          <a:sx n="70" d="100"/>
          <a:sy n="70" d="100"/>
        </p:scale>
        <p:origin x="-2814" y="-7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18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2126" cy="339846"/>
          </a:xfrm>
          <a:prstGeom prst="rect">
            <a:avLst/>
          </a:prstGeom>
        </p:spPr>
        <p:txBody>
          <a:bodyPr vert="horz" lIns="62976" tIns="31488" rIns="62976" bIns="31488" rtlCol="0"/>
          <a:lstStyle>
            <a:lvl1pPr algn="l">
              <a:defRPr sz="8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925" y="1"/>
            <a:ext cx="4302126" cy="339846"/>
          </a:xfrm>
          <a:prstGeom prst="rect">
            <a:avLst/>
          </a:prstGeom>
        </p:spPr>
        <p:txBody>
          <a:bodyPr vert="horz" lIns="62976" tIns="31488" rIns="62976" bIns="31488" rtlCol="0"/>
          <a:lstStyle>
            <a:lvl1pPr algn="r">
              <a:defRPr sz="800"/>
            </a:lvl1pPr>
          </a:lstStyle>
          <a:p>
            <a:fld id="{8DA45A25-F9D5-4D3D-8E91-D49D3259AFEC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326"/>
            <a:ext cx="4302126" cy="339846"/>
          </a:xfrm>
          <a:prstGeom prst="rect">
            <a:avLst/>
          </a:prstGeom>
        </p:spPr>
        <p:txBody>
          <a:bodyPr vert="horz" lIns="62976" tIns="31488" rIns="62976" bIns="31488" rtlCol="0" anchor="b"/>
          <a:lstStyle>
            <a:lvl1pPr algn="l">
              <a:defRPr sz="8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925" y="6456326"/>
            <a:ext cx="4302126" cy="339846"/>
          </a:xfrm>
          <a:prstGeom prst="rect">
            <a:avLst/>
          </a:prstGeom>
        </p:spPr>
        <p:txBody>
          <a:bodyPr vert="horz" lIns="62976" tIns="31488" rIns="62976" bIns="31488" rtlCol="0" anchor="b"/>
          <a:lstStyle>
            <a:lvl1pPr algn="r">
              <a:defRPr sz="800"/>
            </a:lvl1pPr>
          </a:lstStyle>
          <a:p>
            <a:fld id="{496853CC-AF85-441F-8534-F9509A130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8440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5" y="0"/>
            <a:ext cx="4301543" cy="339884"/>
          </a:xfrm>
          <a:prstGeom prst="rect">
            <a:avLst/>
          </a:prstGeom>
        </p:spPr>
        <p:txBody>
          <a:bodyPr vert="horz" lIns="91420" tIns="45711" rIns="91420" bIns="4571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803" y="0"/>
            <a:ext cx="4301543" cy="339884"/>
          </a:xfrm>
          <a:prstGeom prst="rect">
            <a:avLst/>
          </a:prstGeom>
        </p:spPr>
        <p:txBody>
          <a:bodyPr vert="horz" lIns="91420" tIns="45711" rIns="91420" bIns="45711" rtlCol="0"/>
          <a:lstStyle>
            <a:lvl1pPr algn="r">
              <a:defRPr sz="1200"/>
            </a:lvl1pPr>
          </a:lstStyle>
          <a:p>
            <a:fld id="{3F19846A-FB02-4C06-836C-414318FEA3EC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0" tIns="45711" rIns="91420" bIns="4571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vert="horz" lIns="91420" tIns="45711" rIns="91420" bIns="45711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5" y="6456611"/>
            <a:ext cx="4301543" cy="339884"/>
          </a:xfrm>
          <a:prstGeom prst="rect">
            <a:avLst/>
          </a:prstGeom>
        </p:spPr>
        <p:txBody>
          <a:bodyPr vert="horz" lIns="91420" tIns="45711" rIns="91420" bIns="4571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803" y="6456611"/>
            <a:ext cx="4301543" cy="339884"/>
          </a:xfrm>
          <a:prstGeom prst="rect">
            <a:avLst/>
          </a:prstGeom>
        </p:spPr>
        <p:txBody>
          <a:bodyPr vert="horz" lIns="91420" tIns="45711" rIns="91420" bIns="45711" rtlCol="0" anchor="b"/>
          <a:lstStyle>
            <a:lvl1pPr algn="r">
              <a:defRPr sz="1200"/>
            </a:lvl1pPr>
          </a:lstStyle>
          <a:p>
            <a:fld id="{9B78068C-FE3F-4A42-AABF-D243DBC4AB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206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979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98950" algn="l" defTabSz="7979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797944" algn="l" defTabSz="7979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196931" algn="l" defTabSz="7979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595926" algn="l" defTabSz="7979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994906" algn="l" defTabSz="7979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393891" algn="l" defTabSz="7979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792869" algn="l" defTabSz="7979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191840" algn="l" defTabSz="7979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3900" y="509588"/>
            <a:ext cx="3398838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8068C-FE3F-4A42-AABF-D243DBC4AB4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186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3900" y="509588"/>
            <a:ext cx="3398838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8068C-FE3F-4A42-AABF-D243DBC4AB4D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91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3900" y="509588"/>
            <a:ext cx="3398838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8068C-FE3F-4A42-AABF-D243DBC4AB4D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91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3900" y="509588"/>
            <a:ext cx="3398838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8068C-FE3F-4A42-AABF-D243DBC4AB4D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91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3900" y="509588"/>
            <a:ext cx="3398838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8068C-FE3F-4A42-AABF-D243DBC4AB4D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91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3900" y="509588"/>
            <a:ext cx="3398838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8068C-FE3F-4A42-AABF-D243DBC4AB4D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428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3900" y="509588"/>
            <a:ext cx="3398838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8068C-FE3F-4A42-AABF-D243DBC4AB4D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428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1558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99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98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97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965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95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94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93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92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F1A41-DD3A-4E0F-9F38-D4432A1805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83ABA-B22B-45CF-9F89-1D8CB3A576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912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F1A41-DD3A-4E0F-9F38-D4432A1805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83ABA-B22B-45CF-9F89-1D8CB3A576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630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5771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5771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F1A41-DD3A-4E0F-9F38-D4432A1805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83ABA-B22B-45CF-9F89-1D8CB3A576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017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F1A41-DD3A-4E0F-9F38-D4432A1805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83ABA-B22B-45CF-9F89-1D8CB3A576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185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803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990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7982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1973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5965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19956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3947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7938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1929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F1A41-DD3A-4E0F-9F38-D4432A1805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83ABA-B22B-45CF-9F89-1D8CB3A576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515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F1A41-DD3A-4E0F-9F38-D4432A1805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83ABA-B22B-45CF-9F89-1D8CB3A576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850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399094" indent="0">
              <a:buNone/>
              <a:defRPr sz="2000" b="1"/>
            </a:lvl2pPr>
            <a:lvl3pPr marL="798231" indent="0">
              <a:buNone/>
              <a:defRPr sz="1800" b="1"/>
            </a:lvl3pPr>
            <a:lvl4pPr marL="1197362" indent="0">
              <a:buNone/>
              <a:defRPr sz="1600" b="1"/>
            </a:lvl4pPr>
            <a:lvl5pPr marL="1596501" indent="0">
              <a:buNone/>
              <a:defRPr sz="1600" b="1"/>
            </a:lvl5pPr>
            <a:lvl6pPr marL="1995625" indent="0">
              <a:buNone/>
              <a:defRPr sz="1600" b="1"/>
            </a:lvl6pPr>
            <a:lvl7pPr marL="2394753" indent="0">
              <a:buNone/>
              <a:defRPr sz="1600" b="1"/>
            </a:lvl7pPr>
            <a:lvl8pPr marL="2793874" indent="0">
              <a:buNone/>
              <a:defRPr sz="1600" b="1"/>
            </a:lvl8pPr>
            <a:lvl9pPr marL="319298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615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399094" indent="0">
              <a:buNone/>
              <a:defRPr sz="2000" b="1"/>
            </a:lvl2pPr>
            <a:lvl3pPr marL="798231" indent="0">
              <a:buNone/>
              <a:defRPr sz="1800" b="1"/>
            </a:lvl3pPr>
            <a:lvl4pPr marL="1197362" indent="0">
              <a:buNone/>
              <a:defRPr sz="1600" b="1"/>
            </a:lvl4pPr>
            <a:lvl5pPr marL="1596501" indent="0">
              <a:buNone/>
              <a:defRPr sz="1600" b="1"/>
            </a:lvl5pPr>
            <a:lvl6pPr marL="1995625" indent="0">
              <a:buNone/>
              <a:defRPr sz="1600" b="1"/>
            </a:lvl6pPr>
            <a:lvl7pPr marL="2394753" indent="0">
              <a:buNone/>
              <a:defRPr sz="1600" b="1"/>
            </a:lvl7pPr>
            <a:lvl8pPr marL="2793874" indent="0">
              <a:buNone/>
              <a:defRPr sz="1600" b="1"/>
            </a:lvl8pPr>
            <a:lvl9pPr marL="319298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615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F1A41-DD3A-4E0F-9F38-D4432A1805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83ABA-B22B-45CF-9F89-1D8CB3A576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223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F1A41-DD3A-4E0F-9F38-D4432A1805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83ABA-B22B-45CF-9F89-1D8CB3A576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127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F1A41-DD3A-4E0F-9F38-D4432A1805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83ABA-B22B-45CF-9F89-1D8CB3A576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578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399094" indent="0">
              <a:buNone/>
              <a:defRPr sz="1200"/>
            </a:lvl2pPr>
            <a:lvl3pPr marL="798231" indent="0">
              <a:buNone/>
              <a:defRPr sz="1000"/>
            </a:lvl3pPr>
            <a:lvl4pPr marL="1197362" indent="0">
              <a:buNone/>
              <a:defRPr sz="900"/>
            </a:lvl4pPr>
            <a:lvl5pPr marL="1596501" indent="0">
              <a:buNone/>
              <a:defRPr sz="900"/>
            </a:lvl5pPr>
            <a:lvl6pPr marL="1995625" indent="0">
              <a:buNone/>
              <a:defRPr sz="900"/>
            </a:lvl6pPr>
            <a:lvl7pPr marL="2394753" indent="0">
              <a:buNone/>
              <a:defRPr sz="900"/>
            </a:lvl7pPr>
            <a:lvl8pPr marL="2793874" indent="0">
              <a:buNone/>
              <a:defRPr sz="900"/>
            </a:lvl8pPr>
            <a:lvl9pPr marL="319298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F1A41-DD3A-4E0F-9F38-D4432A1805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83ABA-B22B-45CF-9F89-1D8CB3A576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953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399094" indent="0">
              <a:buNone/>
              <a:defRPr sz="2800"/>
            </a:lvl2pPr>
            <a:lvl3pPr marL="798231" indent="0">
              <a:buNone/>
              <a:defRPr sz="2400"/>
            </a:lvl3pPr>
            <a:lvl4pPr marL="1197362" indent="0">
              <a:buNone/>
              <a:defRPr sz="2000"/>
            </a:lvl4pPr>
            <a:lvl5pPr marL="1596501" indent="0">
              <a:buNone/>
              <a:defRPr sz="2000"/>
            </a:lvl5pPr>
            <a:lvl6pPr marL="1995625" indent="0">
              <a:buNone/>
              <a:defRPr sz="2000"/>
            </a:lvl6pPr>
            <a:lvl7pPr marL="2394753" indent="0">
              <a:buNone/>
              <a:defRPr sz="2000"/>
            </a:lvl7pPr>
            <a:lvl8pPr marL="2793874" indent="0">
              <a:buNone/>
              <a:defRPr sz="2000"/>
            </a:lvl8pPr>
            <a:lvl9pPr marL="319298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399094" indent="0">
              <a:buNone/>
              <a:defRPr sz="1200"/>
            </a:lvl2pPr>
            <a:lvl3pPr marL="798231" indent="0">
              <a:buNone/>
              <a:defRPr sz="1000"/>
            </a:lvl3pPr>
            <a:lvl4pPr marL="1197362" indent="0">
              <a:buNone/>
              <a:defRPr sz="900"/>
            </a:lvl4pPr>
            <a:lvl5pPr marL="1596501" indent="0">
              <a:buNone/>
              <a:defRPr sz="900"/>
            </a:lvl5pPr>
            <a:lvl6pPr marL="1995625" indent="0">
              <a:buNone/>
              <a:defRPr sz="900"/>
            </a:lvl6pPr>
            <a:lvl7pPr marL="2394753" indent="0">
              <a:buNone/>
              <a:defRPr sz="900"/>
            </a:lvl7pPr>
            <a:lvl8pPr marL="2793874" indent="0">
              <a:buNone/>
              <a:defRPr sz="900"/>
            </a:lvl8pPr>
            <a:lvl9pPr marL="319298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F1A41-DD3A-4E0F-9F38-D4432A1805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83ABA-B22B-45CF-9F89-1D8CB3A576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92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9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79975" tIns="40060" rIns="79975" bIns="4006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79975" tIns="40060" rIns="79975" bIns="4006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7483"/>
            <a:ext cx="2133600" cy="365125"/>
          </a:xfrm>
          <a:prstGeom prst="rect">
            <a:avLst/>
          </a:prstGeom>
        </p:spPr>
        <p:txBody>
          <a:bodyPr vert="horz" lIns="79975" tIns="40060" rIns="79975" bIns="4006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98231"/>
            <a:fld id="{FC8F1A41-DD3A-4E0F-9F38-D4432A1805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798231"/>
              <a:t>16.02.2021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7483"/>
            <a:ext cx="2895600" cy="365125"/>
          </a:xfrm>
          <a:prstGeom prst="rect">
            <a:avLst/>
          </a:prstGeom>
        </p:spPr>
        <p:txBody>
          <a:bodyPr vert="horz" lIns="79975" tIns="40060" rIns="79975" bIns="4006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9823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7483"/>
            <a:ext cx="2133600" cy="365125"/>
          </a:xfrm>
          <a:prstGeom prst="rect">
            <a:avLst/>
          </a:prstGeom>
        </p:spPr>
        <p:txBody>
          <a:bodyPr vert="horz" lIns="79975" tIns="40060" rIns="79975" bIns="4006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98231"/>
            <a:fld id="{BA783ABA-B22B-45CF-9F89-1D8CB3A576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79823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295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79823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9345" indent="-299345" algn="l" defTabSz="79823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8581" indent="-249519" algn="l" defTabSz="79823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7825" indent="-199544" algn="l" defTabSz="79823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96937" indent="-199544" algn="l" defTabSz="79823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796064" indent="-199544" algn="l" defTabSz="79823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95191" indent="-199544" algn="l" defTabSz="79823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594317" indent="-199544" algn="l" defTabSz="79823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2993421" indent="-199544" algn="l" defTabSz="79823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392569" indent="-199544" algn="l" defTabSz="79823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982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99094" algn="l" defTabSz="7982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98231" algn="l" defTabSz="7982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362" algn="l" defTabSz="7982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96501" algn="l" defTabSz="7982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995625" algn="l" defTabSz="7982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394753" algn="l" defTabSz="7982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793874" algn="l" defTabSz="7982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192989" algn="l" defTabSz="7982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911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" y="6"/>
            <a:ext cx="1404001" cy="7094018"/>
          </a:xfrm>
          <a:prstGeom prst="rect">
            <a:avLst/>
          </a:prstGeom>
        </p:spPr>
      </p:pic>
      <p:pic>
        <p:nvPicPr>
          <p:cNvPr id="4" name="Содержимое 3" descr="герб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" y="-1"/>
            <a:ext cx="1386840" cy="1975013"/>
          </a:xfrm>
        </p:spPr>
      </p:pic>
      <p:pic>
        <p:nvPicPr>
          <p:cNvPr id="5" name="Рисунок 4" descr="2.bmp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604125" y="1078037"/>
            <a:ext cx="7611429" cy="585142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87669" y="339589"/>
            <a:ext cx="7956375" cy="3743413"/>
          </a:xfrm>
          <a:prstGeom prst="rect">
            <a:avLst/>
          </a:prstGeom>
        </p:spPr>
        <p:txBody>
          <a:bodyPr wrap="square" lIns="79945" tIns="40045" rIns="79945" bIns="40045">
            <a:spAutoFit/>
          </a:bodyPr>
          <a:lstStyle/>
          <a:p>
            <a:pPr algn="ctr"/>
            <a:endParaRPr lang="ru-RU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Самый благоустроенный район города Красноярска»</a:t>
            </a:r>
          </a:p>
          <a:p>
            <a:pPr algn="ctr"/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47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4" y="1588"/>
            <a:ext cx="92297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tokmyanina\Desktop\фото сбр 2020\Кировский\Цветник\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51893"/>
            <a:ext cx="8928992" cy="575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062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4" y="1588"/>
            <a:ext cx="92297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2864" y="7216"/>
            <a:ext cx="9229727" cy="1143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Турова Галина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Васильевна,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Мира, д.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(Центральный район)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4664BB4-8D80-42A6-BB32-41BA4A950A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64" y="970856"/>
            <a:ext cx="8820472" cy="588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614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4" y="1588"/>
            <a:ext cx="92297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CE6CF6B-F7F5-4265-BE98-0AA65FAEC0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8"/>
          <a:stretch/>
        </p:blipFill>
        <p:spPr>
          <a:xfrm>
            <a:off x="2641" y="586272"/>
            <a:ext cx="9141359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390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" y="0"/>
            <a:ext cx="9226911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6602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№ 3</a:t>
            </a:r>
          </a:p>
          <a:p>
            <a:pPr marL="0" indent="0" algn="ctr">
              <a:buNone/>
            </a:pPr>
            <a:r>
              <a:rPr lang="ru-RU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«Лучший дворник» </a:t>
            </a:r>
          </a:p>
        </p:txBody>
      </p:sp>
    </p:spTree>
    <p:extLst>
      <p:ext uri="{BB962C8B-B14F-4D97-AF65-F5344CB8AC3E}">
        <p14:creationId xmlns:p14="http://schemas.microsoft.com/office/powerpoint/2010/main" val="242798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4" y="1588"/>
            <a:ext cx="92297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2864" y="1588"/>
            <a:ext cx="9229727" cy="1143000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Борисова Антонина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Федоровна,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Академика Павлова, д.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86 (Кировский район)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tokmyanina\Desktop\фото сбр 2020\Кировский\Дворник\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7" y="1038024"/>
            <a:ext cx="8856984" cy="579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63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4" y="1588"/>
            <a:ext cx="92297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tokmyanina\Desktop\фото сбр 2020\Кировский\Дворник\7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" t="15119" r="4500" b="5422"/>
          <a:stretch/>
        </p:blipFill>
        <p:spPr bwMode="auto">
          <a:xfrm>
            <a:off x="1639036" y="69033"/>
            <a:ext cx="5256584" cy="672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635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4" y="1588"/>
            <a:ext cx="92297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2864" y="-140077"/>
            <a:ext cx="9229727" cy="1143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Дулесов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Иванович,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Октябрьская, д.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(Советский район)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tokmyanina\Desktop\фото сбр 2020\Советский\дворник\IMG_87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52736"/>
            <a:ext cx="9144000" cy="565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415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4" y="1588"/>
            <a:ext cx="92297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A1A0424-24A9-412E-8553-2763662F65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4" y="394952"/>
            <a:ext cx="9106908" cy="607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014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6" y="0"/>
            <a:ext cx="92297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7794" y="-99392"/>
            <a:ext cx="9229727" cy="1143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Карачева Нина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Михайловна,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Парашютная, д.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(Свердловский район)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76E97E3-9853-4973-9678-9C558FFE3F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3"/>
          <a:stretch/>
        </p:blipFill>
        <p:spPr>
          <a:xfrm>
            <a:off x="10889" y="917134"/>
            <a:ext cx="9036496" cy="590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762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6" y="0"/>
            <a:ext cx="92297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158D212-EBD9-4DD5-811D-387D1C1AFC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881" y="72104"/>
            <a:ext cx="4608512" cy="672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59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" y="0"/>
            <a:ext cx="9226911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1166020"/>
            <a:ext cx="9226911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№ 1</a:t>
            </a:r>
          </a:p>
          <a:p>
            <a:pPr marL="0" indent="0" algn="ctr">
              <a:buNone/>
            </a:pPr>
            <a:r>
              <a:rPr lang="ru-RU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«Лучший балкон» </a:t>
            </a:r>
          </a:p>
        </p:txBody>
      </p:sp>
    </p:spTree>
    <p:extLst>
      <p:ext uri="{BB962C8B-B14F-4D97-AF65-F5344CB8AC3E}">
        <p14:creationId xmlns:p14="http://schemas.microsoft.com/office/powerpoint/2010/main" val="10231540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" y="0"/>
            <a:ext cx="9226911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6602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№ 4</a:t>
            </a:r>
          </a:p>
          <a:p>
            <a:pPr marL="0" indent="0" algn="ctr">
              <a:buNone/>
            </a:pPr>
            <a:r>
              <a:rPr lang="ru-RU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«Лучший палисадник частного сектора» </a:t>
            </a:r>
          </a:p>
        </p:txBody>
      </p:sp>
    </p:spTree>
    <p:extLst>
      <p:ext uri="{BB962C8B-B14F-4D97-AF65-F5344CB8AC3E}">
        <p14:creationId xmlns:p14="http://schemas.microsoft.com/office/powerpoint/2010/main" val="36615401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4" y="1588"/>
            <a:ext cx="92297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2864" y="116632"/>
            <a:ext cx="9229727" cy="1143000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Букал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Анна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Михайловна,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5–я Таймырская, д.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(Октябрьский район)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12290" name="Picture 2" descr="C:\Users\tokmyanina\Desktop\фото сбр 2020\ОКТЯБРЬСКИЙ РАЙОН СБР _2020\ПАЛИСАДНИК БУКАЛ АННА МИХАЙЛОВНА\_DSC05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66" y="1005844"/>
            <a:ext cx="8353466" cy="573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9373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4" y="1588"/>
            <a:ext cx="92297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C:\Users\tokmyanina\Desktop\фото сбр 2020\ОКТЯБРЬСКИЙ РАЙОН СБР _2020\ПАЛИСАДНИК БУКАЛ АННА МИХАЙЛОВНА\_DSC05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952"/>
            <a:ext cx="9144000" cy="656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7875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4" y="1588"/>
            <a:ext cx="92297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8961" y="-171400"/>
            <a:ext cx="9229727" cy="1143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место -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Красикова Венера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Ринатовна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Мичурина, д.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89 (Кировский район)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C:\Users\tokmyanina\Desktop\фото сбр 2020\Кировский\Палисадник\4 copte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704"/>
          <a:stretch/>
        </p:blipFill>
        <p:spPr bwMode="auto">
          <a:xfrm>
            <a:off x="31460" y="941343"/>
            <a:ext cx="9112540" cy="582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9373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4" y="1588"/>
            <a:ext cx="92297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tokmyanina\Desktop\фото сбр 2020\Кировский\Палисадник\1 copte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2" t="5577" r="3123" b="8109"/>
          <a:stretch/>
        </p:blipFill>
        <p:spPr bwMode="auto">
          <a:xfrm>
            <a:off x="240657" y="70230"/>
            <a:ext cx="8662684" cy="672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6558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4" y="1588"/>
            <a:ext cx="92297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2864" y="56179"/>
            <a:ext cx="9229727" cy="1143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Мордвинова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Марина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Борисовна,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3–я Продольная, д.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38/4 (Центральный район)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568F6D1B-882B-448C-9574-B92D520DD4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68" y="908721"/>
            <a:ext cx="8725062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9373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4" y="1588"/>
            <a:ext cx="92297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B3CE34A-DC60-4933-A82E-448D8AF873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7" y="356796"/>
            <a:ext cx="8951484" cy="614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370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" y="0"/>
            <a:ext cx="9226911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66020"/>
            <a:ext cx="82296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№ 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«Самая динамично </a:t>
            </a:r>
            <a:r>
              <a:rPr lang="ru-RU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меняющаяся </a:t>
            </a:r>
            <a:r>
              <a:rPr lang="ru-RU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улица частного сектора» </a:t>
            </a:r>
          </a:p>
        </p:txBody>
      </p:sp>
    </p:spTree>
    <p:extLst>
      <p:ext uri="{BB962C8B-B14F-4D97-AF65-F5344CB8AC3E}">
        <p14:creationId xmlns:p14="http://schemas.microsoft.com/office/powerpoint/2010/main" val="26187963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4" y="1588"/>
            <a:ext cx="92297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2864" y="1588"/>
            <a:ext cx="9229727" cy="1143000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Кузнецова Валентина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Васильевна,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Чернышевского (Центральный район)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109FDD8-C65D-426F-906F-3E10450222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21" y="1019421"/>
            <a:ext cx="8709556" cy="580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991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4" y="1588"/>
            <a:ext cx="92297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8082" y="30742"/>
            <a:ext cx="9229727" cy="1143000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-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Шарлавина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Ирина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Викторовна,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Конструкторов (Свердловский район)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tokmyanina\Desktop\фото сбр 2020\Свердловский\улица Конструкторов_Свердловский район\-DM_089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036496" cy="573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538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4" y="1588"/>
            <a:ext cx="92297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2864" y="-18122"/>
            <a:ext cx="9229727" cy="1143000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-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Бочарникова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Вера 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Васильевна, </a:t>
            </a:r>
            <a:b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Юности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д. 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 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(Ленинский район);</a:t>
            </a: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tokmyanina\Desktop\фото сбр 2020\Ленинский\Балкон, Юности, 31\IMG_04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00"/>
          <a:stretch/>
        </p:blipFill>
        <p:spPr bwMode="auto">
          <a:xfrm>
            <a:off x="160743" y="1412776"/>
            <a:ext cx="882251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7757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4" y="1588"/>
            <a:ext cx="92297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2864" y="1588"/>
            <a:ext cx="9229727" cy="1143000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-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Мадуева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Людмила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Викторовна,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Чистопрудная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(Октябрьский район)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C:\Users\tokmyanina\Desktop\фото сбр 2020\ОКТЯБРЬСКИЙ РАЙОН СБР _2020\Улица  МАДУЕВА ЛЮДМИЛА ВИКТОРОВНА\_DSC02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7" y="1340768"/>
            <a:ext cx="9079304" cy="543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19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4" y="1588"/>
            <a:ext cx="92297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 descr="C:\Users\tokmyanina\Desktop\фото сбр 2020\ОКТЯБРЬСКИЙ РАЙОН СБР _2020\Улица  МАДУЕВА ЛЮДМИЛА ВИКТОРОВНА\_DSC03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" y="406252"/>
            <a:ext cx="9072086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4457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фо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" y="0"/>
            <a:ext cx="9226911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8655" y="548680"/>
            <a:ext cx="8229600" cy="180020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«Самые 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активные жители»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576B837-6DD9-418E-A61D-5434592C03DB}"/>
              </a:ext>
            </a:extLst>
          </p:cNvPr>
          <p:cNvSpPr/>
          <p:nvPr/>
        </p:nvSpPr>
        <p:spPr>
          <a:xfrm>
            <a:off x="743357" y="2132857"/>
            <a:ext cx="748883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/>
          </a:p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Кировский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</a:t>
            </a:r>
          </a:p>
          <a:p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Октябрьский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</a:t>
            </a:r>
          </a:p>
          <a:p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Советский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1970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фо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" y="0"/>
            <a:ext cx="9226911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8655" y="548680"/>
            <a:ext cx="8229600" cy="180020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конкурса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«Самый благоустроенный район города Красноярска»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576B837-6DD9-418E-A61D-5434592C03DB}"/>
              </a:ext>
            </a:extLst>
          </p:cNvPr>
          <p:cNvSpPr/>
          <p:nvPr/>
        </p:nvSpPr>
        <p:spPr>
          <a:xfrm>
            <a:off x="743357" y="2132857"/>
            <a:ext cx="748883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dirty="0"/>
          </a:p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Центральный район</a:t>
            </a:r>
          </a:p>
          <a:p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Кировский район</a:t>
            </a:r>
          </a:p>
          <a:p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Свердловский район</a:t>
            </a:r>
          </a:p>
        </p:txBody>
      </p:sp>
    </p:spTree>
    <p:extLst>
      <p:ext uri="{BB962C8B-B14F-4D97-AF65-F5344CB8AC3E}">
        <p14:creationId xmlns:p14="http://schemas.microsoft.com/office/powerpoint/2010/main" val="549691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911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" y="6"/>
            <a:ext cx="1404001" cy="7094018"/>
          </a:xfrm>
          <a:prstGeom prst="rect">
            <a:avLst/>
          </a:prstGeom>
        </p:spPr>
      </p:pic>
      <p:pic>
        <p:nvPicPr>
          <p:cNvPr id="4" name="Содержимое 3" descr="герб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" y="-1"/>
            <a:ext cx="1386840" cy="1975013"/>
          </a:xfrm>
        </p:spPr>
      </p:pic>
      <p:pic>
        <p:nvPicPr>
          <p:cNvPr id="5" name="Рисунок 4" descr="2.bmp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604125" y="1078037"/>
            <a:ext cx="7611429" cy="585142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87626" y="1196752"/>
            <a:ext cx="7956375" cy="1722647"/>
          </a:xfrm>
          <a:prstGeom prst="rect">
            <a:avLst/>
          </a:prstGeom>
        </p:spPr>
        <p:txBody>
          <a:bodyPr wrap="square" lIns="79945" tIns="40045" rIns="79945" bIns="40045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за внимание!!!</a:t>
            </a:r>
            <a:endParaRPr lang="en-US" sz="4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rgbClr val="EEECE1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solidFill>
                <a:srgbClr val="EEECE1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20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4" y="1588"/>
            <a:ext cx="92297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7564" y="116632"/>
            <a:ext cx="9229727" cy="1143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Тремарева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Валентина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Сергеевна,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Тимошенкова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Свердловский район)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tokmyanina\Desktop\фото сбр 2020\Свердловский\балкон_Свердловский район\-DM_099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9"/>
            <a:ext cx="864096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944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4" y="1588"/>
            <a:ext cx="92297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tokmyanina\Desktop\фото сбр 2020\Свердловский\балкон_Свердловский район\-DM_08980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750"/>
            <a:ext cx="4193116" cy="633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tokmyanina\Desktop\фото сбр 2020\Свердловский\балкон_Свердловский район\-DM_092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650" y="285750"/>
            <a:ext cx="4224822" cy="633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125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4" y="1588"/>
            <a:ext cx="92297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5726" y="0"/>
            <a:ext cx="9229727" cy="1143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- Окулова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Эльвира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Алексеевна,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Мира, д.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106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(Центральный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район)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4073895-339E-4494-B02F-57A41B1B4B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68" y="931586"/>
            <a:ext cx="8869864" cy="591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437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" y="0"/>
            <a:ext cx="9226911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6602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№ 2</a:t>
            </a:r>
          </a:p>
          <a:p>
            <a:pPr marL="0" indent="0" algn="ctr">
              <a:buNone/>
            </a:pPr>
            <a:r>
              <a:rPr lang="ru-RU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«Лучший цветник/клумба» </a:t>
            </a:r>
          </a:p>
        </p:txBody>
      </p:sp>
    </p:spTree>
    <p:extLst>
      <p:ext uri="{BB962C8B-B14F-4D97-AF65-F5344CB8AC3E}">
        <p14:creationId xmlns:p14="http://schemas.microsoft.com/office/powerpoint/2010/main" val="3555108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4" y="1588"/>
            <a:ext cx="92297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733" y="-387424"/>
            <a:ext cx="9229727" cy="1143000"/>
          </a:xfrm>
        </p:spPr>
        <p:txBody>
          <a:bodyPr>
            <a:noAutofit/>
          </a:bodyPr>
          <a:lstStyle/>
          <a:p>
            <a:r>
              <a:rPr lang="ru-RU" sz="3600" dirty="0"/>
              <a:t/>
            </a:r>
            <a:br>
              <a:rPr lang="ru-RU" sz="3600" dirty="0"/>
            </a:b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- Токарева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Николаевна, пр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Мира, д.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130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Железнодорожный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район)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tokmyanina\Desktop\фото сбр 2020\СБР 2020 - ЖД район\2 - Лучший цветник - клумба\IMG_93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4" y="980728"/>
            <a:ext cx="8635989" cy="57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391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4" y="1588"/>
            <a:ext cx="92297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2864" y="130760"/>
            <a:ext cx="9229727" cy="1143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– Ващенко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Тамара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Васильевна,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пр. им. газеты Красноярский рабочий, д.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93 (Кировский район)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tokmyanina\Desktop\фото сбр 2020\Кировский\Цветник\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7" t="8383"/>
          <a:stretch/>
        </p:blipFill>
        <p:spPr bwMode="auto">
          <a:xfrm>
            <a:off x="251519" y="980728"/>
            <a:ext cx="8640960" cy="572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35"/>
      </p:ext>
    </p:extLst>
  </p:cSld>
  <p:clrMapOvr>
    <a:masterClrMapping/>
  </p:clrMapOvr>
</p:sld>
</file>

<file path=ppt/theme/theme1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707768007845FA44B257027247838830" ma:contentTypeVersion="1" ma:contentTypeDescription="Создание документа." ma:contentTypeScope="" ma:versionID="b6c517a1732ec4b62aac360536a4ed4a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e7823aa727540d6cf926e79e269075bc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Дата начала расписания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Дата окончания расписания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7B9FD208-C4F8-48FF-8BA8-EF990994C498}"/>
</file>

<file path=customXml/itemProps2.xml><?xml version="1.0" encoding="utf-8"?>
<ds:datastoreItem xmlns:ds="http://schemas.openxmlformats.org/officeDocument/2006/customXml" ds:itemID="{C8D9F587-B74C-4425-A158-78267DA18E30}"/>
</file>

<file path=customXml/itemProps3.xml><?xml version="1.0" encoding="utf-8"?>
<ds:datastoreItem xmlns:ds="http://schemas.openxmlformats.org/officeDocument/2006/customXml" ds:itemID="{1BCB62ED-0763-49BB-8543-0A1410527E60}"/>
</file>

<file path=docProps/app.xml><?xml version="1.0" encoding="utf-8"?>
<Properties xmlns="http://schemas.openxmlformats.org/officeDocument/2006/extended-properties" xmlns:vt="http://schemas.openxmlformats.org/officeDocument/2006/docPropsVTypes">
  <TotalTime>10795</TotalTime>
  <Words>219</Words>
  <Application>Microsoft Office PowerPoint</Application>
  <PresentationFormat>Экран (4:3)</PresentationFormat>
  <Paragraphs>52</Paragraphs>
  <Slides>34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3_Тема Office</vt:lpstr>
      <vt:lpstr>Презентация PowerPoint</vt:lpstr>
      <vt:lpstr>Презентация PowerPoint</vt:lpstr>
      <vt:lpstr>III место - Бочарникова Вера Васильевна,  ул. Юности, д. 31 (Ленинский район);</vt:lpstr>
      <vt:lpstr>II место - Тремарева Валентина Сергеевна,  ул. Тимошенкова (Свердловский район) </vt:lpstr>
      <vt:lpstr>Презентация PowerPoint</vt:lpstr>
      <vt:lpstr>I место - Окулова Эльвира Алексеевна,  пр. Мира, д. 106 (Центральный район) </vt:lpstr>
      <vt:lpstr>Презентация PowerPoint</vt:lpstr>
      <vt:lpstr> III место - Токарева Татьяна Николаевна, пр. Мира, д. 130 (Железнодорожный район)</vt:lpstr>
      <vt:lpstr>II место – Ващенко Тамара Васильевна, пр. им. газеты Красноярский рабочий, д. 93 (Кировский район)   </vt:lpstr>
      <vt:lpstr>Презентация PowerPoint</vt:lpstr>
      <vt:lpstr>I место – Турова Галина Васильевна,  пр. Мира, д. 50 (Центральный район) </vt:lpstr>
      <vt:lpstr>Презентация PowerPoint</vt:lpstr>
      <vt:lpstr>Презентация PowerPoint</vt:lpstr>
      <vt:lpstr>III место - Борисова Антонина Федоровна, ул. Академика Павлова, д. 86 (Кировский район)</vt:lpstr>
      <vt:lpstr>Презентация PowerPoint</vt:lpstr>
      <vt:lpstr>II место – Дулесов Сергей Иванович,  ул. Октябрьская, д. 1 (Советский район)</vt:lpstr>
      <vt:lpstr>Презентация PowerPoint</vt:lpstr>
      <vt:lpstr>I место - Карачева Нина Михайловна,  ул. Парашютная, д. 20 (Свердловский район)</vt:lpstr>
      <vt:lpstr>Презентация PowerPoint</vt:lpstr>
      <vt:lpstr>Презентация PowerPoint</vt:lpstr>
      <vt:lpstr>III место - Букал Анна Михайловна,  ул. 5–я Таймырская, д. 3 (Октябрьский район) </vt:lpstr>
      <vt:lpstr>Презентация PowerPoint</vt:lpstr>
      <vt:lpstr>II место - Красикова Венера Ринатовна,  ул. Мичурина, д. 89 (Кировский район)</vt:lpstr>
      <vt:lpstr>Презентация PowerPoint</vt:lpstr>
      <vt:lpstr>I место - Мордвинова Марина Борисовна, ул. 3–я Продольная, д. 38/4 (Центральный район) </vt:lpstr>
      <vt:lpstr>Презентация PowerPoint</vt:lpstr>
      <vt:lpstr>Презентация PowerPoint</vt:lpstr>
      <vt:lpstr>III место - Кузнецова Валентина Васильевна,  ул. Чернышевского (Центральный район)</vt:lpstr>
      <vt:lpstr>II место - Шарлавина Ирина Викторовна,  ул. Конструкторов (Свердловский район) </vt:lpstr>
      <vt:lpstr>I место - Мадуева Людмила Викторовна, ул. Чистопрудная (Октябрьский район)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Литвиненко Наталья Константиновна</dc:creator>
  <cp:lastModifiedBy>Трушкова Светлана Анатольевна</cp:lastModifiedBy>
  <cp:revision>299</cp:revision>
  <cp:lastPrinted>2020-09-24T06:45:07Z</cp:lastPrinted>
  <dcterms:created xsi:type="dcterms:W3CDTF">2018-09-12T08:15:02Z</dcterms:created>
  <dcterms:modified xsi:type="dcterms:W3CDTF">2021-02-16T09:02:35Z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0x010100707768007845FA44B257027247838830</vt:lpwstr>
  </property>
</Properties>
</file>