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3" r:id="rId8"/>
    <p:sldId id="261" r:id="rId9"/>
    <p:sldId id="264" r:id="rId10"/>
    <p:sldId id="26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104" y="-3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presProps" Target="presProps.xml"/><Relationship Id="rId8" Type="http://schemas.openxmlformats.org/officeDocument/2006/relationships/slide" Target="slides/slide7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17" Type="http://schemas.openxmlformats.org/officeDocument/2006/relationships/customXml" Target="../customXml/item1.xml"/><Relationship Id="rId16" Type="http://schemas.openxmlformats.org/officeDocument/2006/relationships/tableStyles" Target="tableStyles.xml"/><Relationship Id="rId2" Type="http://schemas.openxmlformats.org/officeDocument/2006/relationships/slide" Target="slides/slid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1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0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1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5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9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6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2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4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2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4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0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F4DD4-EE87-C742-91F9-18C27477F25C}" type="datetimeFigureOut">
              <a:rPr lang="en-US" smtClean="0"/>
              <a:t>15.02.18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BB7E5-255F-9B4F-B80C-665665995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3459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Проектное предложение: </a:t>
            </a:r>
            <a:br>
              <a:rPr lang="ru-RU" dirty="0" smtClean="0"/>
            </a:br>
            <a:r>
              <a:rPr lang="ru-RU" dirty="0"/>
              <a:t>с</a:t>
            </a:r>
            <a:r>
              <a:rPr lang="ru-RU" dirty="0" smtClean="0"/>
              <a:t>квер «СЕРЕБРЯНЫЙ»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6200000">
            <a:off x="-2385260" y="1935869"/>
            <a:ext cx="6400800" cy="131445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Архитектурная мастерская ТЕКТОНИКА</a:t>
            </a:r>
          </a:p>
        </p:txBody>
      </p:sp>
    </p:spTree>
    <p:extLst>
      <p:ext uri="{BB962C8B-B14F-4D97-AF65-F5344CB8AC3E}">
        <p14:creationId xmlns:p14="http://schemas.microsoft.com/office/powerpoint/2010/main" val="69256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07" y="356624"/>
            <a:ext cx="5630778" cy="1207462"/>
          </a:xfrm>
          <a:prstGeom prst="rect">
            <a:avLst/>
          </a:prstGeom>
        </p:spPr>
      </p:pic>
      <p:pic>
        <p:nvPicPr>
          <p:cNvPr id="7" name="Picture 6" descr="IMG_99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892020"/>
            <a:ext cx="1890837" cy="1260558"/>
          </a:xfrm>
          <a:prstGeom prst="rect">
            <a:avLst/>
          </a:prstGeom>
        </p:spPr>
      </p:pic>
      <p:pic>
        <p:nvPicPr>
          <p:cNvPr id="8" name="Picture 7" descr="2 свед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901" y="1892020"/>
            <a:ext cx="6450183" cy="313732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2489" y="18463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Проектное предложение:  </a:t>
            </a:r>
          </a:p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сквер «Серебряный»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dirty="0" smtClean="0"/>
              <a:t>Детские площадки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255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35" y="1183790"/>
            <a:ext cx="8229600" cy="3394472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1600" dirty="0"/>
              <a:t>Недостатки: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Отсутствие мест и зон отдыха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Отсутствие детской игровой площадки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Отсутствие игровых зон для школьного возраста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Отсутствие выделенной зоны для выгула собак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Отсутствие прогулочной дорожно-</a:t>
            </a:r>
            <a:r>
              <a:rPr lang="ru-RU" sz="1600" dirty="0" err="1"/>
              <a:t>тропиночной</a:t>
            </a:r>
            <a:r>
              <a:rPr lang="ru-RU" sz="1600" dirty="0"/>
              <a:t> сети </a:t>
            </a:r>
            <a:endParaRPr lang="ru-RU" sz="1600" dirty="0" smtClean="0">
              <a:effectLst/>
            </a:endParaRPr>
          </a:p>
          <a:p>
            <a:pPr marL="0" indent="0" fontAlgn="base">
              <a:buNone/>
            </a:pPr>
            <a:r>
              <a:rPr lang="ru-RU" sz="1600" dirty="0"/>
              <a:t>Достоинства: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Разнообразие зеленых насаждений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Насыщенный пешеходный трафик</a:t>
            </a:r>
            <a:endParaRPr lang="ru-RU" sz="1600" dirty="0" smtClean="0">
              <a:effectLst/>
            </a:endParaRPr>
          </a:p>
          <a:p>
            <a:pPr lvl="0" fontAlgn="base"/>
            <a:r>
              <a:rPr lang="ru-RU" sz="1600" dirty="0"/>
              <a:t>Удобная транспортная доступность</a:t>
            </a:r>
            <a:endParaRPr lang="ru-RU" sz="1600" dirty="0" smtClean="0">
              <a:effectLst/>
            </a:endParaRPr>
          </a:p>
          <a:p>
            <a:endParaRPr lang="en-US" sz="1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2489" y="18463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Проектное предложение:  сквер «Серебряный»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dirty="0" smtClean="0"/>
              <a:t>Анализ территории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8831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вощрастная с линиям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15" y="913412"/>
            <a:ext cx="6810423" cy="40061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489" y="18463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Проектное предложение:  сквер «Серебряный»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dirty="0" smtClean="0"/>
              <a:t>Анализ целевых групп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835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еребряный ФС утвержд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056" y="876541"/>
            <a:ext cx="6041816" cy="42562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2489" y="3524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Проектное предложение:  сквер «Серебряный»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dirty="0" smtClean="0"/>
              <a:t>Функциональная схема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356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п концепция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9470" y="-1850908"/>
            <a:ext cx="6234019" cy="88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5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89" y="184637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Проектное предложение:  </a:t>
            </a:r>
            <a:r>
              <a:rPr lang="ru-RU" sz="1600" dirty="0">
                <a:solidFill>
                  <a:schemeClr val="bg1">
                    <a:lumMod val="65000"/>
                  </a:schemeClr>
                </a:solidFill>
              </a:rPr>
              <a:t>с</a:t>
            </a: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квер «Серебряный»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dirty="0" smtClean="0"/>
              <a:t>Главная сцен</a:t>
            </a:r>
            <a:r>
              <a:rPr lang="ru-RU" sz="1600" dirty="0"/>
              <a:t>а</a:t>
            </a:r>
            <a:endParaRPr lang="en-US" sz="1600" dirty="0"/>
          </a:p>
        </p:txBody>
      </p:sp>
      <p:pic>
        <p:nvPicPr>
          <p:cNvPr id="4" name="Picture 3" descr="сцен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681" y="1011154"/>
            <a:ext cx="5805119" cy="3808323"/>
          </a:xfrm>
          <a:prstGeom prst="rect">
            <a:avLst/>
          </a:prstGeom>
        </p:spPr>
      </p:pic>
      <p:pic>
        <p:nvPicPr>
          <p:cNvPr id="5" name="Picture 4" descr="IMG_99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31217"/>
            <a:ext cx="2232567" cy="1488378"/>
          </a:xfrm>
          <a:prstGeom prst="rect">
            <a:avLst/>
          </a:prstGeom>
        </p:spPr>
      </p:pic>
      <p:pic>
        <p:nvPicPr>
          <p:cNvPr id="6" name="Picture 5" descr="Копия гп1 концепция без линий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18946"/>
            <a:ext cx="2228478" cy="18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гп концепция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9470" y="-1850908"/>
            <a:ext cx="6234019" cy="88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99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6" y="1308550"/>
            <a:ext cx="2231348" cy="1487565"/>
          </a:xfrm>
          <a:prstGeom prst="rect">
            <a:avLst/>
          </a:prstGeom>
        </p:spPr>
      </p:pic>
      <p:pic>
        <p:nvPicPr>
          <p:cNvPr id="6" name="Picture 5" descr="IMG_995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45" y="1074780"/>
            <a:ext cx="5628144" cy="38126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2489" y="18463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Проектное предложение:  сквер «Серебряный» </a:t>
            </a:r>
            <a:b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1600" dirty="0" smtClean="0"/>
              <a:t>Городской сад</a:t>
            </a:r>
            <a:endParaRPr lang="en-US" sz="1600" dirty="0"/>
          </a:p>
        </p:txBody>
      </p:sp>
      <p:pic>
        <p:nvPicPr>
          <p:cNvPr id="8" name="Picture 7" descr="ыыы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0" y="3002492"/>
            <a:ext cx="2230024" cy="18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9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гп концепция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9470" y="-1850908"/>
            <a:ext cx="6234019" cy="88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48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0F533CCC2D9F24DB105D747CDC787F6" ma:contentTypeVersion="1" ma:contentTypeDescription="Создание документа." ma:contentTypeScope="" ma:versionID="e27c1fb54e72e66927aae63dc075e75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F2A41D2-56D4-40E1-B7C3-8FB2DFC66015}"/>
</file>

<file path=customXml/itemProps2.xml><?xml version="1.0" encoding="utf-8"?>
<ds:datastoreItem xmlns:ds="http://schemas.openxmlformats.org/officeDocument/2006/customXml" ds:itemID="{7D3D519D-42A1-4E70-A947-2EFB7D26622A}"/>
</file>

<file path=customXml/itemProps3.xml><?xml version="1.0" encoding="utf-8"?>
<ds:datastoreItem xmlns:ds="http://schemas.openxmlformats.org/officeDocument/2006/customXml" ds:itemID="{5E68A0CD-4EA1-462E-BB42-AC1C739C2B93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88</Words>
  <Application>Microsoft Macintosh PowerPoint</Application>
  <PresentationFormat>On-screen Show (16:9)</PresentationFormat>
  <Paragraphs>19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Проектное предложение:  сквер «СЕРЕБРЯНЫЙ» </vt:lpstr>
      <vt:lpstr>PowerPoint Presentation</vt:lpstr>
      <vt:lpstr>PowerPoint Presentation</vt:lpstr>
      <vt:lpstr>PowerPoint Presentation</vt:lpstr>
      <vt:lpstr>PowerPoint Presentation</vt:lpstr>
      <vt:lpstr>Проектное предложение:  сквер «Серебряный»  Главная сцена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Проектное предложение  Сквер «СЕРЕБРЯНЫЙ» </dc:title>
  <dc:creator>Anastasia</dc:creator>
  <cp:lastModifiedBy>Anastasia</cp:lastModifiedBy>
  <cp:revision>9</cp:revision>
  <dcterms:created xsi:type="dcterms:W3CDTF">2018-02-15T09:07:45Z</dcterms:created>
  <dcterms:modified xsi:type="dcterms:W3CDTF">2018-02-15T10:18:57Z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0x010100E0F533CCC2D9F24DB105D747CDC787F6</vt:lpwstr>
  </property>
</Properties>
</file>