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</p:sldMasterIdLst>
  <p:notesMasterIdLst>
    <p:notesMasterId r:id="rId25"/>
  </p:notesMasterIdLst>
  <p:sldIdLst>
    <p:sldId id="389" r:id="rId2"/>
    <p:sldId id="380" r:id="rId3"/>
    <p:sldId id="338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1" r:id="rId17"/>
    <p:sldId id="388" r:id="rId18"/>
    <p:sldId id="383" r:id="rId19"/>
    <p:sldId id="384" r:id="rId20"/>
    <p:sldId id="385" r:id="rId21"/>
    <p:sldId id="386" r:id="rId22"/>
    <p:sldId id="382" r:id="rId23"/>
    <p:sldId id="387" r:id="rId2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BD3"/>
    <a:srgbClr val="2549AD"/>
    <a:srgbClr val="E7E5B9"/>
    <a:srgbClr val="EDF4AC"/>
    <a:srgbClr val="800000"/>
    <a:srgbClr val="3A0000"/>
    <a:srgbClr val="FFCC99"/>
    <a:srgbClr val="FF5050"/>
    <a:srgbClr val="CC0000"/>
    <a:srgbClr val="E1C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1" autoAdjust="0"/>
    <p:restoredTop sz="86475" autoAdjust="0"/>
  </p:normalViewPr>
  <p:slideViewPr>
    <p:cSldViewPr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2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8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3009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6" y="943009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AED361-91C7-43B7-9AA7-C428ABA76BC0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199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8E27-9E8A-4E68-8C47-920A43EFBC8D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7296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D5FD-26F7-4A8D-9CB2-3395C6B77E0C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6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7E48-5306-42D4-A721-5783B61BAAA6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7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B239-1A5E-49DD-AABD-D25D0E319A5C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9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DF8-77E0-4A23-A44D-77AA62C09DEC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6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E74C7-1C25-46F0-849A-0074BD3E5EA1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6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0BCB-1577-477A-961D-660C1D19E18B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5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8E97-CC70-45AE-A242-5DBE831A2F05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9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8EB7-6CE4-428C-9CE2-4A18D2FACE1B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9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FDAD-4AB0-47B4-8B53-7FE932ED26DF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1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1B8B-C601-405A-8F89-73FB697AB5BE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0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33843DD-68D2-4531-A4FB-BCA6E1B34115}" type="datetime1">
              <a:rPr lang="ru-RU" smtClean="0">
                <a:solidFill>
                  <a:prstClr val="white">
                    <a:shade val="50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26.12.2018</a:t>
            </a:fld>
            <a:endParaRPr lang="ru-RU" dirty="0">
              <a:solidFill>
                <a:prstClr val="white">
                  <a:shade val="50000"/>
                </a:prstClr>
              </a:solidFill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>
                  <a:shade val="50000"/>
                </a:prstClr>
              </a:solidFill>
              <a:latin typeface="Times New Roman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1847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980728"/>
            <a:ext cx="7344816" cy="31683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Работа городского общественного транспорта в новогоднюю ночь и новогодние каникулы.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83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048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664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:\Manchenko\Новый год и Рождество\новый год 2018-2019\53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0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:\Manchenko\Новый год и Рождество\новый год 2018-2019\60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" y="40489"/>
            <a:ext cx="9088686" cy="679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2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Y:\Manchenko\Новый год и Рождество\новый год 2018-2019\61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" y="-1"/>
            <a:ext cx="9136807" cy="68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3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Manchenko\Новый год и Рождество\новый год 2018-2019\61Б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0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43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:\Manchenko\Новый год и Рождество\новый год 2018-2019\63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Y:\Manchenko\Новый год и Рождество\новый год 2018-2019\71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:\Manchenko\Новый год и Рождество\новый год 2018-2019\98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0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3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24744"/>
            <a:ext cx="7344816" cy="31683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Работа пассажирского транспорта в Рождественускую ночь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 06.01</a:t>
            </a:r>
            <a:r>
              <a:rPr lang="en-US" dirty="0" smtClean="0">
                <a:solidFill>
                  <a:srgbClr val="FF0000"/>
                </a:solidFill>
              </a:rPr>
              <a:t>.19</a:t>
            </a:r>
            <a:r>
              <a:rPr lang="ru-RU" dirty="0" smtClean="0">
                <a:solidFill>
                  <a:srgbClr val="FF0000"/>
                </a:solidFill>
              </a:rPr>
              <a:t> на 07.01.19 г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8C04-998C-441A-B9DA-D66AE7F488E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83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048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362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Y:\Manchenko\Новый год и Рождество\новый год 2018-2019\Рождество\Маршрут 1 Рождество 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" y="0"/>
            <a:ext cx="9102200" cy="580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6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Y:\Manchenko\Новый год и Рождество\новый год 2018-2019\Рождество\Маршрут 2 Рождество 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51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24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Y:\Manchenko\Новый год и Рождество\новый год 2018-2019\83 н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266"/>
            <a:ext cx="8414079" cy="68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sokolovvv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07" y="65098"/>
            <a:ext cx="7704856" cy="67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Y:\Manchenko\Новый год и Рождество\новый год 2018-2019\Рождество\Маршрут № 4 Рождество 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Y:\Manchenko\Новый год и Рождество\новый год 2018-2019\Монастырь  Послушников - МП КПАТП 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423"/>
            <a:ext cx="9144000" cy="601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2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915964"/>
              </p:ext>
            </p:extLst>
          </p:nvPr>
        </p:nvGraphicFramePr>
        <p:xfrm>
          <a:off x="467544" y="1052736"/>
          <a:ext cx="8424936" cy="2448272"/>
        </p:xfrm>
        <a:graphic>
          <a:graphicData uri="http://schemas.openxmlformats.org/drawingml/2006/table">
            <a:tbl>
              <a:tblPr firstRow="1" firstCol="1" bandRow="1"/>
              <a:tblGrid>
                <a:gridCol w="1800200"/>
                <a:gridCol w="6624736"/>
              </a:tblGrid>
              <a:tr h="244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7А</a:t>
                      </a:r>
                      <a:endParaRPr lang="ru-RU" sz="7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ДК </a:t>
                      </a:r>
                      <a:r>
                        <a:rPr lang="ru-RU" sz="25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«Кировский»</a:t>
                      </a:r>
                      <a:r>
                        <a:rPr lang="ru-RU" sz="2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-ул.Пионерской правды-ул.Щорса-ул.Мичурина-о.Татышев-ул.Авиаторов-ул.9Мая-ул.Шумяцкого-ул.Светлогорская-</a:t>
                      </a:r>
                      <a:r>
                        <a:rPr lang="ru-RU" sz="25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мкрн.Северный</a:t>
                      </a:r>
                      <a:endParaRPr lang="ru-RU" sz="2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158345"/>
              </p:ext>
            </p:extLst>
          </p:nvPr>
        </p:nvGraphicFramePr>
        <p:xfrm>
          <a:off x="467544" y="4077072"/>
          <a:ext cx="8208912" cy="2418588"/>
        </p:xfrm>
        <a:graphic>
          <a:graphicData uri="http://schemas.openxmlformats.org/drawingml/2006/table">
            <a:tbl>
              <a:tblPr firstRow="1" firstCol="1" bandRow="1"/>
              <a:tblGrid>
                <a:gridCol w="1800200"/>
                <a:gridCol w="6408712"/>
              </a:tblGrid>
              <a:tr h="2160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32А</a:t>
                      </a:r>
                      <a:endParaRPr lang="ru-RU" sz="7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о.Татышев- </a:t>
                      </a:r>
                      <a:r>
                        <a:rPr lang="ru-RU" sz="23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ул.Октябрьская – </a:t>
                      </a:r>
                      <a:endParaRPr lang="ru-RU" sz="2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ул.78 Добровольческой бригады - ул.Молокова - ул.Шахтеров - ул.Березина - ул.Линейная - ул.Мартынова -ул.Чернышевского - ул.Мужества - ул.Водянникова - ул.Иртышская </a:t>
                      </a:r>
                      <a:r>
                        <a:rPr lang="ru-RU" sz="23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-ул.3-я Дальневосточная</a:t>
                      </a:r>
                      <a:endParaRPr lang="ru-RU" sz="2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1640" y="40466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n-lt"/>
              </a:rPr>
              <a:t>Маршрутные указатели на автобусах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39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Y:\Manchenko\Новый год и Рождество\новый год 2018-2019\7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28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Manchenko\Новый год и Рождество\новый год 2018-2019\12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" y="0"/>
            <a:ext cx="9140231" cy="68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Manchenko\Новый год и Рождество\новый год 2018-2019\19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87"/>
            <a:ext cx="9155661" cy="68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0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Manchenko\Новый год и Рождество\новый год 2018-2019\23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6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Manchenko\Новый год и Рождество\новый год 2018-2019\27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" y="0"/>
            <a:ext cx="9149730" cy="683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Y:\Manchenko\Новый год и Рождество\новый год 2018-2019\32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8"/>
            <a:ext cx="9154066" cy="68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:\Manchenko\Новый год и Рождество\новый год 2018-2019\52А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9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DDC942EFAB87F4FA5EE0E8039B09352" ma:contentTypeVersion="1" ma:contentTypeDescription="Создание документа." ma:contentTypeScope="" ma:versionID="3d3d82b17a2556570a9f279411d0c58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823aa727540d6cf926e79e269075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85E0BDF-5B79-4202-A857-E26028CADD47}"/>
</file>

<file path=customXml/itemProps2.xml><?xml version="1.0" encoding="utf-8"?>
<ds:datastoreItem xmlns:ds="http://schemas.openxmlformats.org/officeDocument/2006/customXml" ds:itemID="{AB5A8EB4-3812-4A19-B96A-B290DAB0C28C}"/>
</file>

<file path=customXml/itemProps3.xml><?xml version="1.0" encoding="utf-8"?>
<ds:datastoreItem xmlns:ds="http://schemas.openxmlformats.org/officeDocument/2006/customXml" ds:itemID="{ECF42DCA-04B6-4A7B-96C2-BA6053E38EC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4299</TotalTime>
  <Words>58</Words>
  <Application>Microsoft Office PowerPoint</Application>
  <PresentationFormat>Экран (4:3)</PresentationFormat>
  <Paragraphs>11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4_Апекс</vt:lpstr>
      <vt:lpstr>Работа городского общественного транспорта в новогоднюю ночь и новогодние каникулы.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пассажирского транспорта в Рождественускую ночь  с 06.01.19 на 07.01.19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ОАО "ТГИ "Красноярскгражданпроект"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Афанасьева Александра Николаевна</cp:lastModifiedBy>
  <cp:revision>323</cp:revision>
  <cp:lastPrinted>2018-11-06T04:01:23Z</cp:lastPrinted>
  <dcterms:created xsi:type="dcterms:W3CDTF">2007-10-19T05:47:53Z</dcterms:created>
  <dcterms:modified xsi:type="dcterms:W3CDTF">2018-12-26T09:46:13Z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0x0101006DDC942EFAB87F4FA5EE0E8039B09352</vt:lpwstr>
  </property>
</Properties>
</file>