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8A599-32AC-476B-AE04-A6E42E47FCD4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6D25A-63AE-41B7-A087-4EFB95205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6D25A-63AE-41B7-A087-4EFB9520554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Конкурс фотографии </a:t>
            </a:r>
            <a:br>
              <a:rPr lang="ru-RU" dirty="0" smtClean="0"/>
            </a:br>
            <a:r>
              <a:rPr lang="ru-RU" dirty="0" smtClean="0"/>
              <a:t>«Дружба не знает границ»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5576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Матерухина</a:t>
            </a:r>
            <a:r>
              <a:rPr lang="ru-RU" dirty="0" smtClean="0"/>
              <a:t> Анастасия Сергеевна, 19 лет</a:t>
            </a:r>
            <a:br>
              <a:rPr lang="ru-RU" dirty="0" smtClean="0"/>
            </a:br>
            <a:r>
              <a:rPr lang="ru-RU" dirty="0" smtClean="0"/>
              <a:t>МБОУ </a:t>
            </a:r>
            <a:r>
              <a:rPr lang="ru-RU" dirty="0" smtClean="0"/>
              <a:t>«Общеобразовательное </a:t>
            </a:r>
            <a:r>
              <a:rPr lang="ru-RU" dirty="0" smtClean="0"/>
              <a:t>учреждение гимназия №2»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42998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«Лучи дружбы»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Гордеев  Роман Михайлович,  </a:t>
            </a:r>
            <a:br>
              <a:rPr lang="ru-RU" dirty="0" smtClean="0"/>
            </a:br>
            <a:r>
              <a:rPr lang="ru-RU" dirty="0" smtClean="0"/>
              <a:t>19 лет</a:t>
            </a:r>
            <a:br>
              <a:rPr lang="ru-RU" dirty="0" smtClean="0"/>
            </a:br>
            <a:r>
              <a:rPr lang="ru-RU" dirty="0" smtClean="0"/>
              <a:t>МБОУ </a:t>
            </a:r>
            <a:r>
              <a:rPr lang="ru-RU" dirty="0" smtClean="0"/>
              <a:t>«Общеобразовательное </a:t>
            </a:r>
            <a:r>
              <a:rPr lang="ru-RU" dirty="0" smtClean="0"/>
              <a:t>учреждение гимназия №2»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«Три богатыря»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01042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Фролова Виктория Александровна,</a:t>
            </a:r>
            <a:br>
              <a:rPr lang="ru-RU" dirty="0" smtClean="0"/>
            </a:br>
            <a:r>
              <a:rPr lang="ru-RU" dirty="0" smtClean="0"/>
              <a:t> 16 лет</a:t>
            </a:r>
            <a:br>
              <a:rPr lang="ru-RU" dirty="0" smtClean="0"/>
            </a:br>
            <a:r>
              <a:rPr lang="ru-RU" dirty="0" smtClean="0"/>
              <a:t>МБОУ </a:t>
            </a:r>
            <a:r>
              <a:rPr lang="ru-RU" dirty="0" smtClean="0"/>
              <a:t>«Общеобразовательное </a:t>
            </a:r>
            <a:r>
              <a:rPr lang="ru-RU" dirty="0" smtClean="0"/>
              <a:t>учреждение гимназия №2»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«Фестиваль народов мира»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4500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Луговских</a:t>
            </a:r>
            <a:r>
              <a:rPr lang="ru-RU" dirty="0" smtClean="0"/>
              <a:t> Анастасия, 15 лет</a:t>
            </a:r>
            <a:br>
              <a:rPr lang="ru-RU" dirty="0" smtClean="0"/>
            </a:br>
            <a:r>
              <a:rPr lang="ru-RU" dirty="0" smtClean="0"/>
              <a:t>МБОУ «Средняя общеобразовательная школа №1»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«А пока мы только дети»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Луговских</a:t>
            </a:r>
            <a:r>
              <a:rPr lang="ru-RU" dirty="0" smtClean="0"/>
              <a:t> Анастасия, 15 лет</a:t>
            </a:r>
            <a:br>
              <a:rPr lang="ru-RU" dirty="0" smtClean="0"/>
            </a:br>
            <a:r>
              <a:rPr lang="ru-RU" dirty="0" smtClean="0"/>
              <a:t>МБОУ «Средняя общеобразовательная школа №1»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«Вместе нам веселее»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Казаков</a:t>
            </a:r>
            <a:r>
              <a:rPr lang="en-US" dirty="0" smtClean="0"/>
              <a:t> </a:t>
            </a:r>
            <a:r>
              <a:rPr lang="en-US" dirty="0" err="1" smtClean="0"/>
              <a:t>Олег</a:t>
            </a:r>
            <a:r>
              <a:rPr lang="en-US" dirty="0" smtClean="0"/>
              <a:t>,</a:t>
            </a:r>
            <a:r>
              <a:rPr lang="ru-RU" dirty="0" smtClean="0"/>
              <a:t> 13 лет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Библиотека им. Маяковского – филиал МБУК  «Централизованная библиотечная система взрослого населения им. А.М.Горького»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Луговских</a:t>
            </a:r>
            <a:r>
              <a:rPr lang="ru-RU" dirty="0" smtClean="0"/>
              <a:t> Анастасия, 15 лет</a:t>
            </a:r>
            <a:br>
              <a:rPr lang="ru-RU" dirty="0" smtClean="0"/>
            </a:br>
            <a:r>
              <a:rPr lang="ru-RU" dirty="0" smtClean="0"/>
              <a:t>МБОУ «Средняя общеобразовательная школа №1»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«Друзья»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Луговских</a:t>
            </a:r>
            <a:r>
              <a:rPr lang="ru-RU" dirty="0" smtClean="0"/>
              <a:t> Анастасия, 15 лет</a:t>
            </a:r>
            <a:br>
              <a:rPr lang="ru-RU" dirty="0" smtClean="0"/>
            </a:br>
            <a:r>
              <a:rPr lang="ru-RU" dirty="0" smtClean="0"/>
              <a:t>МБОУ «Средняя общеобразовательная школа №1»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«Весенняя прогулка»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Луговских</a:t>
            </a:r>
            <a:r>
              <a:rPr lang="ru-RU" dirty="0" smtClean="0"/>
              <a:t> Анастасия, 15 лет</a:t>
            </a:r>
            <a:br>
              <a:rPr lang="ru-RU" dirty="0" smtClean="0"/>
            </a:br>
            <a:r>
              <a:rPr lang="ru-RU" dirty="0" smtClean="0"/>
              <a:t>МБОУ «Средняя общеобразовательная школа №1»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«В парке»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Ходарева Анастасия, 16 лет</a:t>
            </a:r>
            <a:br>
              <a:rPr lang="ru-RU" dirty="0" smtClean="0"/>
            </a:br>
            <a:r>
              <a:rPr lang="ru-RU" dirty="0" smtClean="0"/>
              <a:t> Библиотека им. К.Г. Паустовского – филиал МБУК «ЦБС взрослого населения им. А.М. Горького»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«Мой друг родом издалека»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Ходарева Анастасия, 16 лет</a:t>
            </a:r>
            <a:br>
              <a:rPr lang="ru-RU" dirty="0" smtClean="0"/>
            </a:br>
            <a:r>
              <a:rPr lang="ru-RU" dirty="0" smtClean="0"/>
              <a:t> Библиотека им. К.Г. Паустовского – филиал МБУК «ЦБС взрослого населения им. А.М. Горького»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«Саня и Ваня»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Ягудина</a:t>
            </a:r>
            <a:r>
              <a:rPr lang="ru-RU" dirty="0" smtClean="0"/>
              <a:t> Анастасия, 13 лет МБОУ «Средняя общеобразовательная школа № 80»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 smtClean="0">
                <a:solidFill>
                  <a:schemeClr val="tx1"/>
                </a:solidFill>
              </a:rPr>
              <a:t>Кыргызская</a:t>
            </a:r>
            <a:r>
              <a:rPr lang="ru-RU" dirty="0" smtClean="0">
                <a:solidFill>
                  <a:schemeClr val="tx1"/>
                </a:solidFill>
              </a:rPr>
              <a:t> красавица», работа 1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3" y="0"/>
            <a:ext cx="4643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Ягудина</a:t>
            </a:r>
            <a:r>
              <a:rPr lang="ru-RU" dirty="0" smtClean="0"/>
              <a:t> Анастасия, 13 лет МБОУ «Средняя общеобразовательная школа № 80»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Кыргызская</a:t>
            </a:r>
            <a:r>
              <a:rPr lang="ru-RU" dirty="0" smtClean="0"/>
              <a:t> красавица», работа 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Ягудина</a:t>
            </a:r>
            <a:r>
              <a:rPr lang="ru-RU" dirty="0" smtClean="0"/>
              <a:t> Анастасия, 13 лет МБОУ «Средняя общеобразовательная школа № 80»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«Фестиваль национальных культур», работа 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Ягудина</a:t>
            </a:r>
            <a:r>
              <a:rPr lang="ru-RU" dirty="0" smtClean="0"/>
              <a:t> Анастасия, 13 лет МБОУ «Средняя общеобразовательная школа № 80»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«Фестиваль национальных культур», работа 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000240"/>
            <a:ext cx="7929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/>
              <a:t>Ганицева</a:t>
            </a:r>
            <a:r>
              <a:rPr lang="ru-RU" sz="3200" dirty="0" smtClean="0"/>
              <a:t> Анна Анатольевна, 14 лет</a:t>
            </a:r>
          </a:p>
          <a:p>
            <a:pPr algn="ctr"/>
            <a:r>
              <a:rPr lang="ru-RU" sz="3200" dirty="0" smtClean="0"/>
              <a:t>МБОУ «Общеобразовательное учреждение Гимназия №15»</a:t>
            </a:r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«Детская дружба»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5000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143116"/>
            <a:ext cx="73581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/>
              <a:t>Цыкин</a:t>
            </a:r>
            <a:r>
              <a:rPr lang="ru-RU" sz="3600" dirty="0" smtClean="0"/>
              <a:t> Роман, 19 лет</a:t>
            </a:r>
          </a:p>
          <a:p>
            <a:pPr algn="ctr"/>
            <a:r>
              <a:rPr lang="ru-RU" sz="3600" dirty="0" smtClean="0"/>
              <a:t>МБОУ «Общеобразовательное учреждение гимназия №2»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«В ритме вальса»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7866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214554"/>
            <a:ext cx="82153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Горбачев Никита Сергеевич, 19 лет</a:t>
            </a:r>
          </a:p>
          <a:p>
            <a:pPr algn="ctr"/>
            <a:r>
              <a:rPr lang="ru-RU" sz="3600" dirty="0" smtClean="0"/>
              <a:t> МБОУ «Общеобразовательное учреждение гимназия №2</a:t>
            </a:r>
            <a:r>
              <a:rPr lang="ru-RU" sz="3600" dirty="0" smtClean="0"/>
              <a:t>»</a:t>
            </a:r>
          </a:p>
          <a:p>
            <a:pPr algn="ctr"/>
            <a:endParaRPr lang="ru-RU" sz="3600" dirty="0" smtClean="0"/>
          </a:p>
          <a:p>
            <a:pPr algn="ctr"/>
            <a:endParaRPr lang="ru-RU" sz="3600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244334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3600" dirty="0" smtClean="0"/>
              <a:t>«Дружба крепкая не расклеится…»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50720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1781D2BBB57D242B36AD17724A4C425" ma:contentTypeVersion="1" ma:contentTypeDescription="Создание документа." ma:contentTypeScope="" ma:versionID="3f8ad5ad3fe231e97547b547b55952f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DA449C-4BE9-49E2-9E1E-9310C2FB5C57}"/>
</file>

<file path=customXml/itemProps2.xml><?xml version="1.0" encoding="utf-8"?>
<ds:datastoreItem xmlns:ds="http://schemas.openxmlformats.org/officeDocument/2006/customXml" ds:itemID="{C15DBDDC-959A-4ED8-9872-75A532D5B72E}"/>
</file>

<file path=customXml/itemProps3.xml><?xml version="1.0" encoding="utf-8"?>
<ds:datastoreItem xmlns:ds="http://schemas.openxmlformats.org/officeDocument/2006/customXml" ds:itemID="{CFC3EC11-EBC2-4651-AA10-CBFEAB80E0D7}"/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216</Words>
  <PresentationFormat>Экран (4:3)</PresentationFormat>
  <Paragraphs>43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Конкурс фотографии  «Дружба не знает границ»</vt:lpstr>
      <vt:lpstr>Казаков Олег, 13 лет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Матерухина Анастасия Сергеевна, 19 лет МБОУ «Общеобразовательное учреждение гимназия №2»  </vt:lpstr>
      <vt:lpstr>Слайд 11</vt:lpstr>
      <vt:lpstr>Гордеев  Роман Михайлович,   19 лет МБОУ «Общеобразовательное учреждение гимназия №2» </vt:lpstr>
      <vt:lpstr>Слайд 13</vt:lpstr>
      <vt:lpstr>Фролова Виктория Александровна,  16 лет МБОУ «Общеобразовательное учреждение гимназия №2»  </vt:lpstr>
      <vt:lpstr>Слайд 15</vt:lpstr>
      <vt:lpstr>Луговских Анастасия, 15 лет МБОУ «Средняя общеобразовательная школа №1»  </vt:lpstr>
      <vt:lpstr>Слайд 17</vt:lpstr>
      <vt:lpstr>Луговских Анастасия, 15 лет МБОУ «Средняя общеобразовательная школа №1»  «Вместе нам веселее»</vt:lpstr>
      <vt:lpstr>Слайд 19</vt:lpstr>
      <vt:lpstr>Луговских Анастасия, 15 лет МБОУ «Средняя общеобразовательная школа №1»   «Друзья»</vt:lpstr>
      <vt:lpstr>Слайд 21</vt:lpstr>
      <vt:lpstr>Луговских Анастасия, 15 лет МБОУ «Средняя общеобразовательная школа №1»  «Весенняя прогулка»</vt:lpstr>
      <vt:lpstr>Слайд 23</vt:lpstr>
      <vt:lpstr>Луговских Анастасия, 15 лет МБОУ «Средняя общеобразовательная школа №1»   «В парке»</vt:lpstr>
      <vt:lpstr>Слайд 25</vt:lpstr>
      <vt:lpstr>Ходарева Анастасия, 16 лет  Библиотека им. К.Г. Паустовского – филиал МБУК «ЦБС взрослого населения им. А.М. Горького»   </vt:lpstr>
      <vt:lpstr>Слайд 27</vt:lpstr>
      <vt:lpstr>Ходарева Анастасия, 16 лет  Библиотека им. К.Г. Паустовского – филиал МБУК «ЦБС взрослого населения им. А.М. Горького»    «Саня и Ваня»</vt:lpstr>
      <vt:lpstr>Слайд 29</vt:lpstr>
      <vt:lpstr>Ягудина Анастасия, 13 лет МБОУ «Средняя общеобразовательная школа № 80»</vt:lpstr>
      <vt:lpstr>Слайд 31</vt:lpstr>
      <vt:lpstr>Ягудина Анастасия, 13 лет МБОУ «Средняя общеобразовательная школа № 80»  «Кыргызская красавица», работа 2</vt:lpstr>
      <vt:lpstr>Слайд 33</vt:lpstr>
      <vt:lpstr>Ягудина Анастасия, 13 лет МБОУ «Средняя общеобразовательная школа № 80»  «Фестиваль национальных культур», работа 1</vt:lpstr>
      <vt:lpstr>Слайд 35</vt:lpstr>
      <vt:lpstr>Ягудина Анастасия, 13 лет МБОУ «Средняя общеобразовательная школа № 80»  «Фестиваль национальных культур», работа 2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Казаков Олег Александрович, 13 лет</dc:title>
  <cp:lastModifiedBy>Konovalova</cp:lastModifiedBy>
  <cp:revision>25</cp:revision>
  <dcterms:modified xsi:type="dcterms:W3CDTF">2013-06-03T09:46:34Z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0x01010021781D2BBB57D242B36AD17724A4C425</vt:lpwstr>
  </property>
</Properties>
</file>