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62" r:id="rId2"/>
    <p:sldId id="507" r:id="rId3"/>
    <p:sldId id="539" r:id="rId4"/>
    <p:sldId id="535" r:id="rId5"/>
    <p:sldId id="534" r:id="rId6"/>
    <p:sldId id="540" r:id="rId7"/>
    <p:sldId id="538" r:id="rId8"/>
    <p:sldId id="525" r:id="rId9"/>
    <p:sldId id="529" r:id="rId10"/>
    <p:sldId id="526" r:id="rId11"/>
    <p:sldId id="528" r:id="rId12"/>
    <p:sldId id="544" r:id="rId13"/>
    <p:sldId id="545" r:id="rId14"/>
    <p:sldId id="546" r:id="rId15"/>
    <p:sldId id="533" r:id="rId16"/>
    <p:sldId id="547" r:id="rId17"/>
    <p:sldId id="541" r:id="rId18"/>
    <p:sldId id="543" r:id="rId19"/>
    <p:sldId id="542" r:id="rId20"/>
    <p:sldId id="536" r:id="rId21"/>
    <p:sldId id="537" r:id="rId22"/>
    <p:sldId id="550" r:id="rId23"/>
    <p:sldId id="549" r:id="rId24"/>
    <p:sldId id="548" r:id="rId25"/>
    <p:sldId id="551" r:id="rId26"/>
    <p:sldId id="552" r:id="rId27"/>
    <p:sldId id="532" r:id="rId28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bg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BF5"/>
    <a:srgbClr val="CCECFF"/>
    <a:srgbClr val="00FFFF"/>
    <a:srgbClr val="44B4CE"/>
    <a:srgbClr val="278927"/>
    <a:srgbClr val="27AE02"/>
    <a:srgbClr val="232127"/>
    <a:srgbClr val="36333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1" autoAdjust="0"/>
    <p:restoredTop sz="94706" autoAdjust="0"/>
  </p:normalViewPr>
  <p:slideViewPr>
    <p:cSldViewPr>
      <p:cViewPr>
        <p:scale>
          <a:sx n="100" d="100"/>
          <a:sy n="100" d="100"/>
        </p:scale>
        <p:origin x="-7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814" y="-102"/>
      </p:cViewPr>
      <p:guideLst>
        <p:guide orient="horz" pos="3110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68DAD5-44FC-4157-BDBA-E41D17E3F20E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275" y="9378950"/>
            <a:ext cx="294481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80871D-5263-440C-8966-A34A1CD01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080D7-FF94-4A01-BA60-6AEE8BBF4703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5D484-43D8-4F7C-B8AE-26E353A6B3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32F23-F509-47FC-866A-D9032F4F12F9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9D984-7E3E-42DE-9E54-5DD269840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87826-03BA-4CA4-ABA8-B05DDD91AF0B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8A8CF-A630-4521-B05F-E7FB46ED4B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EF33A-977B-4AA2-AD67-F31C553A3734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8711D-BAF4-4337-8D04-D64E60D824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418F7-0DC5-476A-9417-9E61036274D0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2E438-F70E-45A0-B875-EAB4D417AA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4CE6E-4887-44F5-AC34-0F310A9ED1DB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00348-6A63-4591-9C03-7BC79E324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C7A0-06BC-4F03-8BAC-437E8F654936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45E92-A77D-474F-AF63-8AEC5580B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10A63-F35E-474A-91F5-25AD997E24EF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FA936-242D-471C-89BA-BC1B288DF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8DD8-BA21-4630-89B9-BFF6C63F4391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F427A-0ECC-4FC4-AAE7-15D36688C5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39939-247D-4A34-80E8-878C4D8D51AE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6469F-2998-45DD-821F-45AA30CCBE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C5853-42BB-448F-BA24-086E3478940B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A2BC8-5E6A-4F14-8A51-13A740D015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47A6-07C8-4DAE-B7B2-AB657D0DD03D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5AE05-28B4-4AF0-A46D-5D8551CA8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AE027-8516-47F7-8438-B6884165B670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1777C-37C3-48AD-AF89-5190F7908C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5336B7-C966-4809-95E4-E94AC663D86A}" type="datetimeFigureOut">
              <a:rPr lang="ru-RU"/>
              <a:pPr>
                <a:defRPr/>
              </a:pPr>
              <a:t>22.12.2011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B7E8FE-6ECF-4EBC-8605-93283CE78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6"/>
          <p:cNvSpPr txBox="1">
            <a:spLocks noChangeArrowheads="1"/>
          </p:cNvSpPr>
          <p:nvPr/>
        </p:nvSpPr>
        <p:spPr bwMode="auto">
          <a:xfrm>
            <a:off x="611188" y="5611813"/>
            <a:ext cx="8001000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0">
                <a:solidFill>
                  <a:schemeClr val="tx1"/>
                </a:solidFill>
                <a:latin typeface="Arial" charset="0"/>
              </a:rPr>
              <a:t>Шадрин А.Е. — директор департамента стратегического управления (программ)</a:t>
            </a:r>
          </a:p>
          <a:p>
            <a:r>
              <a:rPr lang="ru-RU" sz="1600" b="0">
                <a:solidFill>
                  <a:schemeClr val="tx1"/>
                </a:solidFill>
                <a:latin typeface="Arial" charset="0"/>
              </a:rPr>
              <a:t>и бюджетирования Минэкономразвития России</a:t>
            </a:r>
          </a:p>
          <a:p>
            <a:endParaRPr lang="ru-RU" sz="1000" b="0">
              <a:solidFill>
                <a:srgbClr val="376092"/>
              </a:solidFill>
              <a:latin typeface="Arial" charset="0"/>
            </a:endParaRPr>
          </a:p>
          <a:p>
            <a:r>
              <a:rPr lang="ru-RU" sz="1600">
                <a:solidFill>
                  <a:srgbClr val="376092"/>
                </a:solidFill>
                <a:latin typeface="Arial" charset="0"/>
              </a:rPr>
              <a:t>Москва, 26 октября 2011 г.</a:t>
            </a:r>
          </a:p>
        </p:txBody>
      </p:sp>
      <p:pic>
        <p:nvPicPr>
          <p:cNvPr id="9" name="Picture 6" descr="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-70000" contrast="-81000"/>
          </a:blip>
          <a:srcRect/>
          <a:stretch>
            <a:fillRect/>
          </a:stretch>
        </p:blipFill>
        <p:spPr bwMode="auto">
          <a:xfrm>
            <a:off x="3297939" y="336386"/>
            <a:ext cx="2636874" cy="2876590"/>
          </a:xfrm>
          <a:prstGeom prst="rect">
            <a:avLst/>
          </a:prstGeom>
          <a:noFill/>
        </p:spPr>
      </p:pic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1403350" y="3303588"/>
            <a:ext cx="6481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</a:rPr>
              <a:t>МИНИСТЕРСТВО ЭКОНОМИЧЕСКОГО РАЗВИТИЯ РОССИЙСКОЙ ФЕДЕРАЦИИ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0" y="4149725"/>
            <a:ext cx="9144000" cy="72072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054" name="TextBox 4"/>
          <p:cNvSpPr txBox="1">
            <a:spLocks noChangeArrowheads="1"/>
          </p:cNvSpPr>
          <p:nvPr/>
        </p:nvSpPr>
        <p:spPr bwMode="auto">
          <a:xfrm>
            <a:off x="755650" y="4292600"/>
            <a:ext cx="8388350" cy="1155700"/>
          </a:xfrm>
          <a:prstGeom prst="rect">
            <a:avLst/>
          </a:prstGeom>
          <a:solidFill>
            <a:srgbClr val="376092"/>
          </a:solidFill>
          <a:ln w="9525">
            <a:noFill/>
            <a:miter lim="800000"/>
            <a:headEnd/>
            <a:tailEnd/>
          </a:ln>
        </p:spPr>
        <p:txBody>
          <a:bodyPr tIns="90000" bIns="90000" anchor="ctr"/>
          <a:lstStyle/>
          <a:p>
            <a:pPr indent="539750" algn="ctr">
              <a:lnSpc>
                <a:spcPct val="80000"/>
              </a:lnSpc>
            </a:pPr>
            <a:r>
              <a:rPr lang="ru-RU"/>
              <a:t>О реализации Федерального закона от 5 апреля 2010 г. № 40-ФЗ</a:t>
            </a:r>
          </a:p>
          <a:p>
            <a:pPr indent="539750" algn="ctr">
              <a:lnSpc>
                <a:spcPct val="80000"/>
              </a:lnSpc>
            </a:pPr>
            <a:r>
              <a:rPr lang="ru-RU"/>
              <a:t>«О внесении изменений в отдельные законодательные акты</a:t>
            </a:r>
          </a:p>
          <a:p>
            <a:pPr indent="539750" algn="ctr">
              <a:lnSpc>
                <a:spcPct val="80000"/>
              </a:lnSpc>
            </a:pPr>
            <a:r>
              <a:rPr lang="ru-RU"/>
              <a:t>Российской Федерации по вопросу поддержки</a:t>
            </a:r>
          </a:p>
          <a:p>
            <a:pPr indent="539750" algn="ctr">
              <a:lnSpc>
                <a:spcPct val="80000"/>
              </a:lnSpc>
            </a:pPr>
            <a:r>
              <a:rPr lang="ru-RU"/>
              <a:t>социально ориентированных некоммерческих организаций»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Предоставление субсидий из федерального бюджета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субъектам Российской Федерации: конкурсная документация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AutoShape 24"/>
          <p:cNvSpPr>
            <a:spLocks noChangeArrowheads="1"/>
          </p:cNvSpPr>
          <p:nvPr/>
        </p:nvSpPr>
        <p:spPr bwMode="auto">
          <a:xfrm>
            <a:off x="611188" y="2349500"/>
            <a:ext cx="8208962" cy="10080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70" name="AutoShape 25"/>
          <p:cNvSpPr>
            <a:spLocks noChangeArrowheads="1"/>
          </p:cNvSpPr>
          <p:nvPr/>
        </p:nvSpPr>
        <p:spPr bwMode="auto">
          <a:xfrm>
            <a:off x="395288" y="2278063"/>
            <a:ext cx="2881312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71" name="AutoShape 26"/>
          <p:cNvSpPr>
            <a:spLocks noChangeArrowheads="1"/>
          </p:cNvSpPr>
          <p:nvPr/>
        </p:nvSpPr>
        <p:spPr bwMode="auto">
          <a:xfrm>
            <a:off x="323850" y="2278063"/>
            <a:ext cx="28797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72" name="Text Box 27"/>
          <p:cNvSpPr txBox="1">
            <a:spLocks noChangeArrowheads="1"/>
          </p:cNvSpPr>
          <p:nvPr/>
        </p:nvSpPr>
        <p:spPr bwMode="auto">
          <a:xfrm>
            <a:off x="395288" y="2482850"/>
            <a:ext cx="273685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Приказ      Минэкономразвития России   от 8 сентября 2011 г. № 465</a:t>
            </a:r>
          </a:p>
        </p:txBody>
      </p:sp>
      <p:sp>
        <p:nvSpPr>
          <p:cNvPr id="11273" name="Text Box 28"/>
          <p:cNvSpPr txBox="1">
            <a:spLocks noChangeArrowheads="1"/>
          </p:cNvSpPr>
          <p:nvPr/>
        </p:nvSpPr>
        <p:spPr bwMode="auto">
          <a:xfrm>
            <a:off x="3276600" y="2349500"/>
            <a:ext cx="55435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порядок проведения конкурса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требования к оформлению заявки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критерии оценки заявок</a:t>
            </a:r>
          </a:p>
        </p:txBody>
      </p:sp>
      <p:sp>
        <p:nvSpPr>
          <p:cNvPr id="11274" name="AutoShape 34"/>
          <p:cNvSpPr>
            <a:spLocks noChangeArrowheads="1"/>
          </p:cNvSpPr>
          <p:nvPr/>
        </p:nvSpPr>
        <p:spPr bwMode="auto">
          <a:xfrm>
            <a:off x="611188" y="981075"/>
            <a:ext cx="8208962" cy="10080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75" name="AutoShape 35"/>
          <p:cNvSpPr>
            <a:spLocks noChangeArrowheads="1"/>
          </p:cNvSpPr>
          <p:nvPr/>
        </p:nvSpPr>
        <p:spPr bwMode="auto">
          <a:xfrm>
            <a:off x="395288" y="909638"/>
            <a:ext cx="2881312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76" name="AutoShape 36"/>
          <p:cNvSpPr>
            <a:spLocks noChangeArrowheads="1"/>
          </p:cNvSpPr>
          <p:nvPr/>
        </p:nvSpPr>
        <p:spPr bwMode="auto">
          <a:xfrm>
            <a:off x="323850" y="909638"/>
            <a:ext cx="28797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77" name="Text Box 37"/>
          <p:cNvSpPr txBox="1">
            <a:spLocks noChangeArrowheads="1"/>
          </p:cNvSpPr>
          <p:nvPr/>
        </p:nvSpPr>
        <p:spPr bwMode="auto">
          <a:xfrm>
            <a:off x="395288" y="981075"/>
            <a:ext cx="27368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Постановление Правительства         Российской Федерации          от 23 августа 2011 г. № 713</a:t>
            </a:r>
          </a:p>
        </p:txBody>
      </p:sp>
      <p:sp>
        <p:nvSpPr>
          <p:cNvPr id="11278" name="Text Box 38"/>
          <p:cNvSpPr txBox="1">
            <a:spLocks noChangeArrowheads="1"/>
          </p:cNvSpPr>
          <p:nvPr/>
        </p:nvSpPr>
        <p:spPr bwMode="auto">
          <a:xfrm>
            <a:off x="3276600" y="1141413"/>
            <a:ext cx="554355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требования к поддерживаемым программам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условия предоставления субсидий</a:t>
            </a:r>
          </a:p>
        </p:txBody>
      </p:sp>
      <p:sp>
        <p:nvSpPr>
          <p:cNvPr id="11279" name="AutoShape 39"/>
          <p:cNvSpPr>
            <a:spLocks noChangeArrowheads="1"/>
          </p:cNvSpPr>
          <p:nvPr/>
        </p:nvSpPr>
        <p:spPr bwMode="auto">
          <a:xfrm>
            <a:off x="611188" y="3716338"/>
            <a:ext cx="8208962" cy="10080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80" name="AutoShape 40"/>
          <p:cNvSpPr>
            <a:spLocks noChangeArrowheads="1"/>
          </p:cNvSpPr>
          <p:nvPr/>
        </p:nvSpPr>
        <p:spPr bwMode="auto">
          <a:xfrm>
            <a:off x="395288" y="3644900"/>
            <a:ext cx="2881312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81" name="AutoShape 41"/>
          <p:cNvSpPr>
            <a:spLocks noChangeArrowheads="1"/>
          </p:cNvSpPr>
          <p:nvPr/>
        </p:nvSpPr>
        <p:spPr bwMode="auto">
          <a:xfrm>
            <a:off x="323850" y="3644900"/>
            <a:ext cx="28797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82" name="Text Box 42"/>
          <p:cNvSpPr txBox="1">
            <a:spLocks noChangeArrowheads="1"/>
          </p:cNvSpPr>
          <p:nvPr/>
        </p:nvSpPr>
        <p:spPr bwMode="auto">
          <a:xfrm>
            <a:off x="395288" y="3849688"/>
            <a:ext cx="273685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Приказ      Минэкономразвития России   от 30 сентября 2011 г. № 528</a:t>
            </a:r>
          </a:p>
        </p:txBody>
      </p:sp>
      <p:sp>
        <p:nvSpPr>
          <p:cNvPr id="11283" name="Text Box 43"/>
          <p:cNvSpPr txBox="1">
            <a:spLocks noChangeArrowheads="1"/>
          </p:cNvSpPr>
          <p:nvPr/>
        </p:nvSpPr>
        <p:spPr bwMode="auto">
          <a:xfrm>
            <a:off x="3276600" y="3884613"/>
            <a:ext cx="554355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решение о проведении конкурса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сроки приема заявок</a:t>
            </a:r>
          </a:p>
        </p:txBody>
      </p:sp>
      <p:sp>
        <p:nvSpPr>
          <p:cNvPr id="11284" name="AutoShape 44"/>
          <p:cNvSpPr>
            <a:spLocks noChangeArrowheads="1"/>
          </p:cNvSpPr>
          <p:nvPr/>
        </p:nvSpPr>
        <p:spPr bwMode="auto">
          <a:xfrm>
            <a:off x="323850" y="5013325"/>
            <a:ext cx="8496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1285" name="Text Box 45"/>
          <p:cNvSpPr txBox="1">
            <a:spLocks noChangeArrowheads="1"/>
          </p:cNvSpPr>
          <p:nvPr/>
        </p:nvSpPr>
        <p:spPr bwMode="auto">
          <a:xfrm>
            <a:off x="395288" y="5084763"/>
            <a:ext cx="8280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0">
                <a:latin typeface="Arial" charset="0"/>
              </a:rPr>
              <a:t>Методические материалы по разработке региональных программ поддержки социально ориентированных некоммерческих организаций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n-lt"/>
              </a:rPr>
              <a:t>Сроки проведения конкурса и реализации поддержанных программ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AutoShape 6"/>
          <p:cNvSpPr>
            <a:spLocks noChangeArrowheads="1"/>
          </p:cNvSpPr>
          <p:nvPr/>
        </p:nvSpPr>
        <p:spPr bwMode="auto">
          <a:xfrm>
            <a:off x="611188" y="1050925"/>
            <a:ext cx="8208962" cy="7921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294" name="AutoShape 7"/>
          <p:cNvSpPr>
            <a:spLocks noChangeArrowheads="1"/>
          </p:cNvSpPr>
          <p:nvPr/>
        </p:nvSpPr>
        <p:spPr bwMode="auto">
          <a:xfrm>
            <a:off x="395288" y="1052513"/>
            <a:ext cx="2881312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295" name="AutoShape 8"/>
          <p:cNvSpPr>
            <a:spLocks noChangeArrowheads="1"/>
          </p:cNvSpPr>
          <p:nvPr/>
        </p:nvSpPr>
        <p:spPr bwMode="auto">
          <a:xfrm>
            <a:off x="323850" y="1052513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296" name="Text Box 9"/>
          <p:cNvSpPr txBox="1">
            <a:spLocks noChangeArrowheads="1"/>
          </p:cNvSpPr>
          <p:nvPr/>
        </p:nvSpPr>
        <p:spPr bwMode="auto">
          <a:xfrm>
            <a:off x="395288" y="1123950"/>
            <a:ext cx="27368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Прием заявок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на участие в конкурсе</a:t>
            </a:r>
          </a:p>
        </p:txBody>
      </p:sp>
      <p:sp>
        <p:nvSpPr>
          <p:cNvPr id="12297" name="Text Box 10"/>
          <p:cNvSpPr txBox="1">
            <a:spLocks noChangeArrowheads="1"/>
          </p:cNvSpPr>
          <p:nvPr/>
        </p:nvSpPr>
        <p:spPr bwMode="auto">
          <a:xfrm>
            <a:off x="3276600" y="1230313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chemeClr val="tx2"/>
                </a:solidFill>
                <a:latin typeface="Arial" charset="0"/>
              </a:rPr>
              <a:t>с 14 октября по 25 октября 2011 года</a:t>
            </a:r>
          </a:p>
        </p:txBody>
      </p:sp>
      <p:sp>
        <p:nvSpPr>
          <p:cNvPr id="12298" name="AutoShape 11"/>
          <p:cNvSpPr>
            <a:spLocks noChangeArrowheads="1"/>
          </p:cNvSpPr>
          <p:nvPr/>
        </p:nvSpPr>
        <p:spPr bwMode="auto">
          <a:xfrm>
            <a:off x="611188" y="1987550"/>
            <a:ext cx="8208962" cy="7921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299" name="AutoShape 12"/>
          <p:cNvSpPr>
            <a:spLocks noChangeArrowheads="1"/>
          </p:cNvSpPr>
          <p:nvPr/>
        </p:nvSpPr>
        <p:spPr bwMode="auto">
          <a:xfrm>
            <a:off x="395288" y="1989138"/>
            <a:ext cx="2881312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00" name="AutoShape 13"/>
          <p:cNvSpPr>
            <a:spLocks noChangeArrowheads="1"/>
          </p:cNvSpPr>
          <p:nvPr/>
        </p:nvSpPr>
        <p:spPr bwMode="auto">
          <a:xfrm>
            <a:off x="323850" y="1989138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322263" y="2060575"/>
            <a:ext cx="2954337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Рассмотрение заявок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и определение победителей</a:t>
            </a:r>
          </a:p>
        </p:txBody>
      </p:sp>
      <p:sp>
        <p:nvSpPr>
          <p:cNvPr id="12302" name="Text Box 15"/>
          <p:cNvSpPr txBox="1">
            <a:spLocks noChangeArrowheads="1"/>
          </p:cNvSpPr>
          <p:nvPr/>
        </p:nvSpPr>
        <p:spPr bwMode="auto">
          <a:xfrm>
            <a:off x="3276600" y="2166938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до 3 ноября 2011 года</a:t>
            </a:r>
          </a:p>
        </p:txBody>
      </p:sp>
      <p:sp>
        <p:nvSpPr>
          <p:cNvPr id="12303" name="AutoShape 16"/>
          <p:cNvSpPr>
            <a:spLocks noChangeArrowheads="1"/>
          </p:cNvSpPr>
          <p:nvPr/>
        </p:nvSpPr>
        <p:spPr bwMode="auto">
          <a:xfrm>
            <a:off x="611188" y="3860800"/>
            <a:ext cx="8208962" cy="108108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04" name="AutoShape 17"/>
          <p:cNvSpPr>
            <a:spLocks noChangeArrowheads="1"/>
          </p:cNvSpPr>
          <p:nvPr/>
        </p:nvSpPr>
        <p:spPr bwMode="auto">
          <a:xfrm>
            <a:off x="395288" y="3862388"/>
            <a:ext cx="2881312" cy="1079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05" name="AutoShape 18"/>
          <p:cNvSpPr>
            <a:spLocks noChangeArrowheads="1"/>
          </p:cNvSpPr>
          <p:nvPr/>
        </p:nvSpPr>
        <p:spPr bwMode="auto">
          <a:xfrm>
            <a:off x="323850" y="3862388"/>
            <a:ext cx="2879725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06" name="Text Box 19"/>
          <p:cNvSpPr txBox="1">
            <a:spLocks noChangeArrowheads="1"/>
          </p:cNvSpPr>
          <p:nvPr/>
        </p:nvSpPr>
        <p:spPr bwMode="auto">
          <a:xfrm>
            <a:off x="395288" y="3933825"/>
            <a:ext cx="27368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Заключение соглашений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с победителями конкурса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и выделение субсидий</a:t>
            </a:r>
          </a:p>
        </p:txBody>
      </p:sp>
      <p:sp>
        <p:nvSpPr>
          <p:cNvPr id="12307" name="Text Box 20"/>
          <p:cNvSpPr txBox="1">
            <a:spLocks noChangeArrowheads="1"/>
          </p:cNvSpPr>
          <p:nvPr/>
        </p:nvSpPr>
        <p:spPr bwMode="auto">
          <a:xfrm>
            <a:off x="3276600" y="4149725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декабрь 2011 года</a:t>
            </a:r>
          </a:p>
        </p:txBody>
      </p:sp>
      <p:sp>
        <p:nvSpPr>
          <p:cNvPr id="12308" name="AutoShape 21"/>
          <p:cNvSpPr>
            <a:spLocks noChangeArrowheads="1"/>
          </p:cNvSpPr>
          <p:nvPr/>
        </p:nvSpPr>
        <p:spPr bwMode="auto">
          <a:xfrm>
            <a:off x="612775" y="2924175"/>
            <a:ext cx="8208963" cy="7921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09" name="AutoShape 22"/>
          <p:cNvSpPr>
            <a:spLocks noChangeArrowheads="1"/>
          </p:cNvSpPr>
          <p:nvPr/>
        </p:nvSpPr>
        <p:spPr bwMode="auto">
          <a:xfrm>
            <a:off x="396875" y="2925763"/>
            <a:ext cx="2881313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10" name="AutoShape 23"/>
          <p:cNvSpPr>
            <a:spLocks noChangeArrowheads="1"/>
          </p:cNvSpPr>
          <p:nvPr/>
        </p:nvSpPr>
        <p:spPr bwMode="auto">
          <a:xfrm>
            <a:off x="325438" y="2925763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11" name="Text Box 24"/>
          <p:cNvSpPr txBox="1">
            <a:spLocks noChangeArrowheads="1"/>
          </p:cNvSpPr>
          <p:nvPr/>
        </p:nvSpPr>
        <p:spPr bwMode="auto">
          <a:xfrm>
            <a:off x="323850" y="2997200"/>
            <a:ext cx="2954338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Утверждение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результатов конкурса</a:t>
            </a:r>
          </a:p>
        </p:txBody>
      </p:sp>
      <p:sp>
        <p:nvSpPr>
          <p:cNvPr id="12312" name="Text Box 25"/>
          <p:cNvSpPr txBox="1">
            <a:spLocks noChangeArrowheads="1"/>
          </p:cNvSpPr>
          <p:nvPr/>
        </p:nvSpPr>
        <p:spPr bwMode="auto">
          <a:xfrm>
            <a:off x="3278188" y="3103563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ноябрь 2011 года</a:t>
            </a:r>
          </a:p>
        </p:txBody>
      </p:sp>
      <p:sp>
        <p:nvSpPr>
          <p:cNvPr id="12313" name="AutoShape 26"/>
          <p:cNvSpPr>
            <a:spLocks noChangeArrowheads="1"/>
          </p:cNvSpPr>
          <p:nvPr/>
        </p:nvSpPr>
        <p:spPr bwMode="auto">
          <a:xfrm>
            <a:off x="612775" y="5084763"/>
            <a:ext cx="8208963" cy="7921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14" name="AutoShape 27"/>
          <p:cNvSpPr>
            <a:spLocks noChangeArrowheads="1"/>
          </p:cNvSpPr>
          <p:nvPr/>
        </p:nvSpPr>
        <p:spPr bwMode="auto">
          <a:xfrm>
            <a:off x="396875" y="5086350"/>
            <a:ext cx="2881313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15" name="AutoShape 28"/>
          <p:cNvSpPr>
            <a:spLocks noChangeArrowheads="1"/>
          </p:cNvSpPr>
          <p:nvPr/>
        </p:nvSpPr>
        <p:spPr bwMode="auto">
          <a:xfrm>
            <a:off x="325438" y="5086350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2316" name="Text Box 29"/>
          <p:cNvSpPr txBox="1">
            <a:spLocks noChangeArrowheads="1"/>
          </p:cNvSpPr>
          <p:nvPr/>
        </p:nvSpPr>
        <p:spPr bwMode="auto">
          <a:xfrm>
            <a:off x="323850" y="5157788"/>
            <a:ext cx="2954338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Реализация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поддержанных программ</a:t>
            </a:r>
          </a:p>
        </p:txBody>
      </p:sp>
      <p:sp>
        <p:nvSpPr>
          <p:cNvPr id="12317" name="Text Box 30"/>
          <p:cNvSpPr txBox="1">
            <a:spLocks noChangeArrowheads="1"/>
          </p:cNvSpPr>
          <p:nvPr/>
        </p:nvSpPr>
        <p:spPr bwMode="auto">
          <a:xfrm>
            <a:off x="3278188" y="5264150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декабрь 2011 года — декабрь 2012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Участие субъектов Российской Федерации в конкурсе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Freeform 2"/>
          <p:cNvSpPr>
            <a:spLocks/>
          </p:cNvSpPr>
          <p:nvPr/>
        </p:nvSpPr>
        <p:spPr bwMode="auto">
          <a:xfrm>
            <a:off x="7980363" y="3835400"/>
            <a:ext cx="158750" cy="82550"/>
          </a:xfrm>
          <a:custGeom>
            <a:avLst/>
            <a:gdLst>
              <a:gd name="T0" fmla="*/ 2147483647 w 115"/>
              <a:gd name="T1" fmla="*/ 2147483647 h 69"/>
              <a:gd name="T2" fmla="*/ 2147483647 w 115"/>
              <a:gd name="T3" fmla="*/ 2147483647 h 69"/>
              <a:gd name="T4" fmla="*/ 2147483647 w 115"/>
              <a:gd name="T5" fmla="*/ 2147483647 h 69"/>
              <a:gd name="T6" fmla="*/ 2147483647 w 115"/>
              <a:gd name="T7" fmla="*/ 2147483647 h 69"/>
              <a:gd name="T8" fmla="*/ 2147483647 w 115"/>
              <a:gd name="T9" fmla="*/ 2147483647 h 69"/>
              <a:gd name="T10" fmla="*/ 2147483647 w 115"/>
              <a:gd name="T11" fmla="*/ 2147483647 h 69"/>
              <a:gd name="T12" fmla="*/ 2147483647 w 115"/>
              <a:gd name="T13" fmla="*/ 2147483647 h 69"/>
              <a:gd name="T14" fmla="*/ 2147483647 w 115"/>
              <a:gd name="T15" fmla="*/ 2147483647 h 69"/>
              <a:gd name="T16" fmla="*/ 0 w 115"/>
              <a:gd name="T17" fmla="*/ 2147483647 h 69"/>
              <a:gd name="T18" fmla="*/ 0 w 115"/>
              <a:gd name="T19" fmla="*/ 2147483647 h 69"/>
              <a:gd name="T20" fmla="*/ 0 w 115"/>
              <a:gd name="T21" fmla="*/ 2147483647 h 69"/>
              <a:gd name="T22" fmla="*/ 0 w 115"/>
              <a:gd name="T23" fmla="*/ 2147483647 h 69"/>
              <a:gd name="T24" fmla="*/ 0 w 115"/>
              <a:gd name="T25" fmla="*/ 0 h 69"/>
              <a:gd name="T26" fmla="*/ 2147483647 w 115"/>
              <a:gd name="T27" fmla="*/ 0 h 69"/>
              <a:gd name="T28" fmla="*/ 2147483647 w 115"/>
              <a:gd name="T29" fmla="*/ 0 h 69"/>
              <a:gd name="T30" fmla="*/ 2147483647 w 115"/>
              <a:gd name="T31" fmla="*/ 2147483647 h 69"/>
              <a:gd name="T32" fmla="*/ 2147483647 w 115"/>
              <a:gd name="T33" fmla="*/ 2147483647 h 69"/>
              <a:gd name="T34" fmla="*/ 2147483647 w 115"/>
              <a:gd name="T35" fmla="*/ 2147483647 h 69"/>
              <a:gd name="T36" fmla="*/ 2147483647 w 115"/>
              <a:gd name="T37" fmla="*/ 2147483647 h 69"/>
              <a:gd name="T38" fmla="*/ 2147483647 w 115"/>
              <a:gd name="T39" fmla="*/ 2147483647 h 69"/>
              <a:gd name="T40" fmla="*/ 2147483647 w 115"/>
              <a:gd name="T41" fmla="*/ 2147483647 h 69"/>
              <a:gd name="T42" fmla="*/ 2147483647 w 115"/>
              <a:gd name="T43" fmla="*/ 2147483647 h 69"/>
              <a:gd name="T44" fmla="*/ 2147483647 w 115"/>
              <a:gd name="T45" fmla="*/ 2147483647 h 69"/>
              <a:gd name="T46" fmla="*/ 2147483647 w 115"/>
              <a:gd name="T47" fmla="*/ 2147483647 h 69"/>
              <a:gd name="T48" fmla="*/ 2147483647 w 115"/>
              <a:gd name="T49" fmla="*/ 2147483647 h 69"/>
              <a:gd name="T50" fmla="*/ 2147483647 w 115"/>
              <a:gd name="T51" fmla="*/ 2147483647 h 69"/>
              <a:gd name="T52" fmla="*/ 2147483647 w 115"/>
              <a:gd name="T53" fmla="*/ 2147483647 h 69"/>
              <a:gd name="T54" fmla="*/ 2147483647 w 115"/>
              <a:gd name="T55" fmla="*/ 2147483647 h 69"/>
              <a:gd name="T56" fmla="*/ 2147483647 w 115"/>
              <a:gd name="T57" fmla="*/ 2147483647 h 69"/>
              <a:gd name="T58" fmla="*/ 2147483647 w 115"/>
              <a:gd name="T59" fmla="*/ 2147483647 h 69"/>
              <a:gd name="T60" fmla="*/ 2147483647 w 115"/>
              <a:gd name="T61" fmla="*/ 2147483647 h 6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115"/>
              <a:gd name="T94" fmla="*/ 0 h 69"/>
              <a:gd name="T95" fmla="*/ 115 w 115"/>
              <a:gd name="T96" fmla="*/ 69 h 6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115" h="69">
                <a:moveTo>
                  <a:pt x="39" y="69"/>
                </a:moveTo>
                <a:lnTo>
                  <a:pt x="33" y="63"/>
                </a:lnTo>
                <a:lnTo>
                  <a:pt x="29" y="59"/>
                </a:lnTo>
                <a:lnTo>
                  <a:pt x="23" y="54"/>
                </a:lnTo>
                <a:lnTo>
                  <a:pt x="19" y="50"/>
                </a:lnTo>
                <a:lnTo>
                  <a:pt x="14" y="44"/>
                </a:lnTo>
                <a:lnTo>
                  <a:pt x="10" y="40"/>
                </a:lnTo>
                <a:lnTo>
                  <a:pt x="4" y="34"/>
                </a:lnTo>
                <a:lnTo>
                  <a:pt x="0" y="29"/>
                </a:lnTo>
                <a:lnTo>
                  <a:pt x="0" y="25"/>
                </a:lnTo>
                <a:lnTo>
                  <a:pt x="0" y="19"/>
                </a:lnTo>
                <a:lnTo>
                  <a:pt x="0" y="9"/>
                </a:lnTo>
                <a:lnTo>
                  <a:pt x="0" y="0"/>
                </a:lnTo>
                <a:lnTo>
                  <a:pt x="4" y="0"/>
                </a:lnTo>
                <a:lnTo>
                  <a:pt x="10" y="0"/>
                </a:lnTo>
                <a:lnTo>
                  <a:pt x="14" y="6"/>
                </a:lnTo>
                <a:lnTo>
                  <a:pt x="19" y="9"/>
                </a:lnTo>
                <a:lnTo>
                  <a:pt x="23" y="15"/>
                </a:lnTo>
                <a:lnTo>
                  <a:pt x="29" y="19"/>
                </a:lnTo>
                <a:lnTo>
                  <a:pt x="39" y="25"/>
                </a:lnTo>
                <a:lnTo>
                  <a:pt x="48" y="29"/>
                </a:lnTo>
                <a:lnTo>
                  <a:pt x="71" y="34"/>
                </a:lnTo>
                <a:lnTo>
                  <a:pt x="96" y="40"/>
                </a:lnTo>
                <a:lnTo>
                  <a:pt x="106" y="44"/>
                </a:lnTo>
                <a:lnTo>
                  <a:pt x="115" y="50"/>
                </a:lnTo>
                <a:lnTo>
                  <a:pt x="115" y="54"/>
                </a:lnTo>
                <a:lnTo>
                  <a:pt x="115" y="59"/>
                </a:lnTo>
                <a:lnTo>
                  <a:pt x="96" y="63"/>
                </a:lnTo>
                <a:lnTo>
                  <a:pt x="77" y="69"/>
                </a:lnTo>
                <a:lnTo>
                  <a:pt x="58" y="69"/>
                </a:lnTo>
                <a:lnTo>
                  <a:pt x="39" y="6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Freeform 3"/>
          <p:cNvSpPr>
            <a:spLocks/>
          </p:cNvSpPr>
          <p:nvPr/>
        </p:nvSpPr>
        <p:spPr bwMode="auto">
          <a:xfrm>
            <a:off x="7618413" y="3400425"/>
            <a:ext cx="428625" cy="401638"/>
          </a:xfrm>
          <a:custGeom>
            <a:avLst/>
            <a:gdLst>
              <a:gd name="T0" fmla="*/ 2147483647 w 302"/>
              <a:gd name="T1" fmla="*/ 2147483647 h 338"/>
              <a:gd name="T2" fmla="*/ 2147483647 w 302"/>
              <a:gd name="T3" fmla="*/ 2147483647 h 338"/>
              <a:gd name="T4" fmla="*/ 2147483647 w 302"/>
              <a:gd name="T5" fmla="*/ 2147483647 h 338"/>
              <a:gd name="T6" fmla="*/ 2147483647 w 302"/>
              <a:gd name="T7" fmla="*/ 2147483647 h 338"/>
              <a:gd name="T8" fmla="*/ 2147483647 w 302"/>
              <a:gd name="T9" fmla="*/ 2147483647 h 338"/>
              <a:gd name="T10" fmla="*/ 2147483647 w 302"/>
              <a:gd name="T11" fmla="*/ 2147483647 h 338"/>
              <a:gd name="T12" fmla="*/ 2147483647 w 302"/>
              <a:gd name="T13" fmla="*/ 2147483647 h 338"/>
              <a:gd name="T14" fmla="*/ 2147483647 w 302"/>
              <a:gd name="T15" fmla="*/ 2147483647 h 338"/>
              <a:gd name="T16" fmla="*/ 2147483647 w 302"/>
              <a:gd name="T17" fmla="*/ 2147483647 h 338"/>
              <a:gd name="T18" fmla="*/ 2147483647 w 302"/>
              <a:gd name="T19" fmla="*/ 2147483647 h 338"/>
              <a:gd name="T20" fmla="*/ 2147483647 w 302"/>
              <a:gd name="T21" fmla="*/ 2147483647 h 338"/>
              <a:gd name="T22" fmla="*/ 2147483647 w 302"/>
              <a:gd name="T23" fmla="*/ 2147483647 h 338"/>
              <a:gd name="T24" fmla="*/ 2147483647 w 302"/>
              <a:gd name="T25" fmla="*/ 2147483647 h 338"/>
              <a:gd name="T26" fmla="*/ 2147483647 w 302"/>
              <a:gd name="T27" fmla="*/ 2147483647 h 338"/>
              <a:gd name="T28" fmla="*/ 2147483647 w 302"/>
              <a:gd name="T29" fmla="*/ 2147483647 h 338"/>
              <a:gd name="T30" fmla="*/ 2147483647 w 302"/>
              <a:gd name="T31" fmla="*/ 2147483647 h 338"/>
              <a:gd name="T32" fmla="*/ 2147483647 w 302"/>
              <a:gd name="T33" fmla="*/ 2147483647 h 338"/>
              <a:gd name="T34" fmla="*/ 0 w 302"/>
              <a:gd name="T35" fmla="*/ 2147483647 h 338"/>
              <a:gd name="T36" fmla="*/ 2147483647 w 302"/>
              <a:gd name="T37" fmla="*/ 2147483647 h 338"/>
              <a:gd name="T38" fmla="*/ 2147483647 w 302"/>
              <a:gd name="T39" fmla="*/ 2147483647 h 338"/>
              <a:gd name="T40" fmla="*/ 2147483647 w 302"/>
              <a:gd name="T41" fmla="*/ 2147483647 h 338"/>
              <a:gd name="T42" fmla="*/ 2147483647 w 302"/>
              <a:gd name="T43" fmla="*/ 2147483647 h 338"/>
              <a:gd name="T44" fmla="*/ 2147483647 w 302"/>
              <a:gd name="T45" fmla="*/ 2147483647 h 338"/>
              <a:gd name="T46" fmla="*/ 2147483647 w 302"/>
              <a:gd name="T47" fmla="*/ 2147483647 h 338"/>
              <a:gd name="T48" fmla="*/ 2147483647 w 302"/>
              <a:gd name="T49" fmla="*/ 2147483647 h 338"/>
              <a:gd name="T50" fmla="*/ 2147483647 w 302"/>
              <a:gd name="T51" fmla="*/ 2147483647 h 338"/>
              <a:gd name="T52" fmla="*/ 2147483647 w 302"/>
              <a:gd name="T53" fmla="*/ 2147483647 h 338"/>
              <a:gd name="T54" fmla="*/ 2147483647 w 302"/>
              <a:gd name="T55" fmla="*/ 2147483647 h 338"/>
              <a:gd name="T56" fmla="*/ 2147483647 w 302"/>
              <a:gd name="T57" fmla="*/ 2147483647 h 338"/>
              <a:gd name="T58" fmla="*/ 2147483647 w 302"/>
              <a:gd name="T59" fmla="*/ 2147483647 h 338"/>
              <a:gd name="T60" fmla="*/ 2147483647 w 302"/>
              <a:gd name="T61" fmla="*/ 2147483647 h 338"/>
              <a:gd name="T62" fmla="*/ 2147483647 w 302"/>
              <a:gd name="T63" fmla="*/ 2147483647 h 338"/>
              <a:gd name="T64" fmla="*/ 2147483647 w 302"/>
              <a:gd name="T65" fmla="*/ 2147483647 h 338"/>
              <a:gd name="T66" fmla="*/ 2147483647 w 302"/>
              <a:gd name="T67" fmla="*/ 2147483647 h 338"/>
              <a:gd name="T68" fmla="*/ 2147483647 w 302"/>
              <a:gd name="T69" fmla="*/ 2147483647 h 338"/>
              <a:gd name="T70" fmla="*/ 2147483647 w 302"/>
              <a:gd name="T71" fmla="*/ 2147483647 h 338"/>
              <a:gd name="T72" fmla="*/ 2147483647 w 302"/>
              <a:gd name="T73" fmla="*/ 2147483647 h 338"/>
              <a:gd name="T74" fmla="*/ 2147483647 w 302"/>
              <a:gd name="T75" fmla="*/ 2147483647 h 338"/>
              <a:gd name="T76" fmla="*/ 2147483647 w 302"/>
              <a:gd name="T77" fmla="*/ 2147483647 h 338"/>
              <a:gd name="T78" fmla="*/ 2147483647 w 302"/>
              <a:gd name="T79" fmla="*/ 2147483647 h 338"/>
              <a:gd name="T80" fmla="*/ 2147483647 w 302"/>
              <a:gd name="T81" fmla="*/ 2147483647 h 338"/>
              <a:gd name="T82" fmla="*/ 2147483647 w 302"/>
              <a:gd name="T83" fmla="*/ 2147483647 h 338"/>
              <a:gd name="T84" fmla="*/ 2147483647 w 302"/>
              <a:gd name="T85" fmla="*/ 2147483647 h 338"/>
              <a:gd name="T86" fmla="*/ 2147483647 w 302"/>
              <a:gd name="T87" fmla="*/ 2147483647 h 338"/>
              <a:gd name="T88" fmla="*/ 2147483647 w 302"/>
              <a:gd name="T89" fmla="*/ 2147483647 h 338"/>
              <a:gd name="T90" fmla="*/ 2147483647 w 302"/>
              <a:gd name="T91" fmla="*/ 2147483647 h 338"/>
              <a:gd name="T92" fmla="*/ 2147483647 w 302"/>
              <a:gd name="T93" fmla="*/ 2147483647 h 338"/>
              <a:gd name="T94" fmla="*/ 2147483647 w 302"/>
              <a:gd name="T95" fmla="*/ 2147483647 h 338"/>
              <a:gd name="T96" fmla="*/ 2147483647 w 302"/>
              <a:gd name="T97" fmla="*/ 2147483647 h 33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02"/>
              <a:gd name="T148" fmla="*/ 0 h 338"/>
              <a:gd name="T149" fmla="*/ 302 w 302"/>
              <a:gd name="T150" fmla="*/ 338 h 33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02" h="338">
                <a:moveTo>
                  <a:pt x="254" y="338"/>
                </a:moveTo>
                <a:lnTo>
                  <a:pt x="248" y="334"/>
                </a:lnTo>
                <a:lnTo>
                  <a:pt x="242" y="328"/>
                </a:lnTo>
                <a:lnTo>
                  <a:pt x="242" y="325"/>
                </a:lnTo>
                <a:lnTo>
                  <a:pt x="242" y="319"/>
                </a:lnTo>
                <a:lnTo>
                  <a:pt x="238" y="315"/>
                </a:lnTo>
                <a:lnTo>
                  <a:pt x="233" y="309"/>
                </a:lnTo>
                <a:lnTo>
                  <a:pt x="233" y="305"/>
                </a:lnTo>
                <a:lnTo>
                  <a:pt x="233" y="300"/>
                </a:lnTo>
                <a:lnTo>
                  <a:pt x="233" y="284"/>
                </a:lnTo>
                <a:lnTo>
                  <a:pt x="233" y="271"/>
                </a:lnTo>
                <a:lnTo>
                  <a:pt x="223" y="271"/>
                </a:lnTo>
                <a:lnTo>
                  <a:pt x="213" y="271"/>
                </a:lnTo>
                <a:lnTo>
                  <a:pt x="215" y="261"/>
                </a:lnTo>
                <a:lnTo>
                  <a:pt x="215" y="256"/>
                </a:lnTo>
                <a:lnTo>
                  <a:pt x="213" y="248"/>
                </a:lnTo>
                <a:lnTo>
                  <a:pt x="209" y="244"/>
                </a:lnTo>
                <a:lnTo>
                  <a:pt x="200" y="236"/>
                </a:lnTo>
                <a:lnTo>
                  <a:pt x="185" y="233"/>
                </a:lnTo>
                <a:lnTo>
                  <a:pt x="181" y="233"/>
                </a:lnTo>
                <a:lnTo>
                  <a:pt x="175" y="233"/>
                </a:lnTo>
                <a:lnTo>
                  <a:pt x="175" y="227"/>
                </a:lnTo>
                <a:lnTo>
                  <a:pt x="175" y="223"/>
                </a:lnTo>
                <a:lnTo>
                  <a:pt x="177" y="208"/>
                </a:lnTo>
                <a:lnTo>
                  <a:pt x="179" y="194"/>
                </a:lnTo>
                <a:lnTo>
                  <a:pt x="154" y="173"/>
                </a:lnTo>
                <a:lnTo>
                  <a:pt x="114" y="146"/>
                </a:lnTo>
                <a:lnTo>
                  <a:pt x="75" y="121"/>
                </a:lnTo>
                <a:lnTo>
                  <a:pt x="50" y="100"/>
                </a:lnTo>
                <a:lnTo>
                  <a:pt x="54" y="96"/>
                </a:lnTo>
                <a:lnTo>
                  <a:pt x="60" y="92"/>
                </a:lnTo>
                <a:lnTo>
                  <a:pt x="35" y="79"/>
                </a:lnTo>
                <a:lnTo>
                  <a:pt x="12" y="67"/>
                </a:lnTo>
                <a:lnTo>
                  <a:pt x="6" y="67"/>
                </a:lnTo>
                <a:lnTo>
                  <a:pt x="0" y="67"/>
                </a:lnTo>
                <a:lnTo>
                  <a:pt x="0" y="52"/>
                </a:lnTo>
                <a:lnTo>
                  <a:pt x="0" y="39"/>
                </a:lnTo>
                <a:lnTo>
                  <a:pt x="6" y="33"/>
                </a:lnTo>
                <a:lnTo>
                  <a:pt x="12" y="29"/>
                </a:lnTo>
                <a:lnTo>
                  <a:pt x="12" y="23"/>
                </a:lnTo>
                <a:lnTo>
                  <a:pt x="12" y="20"/>
                </a:lnTo>
                <a:lnTo>
                  <a:pt x="16" y="10"/>
                </a:lnTo>
                <a:lnTo>
                  <a:pt x="21" y="0"/>
                </a:lnTo>
                <a:lnTo>
                  <a:pt x="31" y="4"/>
                </a:lnTo>
                <a:lnTo>
                  <a:pt x="41" y="10"/>
                </a:lnTo>
                <a:lnTo>
                  <a:pt x="50" y="14"/>
                </a:lnTo>
                <a:lnTo>
                  <a:pt x="60" y="20"/>
                </a:lnTo>
                <a:lnTo>
                  <a:pt x="64" y="23"/>
                </a:lnTo>
                <a:lnTo>
                  <a:pt x="69" y="29"/>
                </a:lnTo>
                <a:lnTo>
                  <a:pt x="73" y="33"/>
                </a:lnTo>
                <a:lnTo>
                  <a:pt x="79" y="39"/>
                </a:lnTo>
                <a:lnTo>
                  <a:pt x="83" y="43"/>
                </a:lnTo>
                <a:lnTo>
                  <a:pt x="89" y="48"/>
                </a:lnTo>
                <a:lnTo>
                  <a:pt x="92" y="52"/>
                </a:lnTo>
                <a:lnTo>
                  <a:pt x="98" y="58"/>
                </a:lnTo>
                <a:lnTo>
                  <a:pt x="98" y="62"/>
                </a:lnTo>
                <a:lnTo>
                  <a:pt x="98" y="67"/>
                </a:lnTo>
                <a:lnTo>
                  <a:pt x="102" y="73"/>
                </a:lnTo>
                <a:lnTo>
                  <a:pt x="108" y="77"/>
                </a:lnTo>
                <a:lnTo>
                  <a:pt x="112" y="83"/>
                </a:lnTo>
                <a:lnTo>
                  <a:pt x="117" y="87"/>
                </a:lnTo>
                <a:lnTo>
                  <a:pt x="121" y="92"/>
                </a:lnTo>
                <a:lnTo>
                  <a:pt x="127" y="96"/>
                </a:lnTo>
                <a:lnTo>
                  <a:pt x="131" y="106"/>
                </a:lnTo>
                <a:lnTo>
                  <a:pt x="137" y="115"/>
                </a:lnTo>
                <a:lnTo>
                  <a:pt x="140" y="121"/>
                </a:lnTo>
                <a:lnTo>
                  <a:pt x="146" y="125"/>
                </a:lnTo>
                <a:lnTo>
                  <a:pt x="156" y="131"/>
                </a:lnTo>
                <a:lnTo>
                  <a:pt x="165" y="137"/>
                </a:lnTo>
                <a:lnTo>
                  <a:pt x="169" y="140"/>
                </a:lnTo>
                <a:lnTo>
                  <a:pt x="175" y="144"/>
                </a:lnTo>
                <a:lnTo>
                  <a:pt x="185" y="150"/>
                </a:lnTo>
                <a:lnTo>
                  <a:pt x="194" y="154"/>
                </a:lnTo>
                <a:lnTo>
                  <a:pt x="204" y="160"/>
                </a:lnTo>
                <a:lnTo>
                  <a:pt x="213" y="165"/>
                </a:lnTo>
                <a:lnTo>
                  <a:pt x="219" y="169"/>
                </a:lnTo>
                <a:lnTo>
                  <a:pt x="223" y="175"/>
                </a:lnTo>
                <a:lnTo>
                  <a:pt x="238" y="179"/>
                </a:lnTo>
                <a:lnTo>
                  <a:pt x="254" y="185"/>
                </a:lnTo>
                <a:lnTo>
                  <a:pt x="257" y="188"/>
                </a:lnTo>
                <a:lnTo>
                  <a:pt x="261" y="194"/>
                </a:lnTo>
                <a:lnTo>
                  <a:pt x="277" y="198"/>
                </a:lnTo>
                <a:lnTo>
                  <a:pt x="292" y="204"/>
                </a:lnTo>
                <a:lnTo>
                  <a:pt x="296" y="208"/>
                </a:lnTo>
                <a:lnTo>
                  <a:pt x="302" y="213"/>
                </a:lnTo>
                <a:lnTo>
                  <a:pt x="302" y="217"/>
                </a:lnTo>
                <a:lnTo>
                  <a:pt x="302" y="223"/>
                </a:lnTo>
                <a:lnTo>
                  <a:pt x="280" y="227"/>
                </a:lnTo>
                <a:lnTo>
                  <a:pt x="259" y="229"/>
                </a:lnTo>
                <a:lnTo>
                  <a:pt x="254" y="244"/>
                </a:lnTo>
                <a:lnTo>
                  <a:pt x="250" y="257"/>
                </a:lnTo>
                <a:lnTo>
                  <a:pt x="248" y="267"/>
                </a:lnTo>
                <a:lnTo>
                  <a:pt x="250" y="279"/>
                </a:lnTo>
                <a:lnTo>
                  <a:pt x="257" y="300"/>
                </a:lnTo>
                <a:lnTo>
                  <a:pt x="273" y="325"/>
                </a:lnTo>
                <a:lnTo>
                  <a:pt x="269" y="327"/>
                </a:lnTo>
                <a:lnTo>
                  <a:pt x="267" y="328"/>
                </a:lnTo>
                <a:lnTo>
                  <a:pt x="259" y="334"/>
                </a:lnTo>
                <a:lnTo>
                  <a:pt x="254" y="338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Freeform 4"/>
          <p:cNvSpPr>
            <a:spLocks/>
          </p:cNvSpPr>
          <p:nvPr/>
        </p:nvSpPr>
        <p:spPr bwMode="auto">
          <a:xfrm>
            <a:off x="4324350" y="4352925"/>
            <a:ext cx="273050" cy="403225"/>
          </a:xfrm>
          <a:custGeom>
            <a:avLst/>
            <a:gdLst>
              <a:gd name="T0" fmla="*/ 0 w 193"/>
              <a:gd name="T1" fmla="*/ 2147483647 h 340"/>
              <a:gd name="T2" fmla="*/ 2147483647 w 193"/>
              <a:gd name="T3" fmla="*/ 2147483647 h 340"/>
              <a:gd name="T4" fmla="*/ 2147483647 w 193"/>
              <a:gd name="T5" fmla="*/ 2147483647 h 340"/>
              <a:gd name="T6" fmla="*/ 2147483647 w 193"/>
              <a:gd name="T7" fmla="*/ 2147483647 h 340"/>
              <a:gd name="T8" fmla="*/ 2147483647 w 193"/>
              <a:gd name="T9" fmla="*/ 2147483647 h 340"/>
              <a:gd name="T10" fmla="*/ 2147483647 w 193"/>
              <a:gd name="T11" fmla="*/ 2147483647 h 340"/>
              <a:gd name="T12" fmla="*/ 2147483647 w 193"/>
              <a:gd name="T13" fmla="*/ 2147483647 h 340"/>
              <a:gd name="T14" fmla="*/ 2147483647 w 193"/>
              <a:gd name="T15" fmla="*/ 2147483647 h 340"/>
              <a:gd name="T16" fmla="*/ 2147483647 w 193"/>
              <a:gd name="T17" fmla="*/ 2147483647 h 340"/>
              <a:gd name="T18" fmla="*/ 2147483647 w 193"/>
              <a:gd name="T19" fmla="*/ 2147483647 h 340"/>
              <a:gd name="T20" fmla="*/ 2147483647 w 193"/>
              <a:gd name="T21" fmla="*/ 2147483647 h 340"/>
              <a:gd name="T22" fmla="*/ 2147483647 w 193"/>
              <a:gd name="T23" fmla="*/ 2147483647 h 340"/>
              <a:gd name="T24" fmla="*/ 2147483647 w 193"/>
              <a:gd name="T25" fmla="*/ 2147483647 h 340"/>
              <a:gd name="T26" fmla="*/ 2147483647 w 193"/>
              <a:gd name="T27" fmla="*/ 2147483647 h 340"/>
              <a:gd name="T28" fmla="*/ 2147483647 w 193"/>
              <a:gd name="T29" fmla="*/ 2147483647 h 340"/>
              <a:gd name="T30" fmla="*/ 2147483647 w 193"/>
              <a:gd name="T31" fmla="*/ 2147483647 h 340"/>
              <a:gd name="T32" fmla="*/ 2147483647 w 193"/>
              <a:gd name="T33" fmla="*/ 2147483647 h 340"/>
              <a:gd name="T34" fmla="*/ 2147483647 w 193"/>
              <a:gd name="T35" fmla="*/ 2147483647 h 340"/>
              <a:gd name="T36" fmla="*/ 2147483647 w 193"/>
              <a:gd name="T37" fmla="*/ 2147483647 h 340"/>
              <a:gd name="T38" fmla="*/ 2147483647 w 193"/>
              <a:gd name="T39" fmla="*/ 2147483647 h 340"/>
              <a:gd name="T40" fmla="*/ 2147483647 w 193"/>
              <a:gd name="T41" fmla="*/ 2147483647 h 340"/>
              <a:gd name="T42" fmla="*/ 2147483647 w 193"/>
              <a:gd name="T43" fmla="*/ 2147483647 h 340"/>
              <a:gd name="T44" fmla="*/ 2147483647 w 193"/>
              <a:gd name="T45" fmla="*/ 2147483647 h 340"/>
              <a:gd name="T46" fmla="*/ 2147483647 w 193"/>
              <a:gd name="T47" fmla="*/ 2147483647 h 340"/>
              <a:gd name="T48" fmla="*/ 2147483647 w 193"/>
              <a:gd name="T49" fmla="*/ 2147483647 h 340"/>
              <a:gd name="T50" fmla="*/ 2147483647 w 193"/>
              <a:gd name="T51" fmla="*/ 2147483647 h 340"/>
              <a:gd name="T52" fmla="*/ 2147483647 w 193"/>
              <a:gd name="T53" fmla="*/ 2147483647 h 340"/>
              <a:gd name="T54" fmla="*/ 2147483647 w 193"/>
              <a:gd name="T55" fmla="*/ 2147483647 h 340"/>
              <a:gd name="T56" fmla="*/ 2147483647 w 193"/>
              <a:gd name="T57" fmla="*/ 2147483647 h 340"/>
              <a:gd name="T58" fmla="*/ 2147483647 w 193"/>
              <a:gd name="T59" fmla="*/ 2147483647 h 340"/>
              <a:gd name="T60" fmla="*/ 2147483647 w 193"/>
              <a:gd name="T61" fmla="*/ 2147483647 h 340"/>
              <a:gd name="T62" fmla="*/ 2147483647 w 193"/>
              <a:gd name="T63" fmla="*/ 2147483647 h 340"/>
              <a:gd name="T64" fmla="*/ 2147483647 w 193"/>
              <a:gd name="T65" fmla="*/ 2147483647 h 340"/>
              <a:gd name="T66" fmla="*/ 2147483647 w 193"/>
              <a:gd name="T67" fmla="*/ 2147483647 h 340"/>
              <a:gd name="T68" fmla="*/ 2147483647 w 193"/>
              <a:gd name="T69" fmla="*/ 2147483647 h 340"/>
              <a:gd name="T70" fmla="*/ 2147483647 w 193"/>
              <a:gd name="T71" fmla="*/ 2147483647 h 340"/>
              <a:gd name="T72" fmla="*/ 2147483647 w 193"/>
              <a:gd name="T73" fmla="*/ 2147483647 h 340"/>
              <a:gd name="T74" fmla="*/ 2147483647 w 193"/>
              <a:gd name="T75" fmla="*/ 2147483647 h 340"/>
              <a:gd name="T76" fmla="*/ 2147483647 w 193"/>
              <a:gd name="T77" fmla="*/ 2147483647 h 340"/>
              <a:gd name="T78" fmla="*/ 2147483647 w 193"/>
              <a:gd name="T79" fmla="*/ 2147483647 h 340"/>
              <a:gd name="T80" fmla="*/ 2147483647 w 193"/>
              <a:gd name="T81" fmla="*/ 2147483647 h 340"/>
              <a:gd name="T82" fmla="*/ 2147483647 w 193"/>
              <a:gd name="T83" fmla="*/ 2147483647 h 340"/>
              <a:gd name="T84" fmla="*/ 2147483647 w 193"/>
              <a:gd name="T85" fmla="*/ 2147483647 h 340"/>
              <a:gd name="T86" fmla="*/ 2147483647 w 193"/>
              <a:gd name="T87" fmla="*/ 2147483647 h 340"/>
              <a:gd name="T88" fmla="*/ 2147483647 w 193"/>
              <a:gd name="T89" fmla="*/ 2147483647 h 340"/>
              <a:gd name="T90" fmla="*/ 2147483647 w 193"/>
              <a:gd name="T91" fmla="*/ 2147483647 h 340"/>
              <a:gd name="T92" fmla="*/ 2147483647 w 193"/>
              <a:gd name="T93" fmla="*/ 2147483647 h 340"/>
              <a:gd name="T94" fmla="*/ 2147483647 w 193"/>
              <a:gd name="T95" fmla="*/ 2147483647 h 340"/>
              <a:gd name="T96" fmla="*/ 2147483647 w 193"/>
              <a:gd name="T97" fmla="*/ 2147483647 h 34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93"/>
              <a:gd name="T148" fmla="*/ 0 h 340"/>
              <a:gd name="T149" fmla="*/ 193 w 193"/>
              <a:gd name="T150" fmla="*/ 340 h 340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93" h="340">
                <a:moveTo>
                  <a:pt x="2" y="321"/>
                </a:moveTo>
                <a:lnTo>
                  <a:pt x="2" y="309"/>
                </a:lnTo>
                <a:lnTo>
                  <a:pt x="0" y="296"/>
                </a:lnTo>
                <a:lnTo>
                  <a:pt x="2" y="294"/>
                </a:lnTo>
                <a:lnTo>
                  <a:pt x="5" y="290"/>
                </a:lnTo>
                <a:lnTo>
                  <a:pt x="7" y="288"/>
                </a:lnTo>
                <a:lnTo>
                  <a:pt x="9" y="286"/>
                </a:lnTo>
                <a:lnTo>
                  <a:pt x="11" y="282"/>
                </a:lnTo>
                <a:lnTo>
                  <a:pt x="15" y="281"/>
                </a:lnTo>
                <a:lnTo>
                  <a:pt x="17" y="279"/>
                </a:lnTo>
                <a:lnTo>
                  <a:pt x="19" y="277"/>
                </a:lnTo>
                <a:lnTo>
                  <a:pt x="23" y="275"/>
                </a:lnTo>
                <a:lnTo>
                  <a:pt x="25" y="271"/>
                </a:lnTo>
                <a:lnTo>
                  <a:pt x="32" y="269"/>
                </a:lnTo>
                <a:lnTo>
                  <a:pt x="38" y="267"/>
                </a:lnTo>
                <a:lnTo>
                  <a:pt x="40" y="265"/>
                </a:lnTo>
                <a:lnTo>
                  <a:pt x="44" y="261"/>
                </a:lnTo>
                <a:lnTo>
                  <a:pt x="46" y="259"/>
                </a:lnTo>
                <a:lnTo>
                  <a:pt x="50" y="257"/>
                </a:lnTo>
                <a:lnTo>
                  <a:pt x="51" y="254"/>
                </a:lnTo>
                <a:lnTo>
                  <a:pt x="53" y="252"/>
                </a:lnTo>
                <a:lnTo>
                  <a:pt x="55" y="244"/>
                </a:lnTo>
                <a:lnTo>
                  <a:pt x="57" y="238"/>
                </a:lnTo>
                <a:lnTo>
                  <a:pt x="61" y="234"/>
                </a:lnTo>
                <a:lnTo>
                  <a:pt x="63" y="233"/>
                </a:lnTo>
                <a:lnTo>
                  <a:pt x="63" y="223"/>
                </a:lnTo>
                <a:lnTo>
                  <a:pt x="63" y="213"/>
                </a:lnTo>
                <a:lnTo>
                  <a:pt x="61" y="211"/>
                </a:lnTo>
                <a:lnTo>
                  <a:pt x="57" y="210"/>
                </a:lnTo>
                <a:lnTo>
                  <a:pt x="55" y="192"/>
                </a:lnTo>
                <a:lnTo>
                  <a:pt x="53" y="175"/>
                </a:lnTo>
                <a:lnTo>
                  <a:pt x="51" y="171"/>
                </a:lnTo>
                <a:lnTo>
                  <a:pt x="50" y="169"/>
                </a:lnTo>
                <a:lnTo>
                  <a:pt x="50" y="165"/>
                </a:lnTo>
                <a:lnTo>
                  <a:pt x="50" y="160"/>
                </a:lnTo>
                <a:lnTo>
                  <a:pt x="51" y="158"/>
                </a:lnTo>
                <a:lnTo>
                  <a:pt x="53" y="156"/>
                </a:lnTo>
                <a:lnTo>
                  <a:pt x="55" y="154"/>
                </a:lnTo>
                <a:lnTo>
                  <a:pt x="57" y="150"/>
                </a:lnTo>
                <a:lnTo>
                  <a:pt x="61" y="148"/>
                </a:lnTo>
                <a:lnTo>
                  <a:pt x="63" y="146"/>
                </a:lnTo>
                <a:lnTo>
                  <a:pt x="65" y="142"/>
                </a:lnTo>
                <a:lnTo>
                  <a:pt x="67" y="140"/>
                </a:lnTo>
                <a:lnTo>
                  <a:pt x="71" y="139"/>
                </a:lnTo>
                <a:lnTo>
                  <a:pt x="73" y="137"/>
                </a:lnTo>
                <a:lnTo>
                  <a:pt x="73" y="121"/>
                </a:lnTo>
                <a:lnTo>
                  <a:pt x="73" y="108"/>
                </a:lnTo>
                <a:lnTo>
                  <a:pt x="71" y="104"/>
                </a:lnTo>
                <a:lnTo>
                  <a:pt x="67" y="102"/>
                </a:lnTo>
                <a:lnTo>
                  <a:pt x="61" y="100"/>
                </a:lnTo>
                <a:lnTo>
                  <a:pt x="53" y="98"/>
                </a:lnTo>
                <a:lnTo>
                  <a:pt x="51" y="94"/>
                </a:lnTo>
                <a:lnTo>
                  <a:pt x="50" y="92"/>
                </a:lnTo>
                <a:lnTo>
                  <a:pt x="44" y="73"/>
                </a:lnTo>
                <a:lnTo>
                  <a:pt x="38" y="54"/>
                </a:lnTo>
                <a:lnTo>
                  <a:pt x="40" y="52"/>
                </a:lnTo>
                <a:lnTo>
                  <a:pt x="44" y="48"/>
                </a:lnTo>
                <a:lnTo>
                  <a:pt x="46" y="46"/>
                </a:lnTo>
                <a:lnTo>
                  <a:pt x="48" y="39"/>
                </a:lnTo>
                <a:lnTo>
                  <a:pt x="46" y="33"/>
                </a:lnTo>
                <a:lnTo>
                  <a:pt x="44" y="29"/>
                </a:lnTo>
                <a:lnTo>
                  <a:pt x="40" y="27"/>
                </a:lnTo>
                <a:lnTo>
                  <a:pt x="38" y="25"/>
                </a:lnTo>
                <a:lnTo>
                  <a:pt x="38" y="16"/>
                </a:lnTo>
                <a:lnTo>
                  <a:pt x="38" y="6"/>
                </a:lnTo>
                <a:lnTo>
                  <a:pt x="40" y="2"/>
                </a:lnTo>
                <a:lnTo>
                  <a:pt x="44" y="0"/>
                </a:lnTo>
                <a:lnTo>
                  <a:pt x="46" y="2"/>
                </a:lnTo>
                <a:lnTo>
                  <a:pt x="50" y="6"/>
                </a:lnTo>
                <a:lnTo>
                  <a:pt x="51" y="12"/>
                </a:lnTo>
                <a:lnTo>
                  <a:pt x="53" y="20"/>
                </a:lnTo>
                <a:lnTo>
                  <a:pt x="55" y="21"/>
                </a:lnTo>
                <a:lnTo>
                  <a:pt x="57" y="25"/>
                </a:lnTo>
                <a:lnTo>
                  <a:pt x="61" y="27"/>
                </a:lnTo>
                <a:lnTo>
                  <a:pt x="63" y="29"/>
                </a:lnTo>
                <a:lnTo>
                  <a:pt x="65" y="33"/>
                </a:lnTo>
                <a:lnTo>
                  <a:pt x="67" y="35"/>
                </a:lnTo>
                <a:lnTo>
                  <a:pt x="94" y="37"/>
                </a:lnTo>
                <a:lnTo>
                  <a:pt x="121" y="39"/>
                </a:lnTo>
                <a:lnTo>
                  <a:pt x="122" y="43"/>
                </a:lnTo>
                <a:lnTo>
                  <a:pt x="126" y="45"/>
                </a:lnTo>
                <a:lnTo>
                  <a:pt x="128" y="46"/>
                </a:lnTo>
                <a:lnTo>
                  <a:pt x="130" y="48"/>
                </a:lnTo>
                <a:lnTo>
                  <a:pt x="132" y="52"/>
                </a:lnTo>
                <a:lnTo>
                  <a:pt x="136" y="54"/>
                </a:lnTo>
                <a:lnTo>
                  <a:pt x="138" y="56"/>
                </a:lnTo>
                <a:lnTo>
                  <a:pt x="140" y="58"/>
                </a:lnTo>
                <a:lnTo>
                  <a:pt x="144" y="62"/>
                </a:lnTo>
                <a:lnTo>
                  <a:pt x="146" y="64"/>
                </a:lnTo>
                <a:lnTo>
                  <a:pt x="147" y="66"/>
                </a:lnTo>
                <a:lnTo>
                  <a:pt x="149" y="69"/>
                </a:lnTo>
                <a:lnTo>
                  <a:pt x="151" y="71"/>
                </a:lnTo>
                <a:lnTo>
                  <a:pt x="155" y="73"/>
                </a:lnTo>
                <a:lnTo>
                  <a:pt x="157" y="91"/>
                </a:lnTo>
                <a:lnTo>
                  <a:pt x="159" y="108"/>
                </a:lnTo>
                <a:lnTo>
                  <a:pt x="163" y="110"/>
                </a:lnTo>
                <a:lnTo>
                  <a:pt x="165" y="112"/>
                </a:lnTo>
                <a:lnTo>
                  <a:pt x="167" y="114"/>
                </a:lnTo>
                <a:lnTo>
                  <a:pt x="169" y="117"/>
                </a:lnTo>
                <a:lnTo>
                  <a:pt x="172" y="119"/>
                </a:lnTo>
                <a:lnTo>
                  <a:pt x="174" y="121"/>
                </a:lnTo>
                <a:lnTo>
                  <a:pt x="176" y="133"/>
                </a:lnTo>
                <a:lnTo>
                  <a:pt x="178" y="146"/>
                </a:lnTo>
                <a:lnTo>
                  <a:pt x="182" y="148"/>
                </a:lnTo>
                <a:lnTo>
                  <a:pt x="184" y="150"/>
                </a:lnTo>
                <a:lnTo>
                  <a:pt x="186" y="158"/>
                </a:lnTo>
                <a:lnTo>
                  <a:pt x="188" y="165"/>
                </a:lnTo>
                <a:lnTo>
                  <a:pt x="192" y="167"/>
                </a:lnTo>
                <a:lnTo>
                  <a:pt x="193" y="169"/>
                </a:lnTo>
                <a:lnTo>
                  <a:pt x="192" y="171"/>
                </a:lnTo>
                <a:lnTo>
                  <a:pt x="188" y="175"/>
                </a:lnTo>
                <a:lnTo>
                  <a:pt x="184" y="179"/>
                </a:lnTo>
                <a:lnTo>
                  <a:pt x="182" y="186"/>
                </a:lnTo>
                <a:lnTo>
                  <a:pt x="178" y="202"/>
                </a:lnTo>
                <a:lnTo>
                  <a:pt x="174" y="229"/>
                </a:lnTo>
                <a:lnTo>
                  <a:pt x="172" y="231"/>
                </a:lnTo>
                <a:lnTo>
                  <a:pt x="169" y="233"/>
                </a:lnTo>
                <a:lnTo>
                  <a:pt x="167" y="234"/>
                </a:lnTo>
                <a:lnTo>
                  <a:pt x="165" y="238"/>
                </a:lnTo>
                <a:lnTo>
                  <a:pt x="163" y="240"/>
                </a:lnTo>
                <a:lnTo>
                  <a:pt x="159" y="242"/>
                </a:lnTo>
                <a:lnTo>
                  <a:pt x="153" y="244"/>
                </a:lnTo>
                <a:lnTo>
                  <a:pt x="146" y="248"/>
                </a:lnTo>
                <a:lnTo>
                  <a:pt x="144" y="250"/>
                </a:lnTo>
                <a:lnTo>
                  <a:pt x="140" y="252"/>
                </a:lnTo>
                <a:lnTo>
                  <a:pt x="138" y="259"/>
                </a:lnTo>
                <a:lnTo>
                  <a:pt x="136" y="267"/>
                </a:lnTo>
                <a:lnTo>
                  <a:pt x="132" y="269"/>
                </a:lnTo>
                <a:lnTo>
                  <a:pt x="130" y="271"/>
                </a:lnTo>
                <a:lnTo>
                  <a:pt x="119" y="271"/>
                </a:lnTo>
                <a:lnTo>
                  <a:pt x="107" y="271"/>
                </a:lnTo>
                <a:lnTo>
                  <a:pt x="107" y="279"/>
                </a:lnTo>
                <a:lnTo>
                  <a:pt x="107" y="286"/>
                </a:lnTo>
                <a:lnTo>
                  <a:pt x="103" y="288"/>
                </a:lnTo>
                <a:lnTo>
                  <a:pt x="101" y="290"/>
                </a:lnTo>
                <a:lnTo>
                  <a:pt x="94" y="304"/>
                </a:lnTo>
                <a:lnTo>
                  <a:pt x="88" y="315"/>
                </a:lnTo>
                <a:lnTo>
                  <a:pt x="84" y="317"/>
                </a:lnTo>
                <a:lnTo>
                  <a:pt x="82" y="319"/>
                </a:lnTo>
                <a:lnTo>
                  <a:pt x="53" y="325"/>
                </a:lnTo>
                <a:lnTo>
                  <a:pt x="40" y="328"/>
                </a:lnTo>
                <a:lnTo>
                  <a:pt x="32" y="330"/>
                </a:lnTo>
                <a:lnTo>
                  <a:pt x="28" y="334"/>
                </a:lnTo>
                <a:lnTo>
                  <a:pt x="27" y="336"/>
                </a:lnTo>
                <a:lnTo>
                  <a:pt x="25" y="340"/>
                </a:lnTo>
                <a:lnTo>
                  <a:pt x="7" y="327"/>
                </a:lnTo>
                <a:lnTo>
                  <a:pt x="2" y="32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Freeform 5"/>
          <p:cNvSpPr>
            <a:spLocks/>
          </p:cNvSpPr>
          <p:nvPr/>
        </p:nvSpPr>
        <p:spPr bwMode="auto">
          <a:xfrm>
            <a:off x="4049713" y="4629150"/>
            <a:ext cx="400050" cy="307975"/>
          </a:xfrm>
          <a:custGeom>
            <a:avLst/>
            <a:gdLst>
              <a:gd name="T0" fmla="*/ 2147483647 w 282"/>
              <a:gd name="T1" fmla="*/ 2147483647 h 260"/>
              <a:gd name="T2" fmla="*/ 2147483647 w 282"/>
              <a:gd name="T3" fmla="*/ 2147483647 h 260"/>
              <a:gd name="T4" fmla="*/ 2147483647 w 282"/>
              <a:gd name="T5" fmla="*/ 2147483647 h 260"/>
              <a:gd name="T6" fmla="*/ 2147483647 w 282"/>
              <a:gd name="T7" fmla="*/ 2147483647 h 260"/>
              <a:gd name="T8" fmla="*/ 2147483647 w 282"/>
              <a:gd name="T9" fmla="*/ 2147483647 h 260"/>
              <a:gd name="T10" fmla="*/ 2147483647 w 282"/>
              <a:gd name="T11" fmla="*/ 2147483647 h 260"/>
              <a:gd name="T12" fmla="*/ 2147483647 w 282"/>
              <a:gd name="T13" fmla="*/ 2147483647 h 260"/>
              <a:gd name="T14" fmla="*/ 2147483647 w 282"/>
              <a:gd name="T15" fmla="*/ 2147483647 h 260"/>
              <a:gd name="T16" fmla="*/ 2147483647 w 282"/>
              <a:gd name="T17" fmla="*/ 2147483647 h 260"/>
              <a:gd name="T18" fmla="*/ 2147483647 w 282"/>
              <a:gd name="T19" fmla="*/ 2147483647 h 260"/>
              <a:gd name="T20" fmla="*/ 2147483647 w 282"/>
              <a:gd name="T21" fmla="*/ 2147483647 h 260"/>
              <a:gd name="T22" fmla="*/ 2147483647 w 282"/>
              <a:gd name="T23" fmla="*/ 2147483647 h 260"/>
              <a:gd name="T24" fmla="*/ 2147483647 w 282"/>
              <a:gd name="T25" fmla="*/ 2147483647 h 260"/>
              <a:gd name="T26" fmla="*/ 2147483647 w 282"/>
              <a:gd name="T27" fmla="*/ 2147483647 h 260"/>
              <a:gd name="T28" fmla="*/ 2147483647 w 282"/>
              <a:gd name="T29" fmla="*/ 2147483647 h 260"/>
              <a:gd name="T30" fmla="*/ 2147483647 w 282"/>
              <a:gd name="T31" fmla="*/ 2147483647 h 260"/>
              <a:gd name="T32" fmla="*/ 2147483647 w 282"/>
              <a:gd name="T33" fmla="*/ 2147483647 h 260"/>
              <a:gd name="T34" fmla="*/ 2147483647 w 282"/>
              <a:gd name="T35" fmla="*/ 2147483647 h 260"/>
              <a:gd name="T36" fmla="*/ 2147483647 w 282"/>
              <a:gd name="T37" fmla="*/ 2147483647 h 260"/>
              <a:gd name="T38" fmla="*/ 2147483647 w 282"/>
              <a:gd name="T39" fmla="*/ 2147483647 h 260"/>
              <a:gd name="T40" fmla="*/ 2147483647 w 282"/>
              <a:gd name="T41" fmla="*/ 2147483647 h 260"/>
              <a:gd name="T42" fmla="*/ 2147483647 w 282"/>
              <a:gd name="T43" fmla="*/ 2147483647 h 260"/>
              <a:gd name="T44" fmla="*/ 2147483647 w 282"/>
              <a:gd name="T45" fmla="*/ 2147483647 h 260"/>
              <a:gd name="T46" fmla="*/ 2147483647 w 282"/>
              <a:gd name="T47" fmla="*/ 2147483647 h 260"/>
              <a:gd name="T48" fmla="*/ 2147483647 w 282"/>
              <a:gd name="T49" fmla="*/ 2147483647 h 260"/>
              <a:gd name="T50" fmla="*/ 2147483647 w 282"/>
              <a:gd name="T51" fmla="*/ 2147483647 h 260"/>
              <a:gd name="T52" fmla="*/ 2147483647 w 282"/>
              <a:gd name="T53" fmla="*/ 2147483647 h 260"/>
              <a:gd name="T54" fmla="*/ 0 w 282"/>
              <a:gd name="T55" fmla="*/ 2147483647 h 260"/>
              <a:gd name="T56" fmla="*/ 2147483647 w 282"/>
              <a:gd name="T57" fmla="*/ 2147483647 h 260"/>
              <a:gd name="T58" fmla="*/ 2147483647 w 282"/>
              <a:gd name="T59" fmla="*/ 2147483647 h 260"/>
              <a:gd name="T60" fmla="*/ 2147483647 w 282"/>
              <a:gd name="T61" fmla="*/ 2147483647 h 260"/>
              <a:gd name="T62" fmla="*/ 2147483647 w 282"/>
              <a:gd name="T63" fmla="*/ 2147483647 h 260"/>
              <a:gd name="T64" fmla="*/ 2147483647 w 282"/>
              <a:gd name="T65" fmla="*/ 2147483647 h 260"/>
              <a:gd name="T66" fmla="*/ 2147483647 w 282"/>
              <a:gd name="T67" fmla="*/ 2147483647 h 260"/>
              <a:gd name="T68" fmla="*/ 2147483647 w 282"/>
              <a:gd name="T69" fmla="*/ 2147483647 h 260"/>
              <a:gd name="T70" fmla="*/ 2147483647 w 282"/>
              <a:gd name="T71" fmla="*/ 2147483647 h 260"/>
              <a:gd name="T72" fmla="*/ 2147483647 w 282"/>
              <a:gd name="T73" fmla="*/ 2147483647 h 260"/>
              <a:gd name="T74" fmla="*/ 2147483647 w 282"/>
              <a:gd name="T75" fmla="*/ 2147483647 h 260"/>
              <a:gd name="T76" fmla="*/ 2147483647 w 282"/>
              <a:gd name="T77" fmla="*/ 2147483647 h 260"/>
              <a:gd name="T78" fmla="*/ 2147483647 w 282"/>
              <a:gd name="T79" fmla="*/ 2147483647 h 260"/>
              <a:gd name="T80" fmla="*/ 2147483647 w 282"/>
              <a:gd name="T81" fmla="*/ 2147483647 h 260"/>
              <a:gd name="T82" fmla="*/ 2147483647 w 282"/>
              <a:gd name="T83" fmla="*/ 2147483647 h 260"/>
              <a:gd name="T84" fmla="*/ 2147483647 w 282"/>
              <a:gd name="T85" fmla="*/ 2147483647 h 260"/>
              <a:gd name="T86" fmla="*/ 2147483647 w 282"/>
              <a:gd name="T87" fmla="*/ 2147483647 h 260"/>
              <a:gd name="T88" fmla="*/ 2147483647 w 282"/>
              <a:gd name="T89" fmla="*/ 2147483647 h 260"/>
              <a:gd name="T90" fmla="*/ 2147483647 w 282"/>
              <a:gd name="T91" fmla="*/ 2147483647 h 260"/>
              <a:gd name="T92" fmla="*/ 2147483647 w 282"/>
              <a:gd name="T93" fmla="*/ 2147483647 h 260"/>
              <a:gd name="T94" fmla="*/ 2147483647 w 282"/>
              <a:gd name="T95" fmla="*/ 2147483647 h 260"/>
              <a:gd name="T96" fmla="*/ 2147483647 w 282"/>
              <a:gd name="T97" fmla="*/ 2147483647 h 260"/>
              <a:gd name="T98" fmla="*/ 2147483647 w 282"/>
              <a:gd name="T99" fmla="*/ 2147483647 h 260"/>
              <a:gd name="T100" fmla="*/ 2147483647 w 282"/>
              <a:gd name="T101" fmla="*/ 2147483647 h 260"/>
              <a:gd name="T102" fmla="*/ 2147483647 w 282"/>
              <a:gd name="T103" fmla="*/ 2147483647 h 260"/>
              <a:gd name="T104" fmla="*/ 2147483647 w 282"/>
              <a:gd name="T105" fmla="*/ 2147483647 h 260"/>
              <a:gd name="T106" fmla="*/ 2147483647 w 282"/>
              <a:gd name="T107" fmla="*/ 2147483647 h 260"/>
              <a:gd name="T108" fmla="*/ 2147483647 w 282"/>
              <a:gd name="T109" fmla="*/ 2147483647 h 260"/>
              <a:gd name="T110" fmla="*/ 2147483647 w 282"/>
              <a:gd name="T111" fmla="*/ 2147483647 h 260"/>
              <a:gd name="T112" fmla="*/ 2147483647 w 282"/>
              <a:gd name="T113" fmla="*/ 2147483647 h 260"/>
              <a:gd name="T114" fmla="*/ 2147483647 w 282"/>
              <a:gd name="T115" fmla="*/ 2147483647 h 260"/>
              <a:gd name="T116" fmla="*/ 2147483647 w 282"/>
              <a:gd name="T117" fmla="*/ 2147483647 h 260"/>
              <a:gd name="T118" fmla="*/ 2147483647 w 282"/>
              <a:gd name="T119" fmla="*/ 2147483647 h 260"/>
              <a:gd name="T120" fmla="*/ 2147483647 w 282"/>
              <a:gd name="T121" fmla="*/ 2147483647 h 26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82"/>
              <a:gd name="T184" fmla="*/ 0 h 260"/>
              <a:gd name="T185" fmla="*/ 282 w 282"/>
              <a:gd name="T186" fmla="*/ 260 h 26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82" h="260">
                <a:moveTo>
                  <a:pt x="194" y="103"/>
                </a:moveTo>
                <a:lnTo>
                  <a:pt x="199" y="105"/>
                </a:lnTo>
                <a:lnTo>
                  <a:pt x="207" y="109"/>
                </a:lnTo>
                <a:lnTo>
                  <a:pt x="217" y="111"/>
                </a:lnTo>
                <a:lnTo>
                  <a:pt x="222" y="111"/>
                </a:lnTo>
                <a:lnTo>
                  <a:pt x="224" y="109"/>
                </a:lnTo>
                <a:lnTo>
                  <a:pt x="228" y="107"/>
                </a:lnTo>
                <a:lnTo>
                  <a:pt x="232" y="111"/>
                </a:lnTo>
                <a:lnTo>
                  <a:pt x="238" y="117"/>
                </a:lnTo>
                <a:lnTo>
                  <a:pt x="240" y="119"/>
                </a:lnTo>
                <a:lnTo>
                  <a:pt x="244" y="120"/>
                </a:lnTo>
                <a:lnTo>
                  <a:pt x="245" y="132"/>
                </a:lnTo>
                <a:lnTo>
                  <a:pt x="247" y="145"/>
                </a:lnTo>
                <a:lnTo>
                  <a:pt x="249" y="147"/>
                </a:lnTo>
                <a:lnTo>
                  <a:pt x="251" y="149"/>
                </a:lnTo>
                <a:lnTo>
                  <a:pt x="255" y="153"/>
                </a:lnTo>
                <a:lnTo>
                  <a:pt x="257" y="155"/>
                </a:lnTo>
                <a:lnTo>
                  <a:pt x="259" y="157"/>
                </a:lnTo>
                <a:lnTo>
                  <a:pt x="261" y="159"/>
                </a:lnTo>
                <a:lnTo>
                  <a:pt x="265" y="163"/>
                </a:lnTo>
                <a:lnTo>
                  <a:pt x="267" y="165"/>
                </a:lnTo>
                <a:lnTo>
                  <a:pt x="269" y="166"/>
                </a:lnTo>
                <a:lnTo>
                  <a:pt x="272" y="168"/>
                </a:lnTo>
                <a:lnTo>
                  <a:pt x="274" y="176"/>
                </a:lnTo>
                <a:lnTo>
                  <a:pt x="276" y="184"/>
                </a:lnTo>
                <a:lnTo>
                  <a:pt x="278" y="186"/>
                </a:lnTo>
                <a:lnTo>
                  <a:pt x="282" y="189"/>
                </a:lnTo>
                <a:lnTo>
                  <a:pt x="276" y="195"/>
                </a:lnTo>
                <a:lnTo>
                  <a:pt x="272" y="203"/>
                </a:lnTo>
                <a:lnTo>
                  <a:pt x="267" y="203"/>
                </a:lnTo>
                <a:lnTo>
                  <a:pt x="261" y="203"/>
                </a:lnTo>
                <a:lnTo>
                  <a:pt x="257" y="213"/>
                </a:lnTo>
                <a:lnTo>
                  <a:pt x="251" y="222"/>
                </a:lnTo>
                <a:lnTo>
                  <a:pt x="242" y="226"/>
                </a:lnTo>
                <a:lnTo>
                  <a:pt x="232" y="232"/>
                </a:lnTo>
                <a:lnTo>
                  <a:pt x="205" y="236"/>
                </a:lnTo>
                <a:lnTo>
                  <a:pt x="182" y="241"/>
                </a:lnTo>
                <a:lnTo>
                  <a:pt x="161" y="249"/>
                </a:lnTo>
                <a:lnTo>
                  <a:pt x="136" y="260"/>
                </a:lnTo>
                <a:lnTo>
                  <a:pt x="130" y="251"/>
                </a:lnTo>
                <a:lnTo>
                  <a:pt x="127" y="241"/>
                </a:lnTo>
                <a:lnTo>
                  <a:pt x="121" y="237"/>
                </a:lnTo>
                <a:lnTo>
                  <a:pt x="117" y="232"/>
                </a:lnTo>
                <a:lnTo>
                  <a:pt x="98" y="230"/>
                </a:lnTo>
                <a:lnTo>
                  <a:pt x="79" y="226"/>
                </a:lnTo>
                <a:lnTo>
                  <a:pt x="57" y="224"/>
                </a:lnTo>
                <a:lnTo>
                  <a:pt x="40" y="222"/>
                </a:lnTo>
                <a:lnTo>
                  <a:pt x="38" y="211"/>
                </a:lnTo>
                <a:lnTo>
                  <a:pt x="38" y="205"/>
                </a:lnTo>
                <a:lnTo>
                  <a:pt x="34" y="203"/>
                </a:lnTo>
                <a:lnTo>
                  <a:pt x="29" y="203"/>
                </a:lnTo>
                <a:lnTo>
                  <a:pt x="29" y="188"/>
                </a:lnTo>
                <a:lnTo>
                  <a:pt x="29" y="174"/>
                </a:lnTo>
                <a:lnTo>
                  <a:pt x="15" y="174"/>
                </a:lnTo>
                <a:lnTo>
                  <a:pt x="0" y="174"/>
                </a:lnTo>
                <a:lnTo>
                  <a:pt x="0" y="170"/>
                </a:lnTo>
                <a:lnTo>
                  <a:pt x="0" y="168"/>
                </a:lnTo>
                <a:lnTo>
                  <a:pt x="4" y="166"/>
                </a:lnTo>
                <a:lnTo>
                  <a:pt x="6" y="165"/>
                </a:lnTo>
                <a:lnTo>
                  <a:pt x="8" y="159"/>
                </a:lnTo>
                <a:lnTo>
                  <a:pt x="9" y="145"/>
                </a:lnTo>
                <a:lnTo>
                  <a:pt x="8" y="132"/>
                </a:lnTo>
                <a:lnTo>
                  <a:pt x="6" y="126"/>
                </a:lnTo>
                <a:lnTo>
                  <a:pt x="4" y="122"/>
                </a:lnTo>
                <a:lnTo>
                  <a:pt x="0" y="120"/>
                </a:lnTo>
                <a:lnTo>
                  <a:pt x="4" y="119"/>
                </a:lnTo>
                <a:lnTo>
                  <a:pt x="6" y="117"/>
                </a:lnTo>
                <a:lnTo>
                  <a:pt x="11" y="113"/>
                </a:lnTo>
                <a:lnTo>
                  <a:pt x="19" y="111"/>
                </a:lnTo>
                <a:lnTo>
                  <a:pt x="23" y="109"/>
                </a:lnTo>
                <a:lnTo>
                  <a:pt x="25" y="107"/>
                </a:lnTo>
                <a:lnTo>
                  <a:pt x="27" y="103"/>
                </a:lnTo>
                <a:lnTo>
                  <a:pt x="29" y="101"/>
                </a:lnTo>
                <a:lnTo>
                  <a:pt x="33" y="99"/>
                </a:lnTo>
                <a:lnTo>
                  <a:pt x="34" y="97"/>
                </a:lnTo>
                <a:lnTo>
                  <a:pt x="46" y="94"/>
                </a:lnTo>
                <a:lnTo>
                  <a:pt x="59" y="92"/>
                </a:lnTo>
                <a:lnTo>
                  <a:pt x="61" y="90"/>
                </a:lnTo>
                <a:lnTo>
                  <a:pt x="63" y="86"/>
                </a:lnTo>
                <a:lnTo>
                  <a:pt x="65" y="84"/>
                </a:lnTo>
                <a:lnTo>
                  <a:pt x="69" y="82"/>
                </a:lnTo>
                <a:lnTo>
                  <a:pt x="71" y="80"/>
                </a:lnTo>
                <a:lnTo>
                  <a:pt x="73" y="76"/>
                </a:lnTo>
                <a:lnTo>
                  <a:pt x="100" y="74"/>
                </a:lnTo>
                <a:lnTo>
                  <a:pt x="127" y="72"/>
                </a:lnTo>
                <a:lnTo>
                  <a:pt x="128" y="71"/>
                </a:lnTo>
                <a:lnTo>
                  <a:pt x="132" y="69"/>
                </a:lnTo>
                <a:lnTo>
                  <a:pt x="132" y="44"/>
                </a:lnTo>
                <a:lnTo>
                  <a:pt x="132" y="19"/>
                </a:lnTo>
                <a:lnTo>
                  <a:pt x="128" y="17"/>
                </a:lnTo>
                <a:lnTo>
                  <a:pt x="127" y="15"/>
                </a:lnTo>
                <a:lnTo>
                  <a:pt x="128" y="11"/>
                </a:lnTo>
                <a:lnTo>
                  <a:pt x="132" y="9"/>
                </a:lnTo>
                <a:lnTo>
                  <a:pt x="138" y="7"/>
                </a:lnTo>
                <a:lnTo>
                  <a:pt x="146" y="5"/>
                </a:lnTo>
                <a:lnTo>
                  <a:pt x="148" y="1"/>
                </a:lnTo>
                <a:lnTo>
                  <a:pt x="150" y="0"/>
                </a:lnTo>
                <a:lnTo>
                  <a:pt x="153" y="1"/>
                </a:lnTo>
                <a:lnTo>
                  <a:pt x="155" y="5"/>
                </a:lnTo>
                <a:lnTo>
                  <a:pt x="155" y="11"/>
                </a:lnTo>
                <a:lnTo>
                  <a:pt x="155" y="19"/>
                </a:lnTo>
                <a:lnTo>
                  <a:pt x="176" y="19"/>
                </a:lnTo>
                <a:lnTo>
                  <a:pt x="199" y="19"/>
                </a:lnTo>
                <a:lnTo>
                  <a:pt x="201" y="21"/>
                </a:lnTo>
                <a:lnTo>
                  <a:pt x="203" y="24"/>
                </a:lnTo>
                <a:lnTo>
                  <a:pt x="205" y="26"/>
                </a:lnTo>
                <a:lnTo>
                  <a:pt x="209" y="28"/>
                </a:lnTo>
                <a:lnTo>
                  <a:pt x="211" y="32"/>
                </a:lnTo>
                <a:lnTo>
                  <a:pt x="213" y="34"/>
                </a:lnTo>
                <a:lnTo>
                  <a:pt x="211" y="36"/>
                </a:lnTo>
                <a:lnTo>
                  <a:pt x="209" y="38"/>
                </a:lnTo>
                <a:lnTo>
                  <a:pt x="205" y="42"/>
                </a:lnTo>
                <a:lnTo>
                  <a:pt x="203" y="44"/>
                </a:lnTo>
                <a:lnTo>
                  <a:pt x="201" y="46"/>
                </a:lnTo>
                <a:lnTo>
                  <a:pt x="199" y="48"/>
                </a:lnTo>
                <a:lnTo>
                  <a:pt x="196" y="49"/>
                </a:lnTo>
                <a:lnTo>
                  <a:pt x="194" y="53"/>
                </a:lnTo>
                <a:lnTo>
                  <a:pt x="192" y="55"/>
                </a:lnTo>
                <a:lnTo>
                  <a:pt x="190" y="57"/>
                </a:lnTo>
                <a:lnTo>
                  <a:pt x="186" y="67"/>
                </a:lnTo>
                <a:lnTo>
                  <a:pt x="184" y="76"/>
                </a:lnTo>
                <a:lnTo>
                  <a:pt x="190" y="90"/>
                </a:lnTo>
                <a:lnTo>
                  <a:pt x="194" y="10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Freeform 6"/>
          <p:cNvSpPr>
            <a:spLocks/>
          </p:cNvSpPr>
          <p:nvPr/>
        </p:nvSpPr>
        <p:spPr bwMode="auto">
          <a:xfrm>
            <a:off x="4395788" y="4514850"/>
            <a:ext cx="708025" cy="342900"/>
          </a:xfrm>
          <a:custGeom>
            <a:avLst/>
            <a:gdLst>
              <a:gd name="T0" fmla="*/ 2147483647 w 502"/>
              <a:gd name="T1" fmla="*/ 2147483647 h 289"/>
              <a:gd name="T2" fmla="*/ 2147483647 w 502"/>
              <a:gd name="T3" fmla="*/ 2147483647 h 289"/>
              <a:gd name="T4" fmla="*/ 2147483647 w 502"/>
              <a:gd name="T5" fmla="*/ 2147483647 h 289"/>
              <a:gd name="T6" fmla="*/ 2147483647 w 502"/>
              <a:gd name="T7" fmla="*/ 2147483647 h 289"/>
              <a:gd name="T8" fmla="*/ 2147483647 w 502"/>
              <a:gd name="T9" fmla="*/ 2147483647 h 289"/>
              <a:gd name="T10" fmla="*/ 2147483647 w 502"/>
              <a:gd name="T11" fmla="*/ 2147483647 h 289"/>
              <a:gd name="T12" fmla="*/ 2147483647 w 502"/>
              <a:gd name="T13" fmla="*/ 2147483647 h 289"/>
              <a:gd name="T14" fmla="*/ 2147483647 w 502"/>
              <a:gd name="T15" fmla="*/ 2147483647 h 289"/>
              <a:gd name="T16" fmla="*/ 2147483647 w 502"/>
              <a:gd name="T17" fmla="*/ 2147483647 h 289"/>
              <a:gd name="T18" fmla="*/ 2147483647 w 502"/>
              <a:gd name="T19" fmla="*/ 2147483647 h 289"/>
              <a:gd name="T20" fmla="*/ 2147483647 w 502"/>
              <a:gd name="T21" fmla="*/ 2147483647 h 289"/>
              <a:gd name="T22" fmla="*/ 0 w 502"/>
              <a:gd name="T23" fmla="*/ 2147483647 h 289"/>
              <a:gd name="T24" fmla="*/ 2147483647 w 502"/>
              <a:gd name="T25" fmla="*/ 2147483647 h 289"/>
              <a:gd name="T26" fmla="*/ 2147483647 w 502"/>
              <a:gd name="T27" fmla="*/ 2147483647 h 289"/>
              <a:gd name="T28" fmla="*/ 2147483647 w 502"/>
              <a:gd name="T29" fmla="*/ 2147483647 h 289"/>
              <a:gd name="T30" fmla="*/ 2147483647 w 502"/>
              <a:gd name="T31" fmla="*/ 2147483647 h 289"/>
              <a:gd name="T32" fmla="*/ 2147483647 w 502"/>
              <a:gd name="T33" fmla="*/ 2147483647 h 289"/>
              <a:gd name="T34" fmla="*/ 2147483647 w 502"/>
              <a:gd name="T35" fmla="*/ 2147483647 h 289"/>
              <a:gd name="T36" fmla="*/ 2147483647 w 502"/>
              <a:gd name="T37" fmla="*/ 2147483647 h 289"/>
              <a:gd name="T38" fmla="*/ 2147483647 w 502"/>
              <a:gd name="T39" fmla="*/ 2147483647 h 289"/>
              <a:gd name="T40" fmla="*/ 2147483647 w 502"/>
              <a:gd name="T41" fmla="*/ 2147483647 h 289"/>
              <a:gd name="T42" fmla="*/ 2147483647 w 502"/>
              <a:gd name="T43" fmla="*/ 2147483647 h 289"/>
              <a:gd name="T44" fmla="*/ 2147483647 w 502"/>
              <a:gd name="T45" fmla="*/ 2147483647 h 289"/>
              <a:gd name="T46" fmla="*/ 2147483647 w 502"/>
              <a:gd name="T47" fmla="*/ 2147483647 h 289"/>
              <a:gd name="T48" fmla="*/ 2147483647 w 502"/>
              <a:gd name="T49" fmla="*/ 2147483647 h 289"/>
              <a:gd name="T50" fmla="*/ 2147483647 w 502"/>
              <a:gd name="T51" fmla="*/ 2147483647 h 289"/>
              <a:gd name="T52" fmla="*/ 2147483647 w 502"/>
              <a:gd name="T53" fmla="*/ 2147483647 h 289"/>
              <a:gd name="T54" fmla="*/ 2147483647 w 502"/>
              <a:gd name="T55" fmla="*/ 2147483647 h 289"/>
              <a:gd name="T56" fmla="*/ 2147483647 w 502"/>
              <a:gd name="T57" fmla="*/ 2147483647 h 289"/>
              <a:gd name="T58" fmla="*/ 2147483647 w 502"/>
              <a:gd name="T59" fmla="*/ 2147483647 h 289"/>
              <a:gd name="T60" fmla="*/ 2147483647 w 502"/>
              <a:gd name="T61" fmla="*/ 2147483647 h 289"/>
              <a:gd name="T62" fmla="*/ 2147483647 w 502"/>
              <a:gd name="T63" fmla="*/ 2147483647 h 289"/>
              <a:gd name="T64" fmla="*/ 2147483647 w 502"/>
              <a:gd name="T65" fmla="*/ 2147483647 h 289"/>
              <a:gd name="T66" fmla="*/ 2147483647 w 502"/>
              <a:gd name="T67" fmla="*/ 2147483647 h 289"/>
              <a:gd name="T68" fmla="*/ 2147483647 w 502"/>
              <a:gd name="T69" fmla="*/ 0 h 289"/>
              <a:gd name="T70" fmla="*/ 2147483647 w 502"/>
              <a:gd name="T71" fmla="*/ 2147483647 h 289"/>
              <a:gd name="T72" fmla="*/ 2147483647 w 502"/>
              <a:gd name="T73" fmla="*/ 2147483647 h 289"/>
              <a:gd name="T74" fmla="*/ 2147483647 w 502"/>
              <a:gd name="T75" fmla="*/ 2147483647 h 289"/>
              <a:gd name="T76" fmla="*/ 2147483647 w 502"/>
              <a:gd name="T77" fmla="*/ 2147483647 h 289"/>
              <a:gd name="T78" fmla="*/ 2147483647 w 502"/>
              <a:gd name="T79" fmla="*/ 2147483647 h 289"/>
              <a:gd name="T80" fmla="*/ 2147483647 w 502"/>
              <a:gd name="T81" fmla="*/ 2147483647 h 289"/>
              <a:gd name="T82" fmla="*/ 2147483647 w 502"/>
              <a:gd name="T83" fmla="*/ 2147483647 h 289"/>
              <a:gd name="T84" fmla="*/ 2147483647 w 502"/>
              <a:gd name="T85" fmla="*/ 2147483647 h 289"/>
              <a:gd name="T86" fmla="*/ 2147483647 w 502"/>
              <a:gd name="T87" fmla="*/ 2147483647 h 289"/>
              <a:gd name="T88" fmla="*/ 2147483647 w 502"/>
              <a:gd name="T89" fmla="*/ 2147483647 h 289"/>
              <a:gd name="T90" fmla="*/ 2147483647 w 502"/>
              <a:gd name="T91" fmla="*/ 2147483647 h 289"/>
              <a:gd name="T92" fmla="*/ 2147483647 w 502"/>
              <a:gd name="T93" fmla="*/ 2147483647 h 289"/>
              <a:gd name="T94" fmla="*/ 2147483647 w 502"/>
              <a:gd name="T95" fmla="*/ 2147483647 h 289"/>
              <a:gd name="T96" fmla="*/ 2147483647 w 502"/>
              <a:gd name="T97" fmla="*/ 2147483647 h 289"/>
              <a:gd name="T98" fmla="*/ 2147483647 w 502"/>
              <a:gd name="T99" fmla="*/ 2147483647 h 289"/>
              <a:gd name="T100" fmla="*/ 2147483647 w 502"/>
              <a:gd name="T101" fmla="*/ 2147483647 h 289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02"/>
              <a:gd name="T154" fmla="*/ 0 h 289"/>
              <a:gd name="T155" fmla="*/ 502 w 502"/>
              <a:gd name="T156" fmla="*/ 289 h 289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02" h="289">
                <a:moveTo>
                  <a:pt x="289" y="280"/>
                </a:moveTo>
                <a:lnTo>
                  <a:pt x="293" y="272"/>
                </a:lnTo>
                <a:lnTo>
                  <a:pt x="299" y="264"/>
                </a:lnTo>
                <a:lnTo>
                  <a:pt x="285" y="253"/>
                </a:lnTo>
                <a:lnTo>
                  <a:pt x="270" y="243"/>
                </a:lnTo>
                <a:lnTo>
                  <a:pt x="257" y="236"/>
                </a:lnTo>
                <a:lnTo>
                  <a:pt x="239" y="230"/>
                </a:lnTo>
                <a:lnTo>
                  <a:pt x="224" y="228"/>
                </a:lnTo>
                <a:lnTo>
                  <a:pt x="209" y="226"/>
                </a:lnTo>
                <a:lnTo>
                  <a:pt x="191" y="228"/>
                </a:lnTo>
                <a:lnTo>
                  <a:pt x="174" y="230"/>
                </a:lnTo>
                <a:lnTo>
                  <a:pt x="142" y="238"/>
                </a:lnTo>
                <a:lnTo>
                  <a:pt x="109" y="251"/>
                </a:lnTo>
                <a:lnTo>
                  <a:pt x="76" y="264"/>
                </a:lnTo>
                <a:lnTo>
                  <a:pt x="48" y="280"/>
                </a:lnTo>
                <a:lnTo>
                  <a:pt x="44" y="280"/>
                </a:lnTo>
                <a:lnTo>
                  <a:pt x="42" y="280"/>
                </a:lnTo>
                <a:lnTo>
                  <a:pt x="40" y="278"/>
                </a:lnTo>
                <a:lnTo>
                  <a:pt x="38" y="274"/>
                </a:lnTo>
                <a:lnTo>
                  <a:pt x="34" y="268"/>
                </a:lnTo>
                <a:lnTo>
                  <a:pt x="32" y="261"/>
                </a:lnTo>
                <a:lnTo>
                  <a:pt x="30" y="259"/>
                </a:lnTo>
                <a:lnTo>
                  <a:pt x="28" y="255"/>
                </a:lnTo>
                <a:lnTo>
                  <a:pt x="25" y="253"/>
                </a:lnTo>
                <a:lnTo>
                  <a:pt x="23" y="251"/>
                </a:lnTo>
                <a:lnTo>
                  <a:pt x="21" y="249"/>
                </a:lnTo>
                <a:lnTo>
                  <a:pt x="17" y="245"/>
                </a:lnTo>
                <a:lnTo>
                  <a:pt x="15" y="243"/>
                </a:lnTo>
                <a:lnTo>
                  <a:pt x="13" y="241"/>
                </a:lnTo>
                <a:lnTo>
                  <a:pt x="11" y="238"/>
                </a:lnTo>
                <a:lnTo>
                  <a:pt x="7" y="236"/>
                </a:lnTo>
                <a:lnTo>
                  <a:pt x="5" y="224"/>
                </a:lnTo>
                <a:lnTo>
                  <a:pt x="3" y="213"/>
                </a:lnTo>
                <a:lnTo>
                  <a:pt x="1" y="209"/>
                </a:lnTo>
                <a:lnTo>
                  <a:pt x="0" y="207"/>
                </a:lnTo>
                <a:lnTo>
                  <a:pt x="0" y="199"/>
                </a:lnTo>
                <a:lnTo>
                  <a:pt x="0" y="193"/>
                </a:lnTo>
                <a:lnTo>
                  <a:pt x="17" y="190"/>
                </a:lnTo>
                <a:lnTo>
                  <a:pt x="38" y="188"/>
                </a:lnTo>
                <a:lnTo>
                  <a:pt x="40" y="186"/>
                </a:lnTo>
                <a:lnTo>
                  <a:pt x="42" y="182"/>
                </a:lnTo>
                <a:lnTo>
                  <a:pt x="49" y="182"/>
                </a:lnTo>
                <a:lnTo>
                  <a:pt x="57" y="182"/>
                </a:lnTo>
                <a:lnTo>
                  <a:pt x="57" y="170"/>
                </a:lnTo>
                <a:lnTo>
                  <a:pt x="57" y="159"/>
                </a:lnTo>
                <a:lnTo>
                  <a:pt x="59" y="157"/>
                </a:lnTo>
                <a:lnTo>
                  <a:pt x="61" y="153"/>
                </a:lnTo>
                <a:lnTo>
                  <a:pt x="71" y="149"/>
                </a:lnTo>
                <a:lnTo>
                  <a:pt x="80" y="144"/>
                </a:lnTo>
                <a:lnTo>
                  <a:pt x="82" y="145"/>
                </a:lnTo>
                <a:lnTo>
                  <a:pt x="86" y="149"/>
                </a:lnTo>
                <a:lnTo>
                  <a:pt x="88" y="151"/>
                </a:lnTo>
                <a:lnTo>
                  <a:pt x="90" y="153"/>
                </a:lnTo>
                <a:lnTo>
                  <a:pt x="94" y="157"/>
                </a:lnTo>
                <a:lnTo>
                  <a:pt x="96" y="159"/>
                </a:lnTo>
                <a:lnTo>
                  <a:pt x="113" y="161"/>
                </a:lnTo>
                <a:lnTo>
                  <a:pt x="128" y="165"/>
                </a:lnTo>
                <a:lnTo>
                  <a:pt x="132" y="167"/>
                </a:lnTo>
                <a:lnTo>
                  <a:pt x="134" y="168"/>
                </a:lnTo>
                <a:lnTo>
                  <a:pt x="151" y="168"/>
                </a:lnTo>
                <a:lnTo>
                  <a:pt x="168" y="168"/>
                </a:lnTo>
                <a:lnTo>
                  <a:pt x="184" y="168"/>
                </a:lnTo>
                <a:lnTo>
                  <a:pt x="201" y="168"/>
                </a:lnTo>
                <a:lnTo>
                  <a:pt x="205" y="167"/>
                </a:lnTo>
                <a:lnTo>
                  <a:pt x="207" y="165"/>
                </a:lnTo>
                <a:lnTo>
                  <a:pt x="209" y="161"/>
                </a:lnTo>
                <a:lnTo>
                  <a:pt x="211" y="159"/>
                </a:lnTo>
                <a:lnTo>
                  <a:pt x="213" y="157"/>
                </a:lnTo>
                <a:lnTo>
                  <a:pt x="216" y="153"/>
                </a:lnTo>
                <a:lnTo>
                  <a:pt x="218" y="151"/>
                </a:lnTo>
                <a:lnTo>
                  <a:pt x="220" y="149"/>
                </a:lnTo>
                <a:lnTo>
                  <a:pt x="222" y="145"/>
                </a:lnTo>
                <a:lnTo>
                  <a:pt x="226" y="144"/>
                </a:lnTo>
                <a:lnTo>
                  <a:pt x="228" y="142"/>
                </a:lnTo>
                <a:lnTo>
                  <a:pt x="230" y="140"/>
                </a:lnTo>
                <a:lnTo>
                  <a:pt x="234" y="138"/>
                </a:lnTo>
                <a:lnTo>
                  <a:pt x="236" y="134"/>
                </a:lnTo>
                <a:lnTo>
                  <a:pt x="237" y="126"/>
                </a:lnTo>
                <a:lnTo>
                  <a:pt x="239" y="120"/>
                </a:lnTo>
                <a:lnTo>
                  <a:pt x="243" y="117"/>
                </a:lnTo>
                <a:lnTo>
                  <a:pt x="245" y="115"/>
                </a:lnTo>
                <a:lnTo>
                  <a:pt x="247" y="107"/>
                </a:lnTo>
                <a:lnTo>
                  <a:pt x="249" y="101"/>
                </a:lnTo>
                <a:lnTo>
                  <a:pt x="253" y="97"/>
                </a:lnTo>
                <a:lnTo>
                  <a:pt x="255" y="96"/>
                </a:lnTo>
                <a:lnTo>
                  <a:pt x="262" y="88"/>
                </a:lnTo>
                <a:lnTo>
                  <a:pt x="270" y="82"/>
                </a:lnTo>
                <a:lnTo>
                  <a:pt x="272" y="78"/>
                </a:lnTo>
                <a:lnTo>
                  <a:pt x="274" y="76"/>
                </a:lnTo>
                <a:lnTo>
                  <a:pt x="276" y="65"/>
                </a:lnTo>
                <a:lnTo>
                  <a:pt x="280" y="53"/>
                </a:lnTo>
                <a:lnTo>
                  <a:pt x="282" y="49"/>
                </a:lnTo>
                <a:lnTo>
                  <a:pt x="284" y="48"/>
                </a:lnTo>
                <a:lnTo>
                  <a:pt x="285" y="40"/>
                </a:lnTo>
                <a:lnTo>
                  <a:pt x="289" y="32"/>
                </a:lnTo>
                <a:lnTo>
                  <a:pt x="291" y="30"/>
                </a:lnTo>
                <a:lnTo>
                  <a:pt x="293" y="28"/>
                </a:lnTo>
                <a:lnTo>
                  <a:pt x="310" y="26"/>
                </a:lnTo>
                <a:lnTo>
                  <a:pt x="328" y="23"/>
                </a:lnTo>
                <a:lnTo>
                  <a:pt x="330" y="21"/>
                </a:lnTo>
                <a:lnTo>
                  <a:pt x="331" y="19"/>
                </a:lnTo>
                <a:lnTo>
                  <a:pt x="355" y="19"/>
                </a:lnTo>
                <a:lnTo>
                  <a:pt x="376" y="19"/>
                </a:lnTo>
                <a:lnTo>
                  <a:pt x="376" y="9"/>
                </a:lnTo>
                <a:lnTo>
                  <a:pt x="376" y="0"/>
                </a:lnTo>
                <a:lnTo>
                  <a:pt x="383" y="0"/>
                </a:lnTo>
                <a:lnTo>
                  <a:pt x="391" y="0"/>
                </a:lnTo>
                <a:lnTo>
                  <a:pt x="393" y="2"/>
                </a:lnTo>
                <a:lnTo>
                  <a:pt x="395" y="3"/>
                </a:lnTo>
                <a:lnTo>
                  <a:pt x="402" y="5"/>
                </a:lnTo>
                <a:lnTo>
                  <a:pt x="410" y="9"/>
                </a:lnTo>
                <a:lnTo>
                  <a:pt x="412" y="11"/>
                </a:lnTo>
                <a:lnTo>
                  <a:pt x="414" y="13"/>
                </a:lnTo>
                <a:lnTo>
                  <a:pt x="416" y="17"/>
                </a:lnTo>
                <a:lnTo>
                  <a:pt x="420" y="19"/>
                </a:lnTo>
                <a:lnTo>
                  <a:pt x="422" y="21"/>
                </a:lnTo>
                <a:lnTo>
                  <a:pt x="424" y="23"/>
                </a:lnTo>
                <a:lnTo>
                  <a:pt x="431" y="26"/>
                </a:lnTo>
                <a:lnTo>
                  <a:pt x="439" y="28"/>
                </a:lnTo>
                <a:lnTo>
                  <a:pt x="441" y="30"/>
                </a:lnTo>
                <a:lnTo>
                  <a:pt x="443" y="32"/>
                </a:lnTo>
                <a:lnTo>
                  <a:pt x="470" y="34"/>
                </a:lnTo>
                <a:lnTo>
                  <a:pt x="496" y="38"/>
                </a:lnTo>
                <a:lnTo>
                  <a:pt x="498" y="40"/>
                </a:lnTo>
                <a:lnTo>
                  <a:pt x="502" y="44"/>
                </a:lnTo>
                <a:lnTo>
                  <a:pt x="496" y="57"/>
                </a:lnTo>
                <a:lnTo>
                  <a:pt x="491" y="73"/>
                </a:lnTo>
                <a:lnTo>
                  <a:pt x="489" y="74"/>
                </a:lnTo>
                <a:lnTo>
                  <a:pt x="487" y="76"/>
                </a:lnTo>
                <a:lnTo>
                  <a:pt x="485" y="86"/>
                </a:lnTo>
                <a:lnTo>
                  <a:pt x="481" y="96"/>
                </a:lnTo>
                <a:lnTo>
                  <a:pt x="470" y="111"/>
                </a:lnTo>
                <a:lnTo>
                  <a:pt x="458" y="126"/>
                </a:lnTo>
                <a:lnTo>
                  <a:pt x="449" y="144"/>
                </a:lnTo>
                <a:lnTo>
                  <a:pt x="441" y="161"/>
                </a:lnTo>
                <a:lnTo>
                  <a:pt x="439" y="168"/>
                </a:lnTo>
                <a:lnTo>
                  <a:pt x="437" y="178"/>
                </a:lnTo>
                <a:lnTo>
                  <a:pt x="437" y="188"/>
                </a:lnTo>
                <a:lnTo>
                  <a:pt x="437" y="195"/>
                </a:lnTo>
                <a:lnTo>
                  <a:pt x="439" y="205"/>
                </a:lnTo>
                <a:lnTo>
                  <a:pt x="443" y="215"/>
                </a:lnTo>
                <a:lnTo>
                  <a:pt x="447" y="222"/>
                </a:lnTo>
                <a:lnTo>
                  <a:pt x="452" y="232"/>
                </a:lnTo>
                <a:lnTo>
                  <a:pt x="458" y="236"/>
                </a:lnTo>
                <a:lnTo>
                  <a:pt x="462" y="241"/>
                </a:lnTo>
                <a:lnTo>
                  <a:pt x="458" y="261"/>
                </a:lnTo>
                <a:lnTo>
                  <a:pt x="452" y="280"/>
                </a:lnTo>
                <a:lnTo>
                  <a:pt x="429" y="284"/>
                </a:lnTo>
                <a:lnTo>
                  <a:pt x="404" y="289"/>
                </a:lnTo>
                <a:lnTo>
                  <a:pt x="376" y="287"/>
                </a:lnTo>
                <a:lnTo>
                  <a:pt x="347" y="284"/>
                </a:lnTo>
                <a:lnTo>
                  <a:pt x="318" y="282"/>
                </a:lnTo>
                <a:lnTo>
                  <a:pt x="289" y="28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Freeform 7"/>
          <p:cNvSpPr>
            <a:spLocks/>
          </p:cNvSpPr>
          <p:nvPr/>
        </p:nvSpPr>
        <p:spPr bwMode="auto">
          <a:xfrm>
            <a:off x="5116513" y="3929063"/>
            <a:ext cx="1135062" cy="838200"/>
          </a:xfrm>
          <a:custGeom>
            <a:avLst/>
            <a:gdLst>
              <a:gd name="T0" fmla="*/ 2147483647 w 804"/>
              <a:gd name="T1" fmla="*/ 2147483647 h 707"/>
              <a:gd name="T2" fmla="*/ 2147483647 w 804"/>
              <a:gd name="T3" fmla="*/ 2147483647 h 707"/>
              <a:gd name="T4" fmla="*/ 2147483647 w 804"/>
              <a:gd name="T5" fmla="*/ 2147483647 h 707"/>
              <a:gd name="T6" fmla="*/ 2147483647 w 804"/>
              <a:gd name="T7" fmla="*/ 2147483647 h 707"/>
              <a:gd name="T8" fmla="*/ 2147483647 w 804"/>
              <a:gd name="T9" fmla="*/ 2147483647 h 707"/>
              <a:gd name="T10" fmla="*/ 2147483647 w 804"/>
              <a:gd name="T11" fmla="*/ 2147483647 h 707"/>
              <a:gd name="T12" fmla="*/ 2147483647 w 804"/>
              <a:gd name="T13" fmla="*/ 2147483647 h 707"/>
              <a:gd name="T14" fmla="*/ 2147483647 w 804"/>
              <a:gd name="T15" fmla="*/ 2147483647 h 707"/>
              <a:gd name="T16" fmla="*/ 2147483647 w 804"/>
              <a:gd name="T17" fmla="*/ 2147483647 h 707"/>
              <a:gd name="T18" fmla="*/ 2147483647 w 804"/>
              <a:gd name="T19" fmla="*/ 2147483647 h 707"/>
              <a:gd name="T20" fmla="*/ 2147483647 w 804"/>
              <a:gd name="T21" fmla="*/ 2147483647 h 707"/>
              <a:gd name="T22" fmla="*/ 2147483647 w 804"/>
              <a:gd name="T23" fmla="*/ 2147483647 h 707"/>
              <a:gd name="T24" fmla="*/ 2147483647 w 804"/>
              <a:gd name="T25" fmla="*/ 2147483647 h 707"/>
              <a:gd name="T26" fmla="*/ 2147483647 w 804"/>
              <a:gd name="T27" fmla="*/ 2147483647 h 707"/>
              <a:gd name="T28" fmla="*/ 2147483647 w 804"/>
              <a:gd name="T29" fmla="*/ 2147483647 h 707"/>
              <a:gd name="T30" fmla="*/ 2147483647 w 804"/>
              <a:gd name="T31" fmla="*/ 2147483647 h 707"/>
              <a:gd name="T32" fmla="*/ 2147483647 w 804"/>
              <a:gd name="T33" fmla="*/ 2147483647 h 707"/>
              <a:gd name="T34" fmla="*/ 2147483647 w 804"/>
              <a:gd name="T35" fmla="*/ 2147483647 h 707"/>
              <a:gd name="T36" fmla="*/ 2147483647 w 804"/>
              <a:gd name="T37" fmla="*/ 2147483647 h 707"/>
              <a:gd name="T38" fmla="*/ 2147483647 w 804"/>
              <a:gd name="T39" fmla="*/ 2147483647 h 707"/>
              <a:gd name="T40" fmla="*/ 2147483647 w 804"/>
              <a:gd name="T41" fmla="*/ 2147483647 h 707"/>
              <a:gd name="T42" fmla="*/ 2147483647 w 804"/>
              <a:gd name="T43" fmla="*/ 2147483647 h 707"/>
              <a:gd name="T44" fmla="*/ 2147483647 w 804"/>
              <a:gd name="T45" fmla="*/ 2147483647 h 707"/>
              <a:gd name="T46" fmla="*/ 2147483647 w 804"/>
              <a:gd name="T47" fmla="*/ 2147483647 h 707"/>
              <a:gd name="T48" fmla="*/ 2147483647 w 804"/>
              <a:gd name="T49" fmla="*/ 2147483647 h 707"/>
              <a:gd name="T50" fmla="*/ 2147483647 w 804"/>
              <a:gd name="T51" fmla="*/ 2147483647 h 707"/>
              <a:gd name="T52" fmla="*/ 2147483647 w 804"/>
              <a:gd name="T53" fmla="*/ 2147483647 h 707"/>
              <a:gd name="T54" fmla="*/ 2147483647 w 804"/>
              <a:gd name="T55" fmla="*/ 2147483647 h 707"/>
              <a:gd name="T56" fmla="*/ 2147483647 w 804"/>
              <a:gd name="T57" fmla="*/ 2147483647 h 707"/>
              <a:gd name="T58" fmla="*/ 2147483647 w 804"/>
              <a:gd name="T59" fmla="*/ 2147483647 h 707"/>
              <a:gd name="T60" fmla="*/ 2147483647 w 804"/>
              <a:gd name="T61" fmla="*/ 2147483647 h 707"/>
              <a:gd name="T62" fmla="*/ 2147483647 w 804"/>
              <a:gd name="T63" fmla="*/ 2147483647 h 707"/>
              <a:gd name="T64" fmla="*/ 2147483647 w 804"/>
              <a:gd name="T65" fmla="*/ 2147483647 h 707"/>
              <a:gd name="T66" fmla="*/ 2147483647 w 804"/>
              <a:gd name="T67" fmla="*/ 2147483647 h 707"/>
              <a:gd name="T68" fmla="*/ 2147483647 w 804"/>
              <a:gd name="T69" fmla="*/ 2147483647 h 707"/>
              <a:gd name="T70" fmla="*/ 2147483647 w 804"/>
              <a:gd name="T71" fmla="*/ 2147483647 h 707"/>
              <a:gd name="T72" fmla="*/ 2147483647 w 804"/>
              <a:gd name="T73" fmla="*/ 2147483647 h 707"/>
              <a:gd name="T74" fmla="*/ 2147483647 w 804"/>
              <a:gd name="T75" fmla="*/ 2147483647 h 707"/>
              <a:gd name="T76" fmla="*/ 2147483647 w 804"/>
              <a:gd name="T77" fmla="*/ 2147483647 h 707"/>
              <a:gd name="T78" fmla="*/ 2147483647 w 804"/>
              <a:gd name="T79" fmla="*/ 2147483647 h 707"/>
              <a:gd name="T80" fmla="*/ 2147483647 w 804"/>
              <a:gd name="T81" fmla="*/ 2147483647 h 707"/>
              <a:gd name="T82" fmla="*/ 2147483647 w 804"/>
              <a:gd name="T83" fmla="*/ 2147483647 h 707"/>
              <a:gd name="T84" fmla="*/ 2147483647 w 804"/>
              <a:gd name="T85" fmla="*/ 2147483647 h 707"/>
              <a:gd name="T86" fmla="*/ 2147483647 w 804"/>
              <a:gd name="T87" fmla="*/ 2147483647 h 707"/>
              <a:gd name="T88" fmla="*/ 2147483647 w 804"/>
              <a:gd name="T89" fmla="*/ 2147483647 h 707"/>
              <a:gd name="T90" fmla="*/ 2147483647 w 804"/>
              <a:gd name="T91" fmla="*/ 2147483647 h 707"/>
              <a:gd name="T92" fmla="*/ 2147483647 w 804"/>
              <a:gd name="T93" fmla="*/ 2147483647 h 707"/>
              <a:gd name="T94" fmla="*/ 2147483647 w 804"/>
              <a:gd name="T95" fmla="*/ 2147483647 h 707"/>
              <a:gd name="T96" fmla="*/ 2147483647 w 804"/>
              <a:gd name="T97" fmla="*/ 2147483647 h 707"/>
              <a:gd name="T98" fmla="*/ 2147483647 w 804"/>
              <a:gd name="T99" fmla="*/ 2147483647 h 707"/>
              <a:gd name="T100" fmla="*/ 2147483647 w 804"/>
              <a:gd name="T101" fmla="*/ 2147483647 h 707"/>
              <a:gd name="T102" fmla="*/ 2147483647 w 804"/>
              <a:gd name="T103" fmla="*/ 2147483647 h 707"/>
              <a:gd name="T104" fmla="*/ 2147483647 w 804"/>
              <a:gd name="T105" fmla="*/ 2147483647 h 707"/>
              <a:gd name="T106" fmla="*/ 2147483647 w 804"/>
              <a:gd name="T107" fmla="*/ 2147483647 h 707"/>
              <a:gd name="T108" fmla="*/ 2147483647 w 804"/>
              <a:gd name="T109" fmla="*/ 2147483647 h 707"/>
              <a:gd name="T110" fmla="*/ 2147483647 w 804"/>
              <a:gd name="T111" fmla="*/ 2147483647 h 70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804"/>
              <a:gd name="T169" fmla="*/ 0 h 707"/>
              <a:gd name="T170" fmla="*/ 804 w 804"/>
              <a:gd name="T171" fmla="*/ 707 h 70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804" h="707">
                <a:moveTo>
                  <a:pt x="222" y="707"/>
                </a:moveTo>
                <a:lnTo>
                  <a:pt x="218" y="682"/>
                </a:lnTo>
                <a:lnTo>
                  <a:pt x="213" y="659"/>
                </a:lnTo>
                <a:lnTo>
                  <a:pt x="213" y="651"/>
                </a:lnTo>
                <a:lnTo>
                  <a:pt x="213" y="643"/>
                </a:lnTo>
                <a:lnTo>
                  <a:pt x="192" y="630"/>
                </a:lnTo>
                <a:lnTo>
                  <a:pt x="167" y="620"/>
                </a:lnTo>
                <a:lnTo>
                  <a:pt x="142" y="613"/>
                </a:lnTo>
                <a:lnTo>
                  <a:pt x="115" y="607"/>
                </a:lnTo>
                <a:lnTo>
                  <a:pt x="61" y="597"/>
                </a:lnTo>
                <a:lnTo>
                  <a:pt x="11" y="590"/>
                </a:lnTo>
                <a:lnTo>
                  <a:pt x="5" y="590"/>
                </a:lnTo>
                <a:lnTo>
                  <a:pt x="0" y="590"/>
                </a:lnTo>
                <a:lnTo>
                  <a:pt x="0" y="582"/>
                </a:lnTo>
                <a:lnTo>
                  <a:pt x="0" y="576"/>
                </a:lnTo>
                <a:lnTo>
                  <a:pt x="4" y="572"/>
                </a:lnTo>
                <a:lnTo>
                  <a:pt x="5" y="570"/>
                </a:lnTo>
                <a:lnTo>
                  <a:pt x="13" y="553"/>
                </a:lnTo>
                <a:lnTo>
                  <a:pt x="21" y="538"/>
                </a:lnTo>
                <a:lnTo>
                  <a:pt x="23" y="534"/>
                </a:lnTo>
                <a:lnTo>
                  <a:pt x="25" y="532"/>
                </a:lnTo>
                <a:lnTo>
                  <a:pt x="32" y="532"/>
                </a:lnTo>
                <a:lnTo>
                  <a:pt x="40" y="532"/>
                </a:lnTo>
                <a:lnTo>
                  <a:pt x="40" y="524"/>
                </a:lnTo>
                <a:lnTo>
                  <a:pt x="40" y="517"/>
                </a:lnTo>
                <a:lnTo>
                  <a:pt x="42" y="515"/>
                </a:lnTo>
                <a:lnTo>
                  <a:pt x="44" y="513"/>
                </a:lnTo>
                <a:lnTo>
                  <a:pt x="53" y="513"/>
                </a:lnTo>
                <a:lnTo>
                  <a:pt x="63" y="513"/>
                </a:lnTo>
                <a:lnTo>
                  <a:pt x="65" y="515"/>
                </a:lnTo>
                <a:lnTo>
                  <a:pt x="69" y="517"/>
                </a:lnTo>
                <a:lnTo>
                  <a:pt x="71" y="520"/>
                </a:lnTo>
                <a:lnTo>
                  <a:pt x="73" y="522"/>
                </a:lnTo>
                <a:lnTo>
                  <a:pt x="75" y="524"/>
                </a:lnTo>
                <a:lnTo>
                  <a:pt x="78" y="526"/>
                </a:lnTo>
                <a:lnTo>
                  <a:pt x="80" y="528"/>
                </a:lnTo>
                <a:lnTo>
                  <a:pt x="82" y="532"/>
                </a:lnTo>
                <a:lnTo>
                  <a:pt x="84" y="534"/>
                </a:lnTo>
                <a:lnTo>
                  <a:pt x="88" y="538"/>
                </a:lnTo>
                <a:lnTo>
                  <a:pt x="94" y="540"/>
                </a:lnTo>
                <a:lnTo>
                  <a:pt x="101" y="542"/>
                </a:lnTo>
                <a:lnTo>
                  <a:pt x="105" y="543"/>
                </a:lnTo>
                <a:lnTo>
                  <a:pt x="107" y="547"/>
                </a:lnTo>
                <a:lnTo>
                  <a:pt x="115" y="549"/>
                </a:lnTo>
                <a:lnTo>
                  <a:pt x="123" y="551"/>
                </a:lnTo>
                <a:lnTo>
                  <a:pt x="124" y="553"/>
                </a:lnTo>
                <a:lnTo>
                  <a:pt x="126" y="555"/>
                </a:lnTo>
                <a:lnTo>
                  <a:pt x="128" y="559"/>
                </a:lnTo>
                <a:lnTo>
                  <a:pt x="132" y="561"/>
                </a:lnTo>
                <a:lnTo>
                  <a:pt x="134" y="563"/>
                </a:lnTo>
                <a:lnTo>
                  <a:pt x="136" y="567"/>
                </a:lnTo>
                <a:lnTo>
                  <a:pt x="153" y="568"/>
                </a:lnTo>
                <a:lnTo>
                  <a:pt x="170" y="570"/>
                </a:lnTo>
                <a:lnTo>
                  <a:pt x="172" y="572"/>
                </a:lnTo>
                <a:lnTo>
                  <a:pt x="174" y="576"/>
                </a:lnTo>
                <a:lnTo>
                  <a:pt x="182" y="578"/>
                </a:lnTo>
                <a:lnTo>
                  <a:pt x="190" y="580"/>
                </a:lnTo>
                <a:lnTo>
                  <a:pt x="192" y="582"/>
                </a:lnTo>
                <a:lnTo>
                  <a:pt x="194" y="586"/>
                </a:lnTo>
                <a:lnTo>
                  <a:pt x="201" y="588"/>
                </a:lnTo>
                <a:lnTo>
                  <a:pt x="209" y="590"/>
                </a:lnTo>
                <a:lnTo>
                  <a:pt x="211" y="591"/>
                </a:lnTo>
                <a:lnTo>
                  <a:pt x="213" y="595"/>
                </a:lnTo>
                <a:lnTo>
                  <a:pt x="217" y="597"/>
                </a:lnTo>
                <a:lnTo>
                  <a:pt x="218" y="599"/>
                </a:lnTo>
                <a:lnTo>
                  <a:pt x="220" y="601"/>
                </a:lnTo>
                <a:lnTo>
                  <a:pt x="222" y="605"/>
                </a:lnTo>
                <a:lnTo>
                  <a:pt x="226" y="607"/>
                </a:lnTo>
                <a:lnTo>
                  <a:pt x="228" y="609"/>
                </a:lnTo>
                <a:lnTo>
                  <a:pt x="230" y="611"/>
                </a:lnTo>
                <a:lnTo>
                  <a:pt x="232" y="614"/>
                </a:lnTo>
                <a:lnTo>
                  <a:pt x="232" y="620"/>
                </a:lnTo>
                <a:lnTo>
                  <a:pt x="232" y="628"/>
                </a:lnTo>
                <a:lnTo>
                  <a:pt x="240" y="628"/>
                </a:lnTo>
                <a:lnTo>
                  <a:pt x="247" y="628"/>
                </a:lnTo>
                <a:lnTo>
                  <a:pt x="249" y="632"/>
                </a:lnTo>
                <a:lnTo>
                  <a:pt x="253" y="634"/>
                </a:lnTo>
                <a:lnTo>
                  <a:pt x="259" y="636"/>
                </a:lnTo>
                <a:lnTo>
                  <a:pt x="266" y="638"/>
                </a:lnTo>
                <a:lnTo>
                  <a:pt x="268" y="639"/>
                </a:lnTo>
                <a:lnTo>
                  <a:pt x="272" y="643"/>
                </a:lnTo>
                <a:lnTo>
                  <a:pt x="272" y="651"/>
                </a:lnTo>
                <a:lnTo>
                  <a:pt x="272" y="659"/>
                </a:lnTo>
                <a:lnTo>
                  <a:pt x="282" y="659"/>
                </a:lnTo>
                <a:lnTo>
                  <a:pt x="288" y="657"/>
                </a:lnTo>
                <a:lnTo>
                  <a:pt x="291" y="655"/>
                </a:lnTo>
                <a:lnTo>
                  <a:pt x="291" y="653"/>
                </a:lnTo>
                <a:lnTo>
                  <a:pt x="293" y="651"/>
                </a:lnTo>
                <a:lnTo>
                  <a:pt x="295" y="647"/>
                </a:lnTo>
                <a:lnTo>
                  <a:pt x="297" y="645"/>
                </a:lnTo>
                <a:lnTo>
                  <a:pt x="301" y="643"/>
                </a:lnTo>
                <a:lnTo>
                  <a:pt x="303" y="639"/>
                </a:lnTo>
                <a:lnTo>
                  <a:pt x="305" y="638"/>
                </a:lnTo>
                <a:lnTo>
                  <a:pt x="307" y="636"/>
                </a:lnTo>
                <a:lnTo>
                  <a:pt x="311" y="634"/>
                </a:lnTo>
                <a:lnTo>
                  <a:pt x="312" y="632"/>
                </a:lnTo>
                <a:lnTo>
                  <a:pt x="314" y="628"/>
                </a:lnTo>
                <a:lnTo>
                  <a:pt x="316" y="624"/>
                </a:lnTo>
                <a:lnTo>
                  <a:pt x="320" y="618"/>
                </a:lnTo>
                <a:lnTo>
                  <a:pt x="324" y="614"/>
                </a:lnTo>
                <a:lnTo>
                  <a:pt x="330" y="609"/>
                </a:lnTo>
                <a:lnTo>
                  <a:pt x="339" y="605"/>
                </a:lnTo>
                <a:lnTo>
                  <a:pt x="349" y="599"/>
                </a:lnTo>
                <a:lnTo>
                  <a:pt x="353" y="595"/>
                </a:lnTo>
                <a:lnTo>
                  <a:pt x="359" y="590"/>
                </a:lnTo>
                <a:lnTo>
                  <a:pt x="362" y="584"/>
                </a:lnTo>
                <a:lnTo>
                  <a:pt x="368" y="580"/>
                </a:lnTo>
                <a:lnTo>
                  <a:pt x="372" y="565"/>
                </a:lnTo>
                <a:lnTo>
                  <a:pt x="378" y="551"/>
                </a:lnTo>
                <a:lnTo>
                  <a:pt x="383" y="536"/>
                </a:lnTo>
                <a:lnTo>
                  <a:pt x="387" y="522"/>
                </a:lnTo>
                <a:lnTo>
                  <a:pt x="391" y="517"/>
                </a:lnTo>
                <a:lnTo>
                  <a:pt x="397" y="513"/>
                </a:lnTo>
                <a:lnTo>
                  <a:pt x="401" y="507"/>
                </a:lnTo>
                <a:lnTo>
                  <a:pt x="406" y="503"/>
                </a:lnTo>
                <a:lnTo>
                  <a:pt x="422" y="494"/>
                </a:lnTo>
                <a:lnTo>
                  <a:pt x="435" y="484"/>
                </a:lnTo>
                <a:lnTo>
                  <a:pt x="441" y="478"/>
                </a:lnTo>
                <a:lnTo>
                  <a:pt x="445" y="474"/>
                </a:lnTo>
                <a:lnTo>
                  <a:pt x="451" y="469"/>
                </a:lnTo>
                <a:lnTo>
                  <a:pt x="454" y="465"/>
                </a:lnTo>
                <a:lnTo>
                  <a:pt x="460" y="446"/>
                </a:lnTo>
                <a:lnTo>
                  <a:pt x="464" y="426"/>
                </a:lnTo>
                <a:lnTo>
                  <a:pt x="470" y="421"/>
                </a:lnTo>
                <a:lnTo>
                  <a:pt x="476" y="415"/>
                </a:lnTo>
                <a:lnTo>
                  <a:pt x="479" y="411"/>
                </a:lnTo>
                <a:lnTo>
                  <a:pt x="483" y="405"/>
                </a:lnTo>
                <a:lnTo>
                  <a:pt x="489" y="405"/>
                </a:lnTo>
                <a:lnTo>
                  <a:pt x="493" y="403"/>
                </a:lnTo>
                <a:lnTo>
                  <a:pt x="493" y="398"/>
                </a:lnTo>
                <a:lnTo>
                  <a:pt x="493" y="386"/>
                </a:lnTo>
                <a:lnTo>
                  <a:pt x="483" y="384"/>
                </a:lnTo>
                <a:lnTo>
                  <a:pt x="476" y="382"/>
                </a:lnTo>
                <a:lnTo>
                  <a:pt x="479" y="375"/>
                </a:lnTo>
                <a:lnTo>
                  <a:pt x="483" y="367"/>
                </a:lnTo>
                <a:lnTo>
                  <a:pt x="489" y="357"/>
                </a:lnTo>
                <a:lnTo>
                  <a:pt x="493" y="348"/>
                </a:lnTo>
                <a:lnTo>
                  <a:pt x="499" y="348"/>
                </a:lnTo>
                <a:lnTo>
                  <a:pt x="504" y="348"/>
                </a:lnTo>
                <a:lnTo>
                  <a:pt x="504" y="332"/>
                </a:lnTo>
                <a:lnTo>
                  <a:pt x="504" y="319"/>
                </a:lnTo>
                <a:lnTo>
                  <a:pt x="499" y="319"/>
                </a:lnTo>
                <a:lnTo>
                  <a:pt x="493" y="319"/>
                </a:lnTo>
                <a:lnTo>
                  <a:pt x="489" y="309"/>
                </a:lnTo>
                <a:lnTo>
                  <a:pt x="483" y="300"/>
                </a:lnTo>
                <a:lnTo>
                  <a:pt x="481" y="281"/>
                </a:lnTo>
                <a:lnTo>
                  <a:pt x="479" y="261"/>
                </a:lnTo>
                <a:lnTo>
                  <a:pt x="477" y="242"/>
                </a:lnTo>
                <a:lnTo>
                  <a:pt x="476" y="223"/>
                </a:lnTo>
                <a:lnTo>
                  <a:pt x="470" y="213"/>
                </a:lnTo>
                <a:lnTo>
                  <a:pt x="464" y="204"/>
                </a:lnTo>
                <a:lnTo>
                  <a:pt x="460" y="200"/>
                </a:lnTo>
                <a:lnTo>
                  <a:pt x="458" y="200"/>
                </a:lnTo>
                <a:lnTo>
                  <a:pt x="456" y="200"/>
                </a:lnTo>
                <a:lnTo>
                  <a:pt x="454" y="204"/>
                </a:lnTo>
                <a:lnTo>
                  <a:pt x="451" y="213"/>
                </a:lnTo>
                <a:lnTo>
                  <a:pt x="445" y="223"/>
                </a:lnTo>
                <a:lnTo>
                  <a:pt x="439" y="223"/>
                </a:lnTo>
                <a:lnTo>
                  <a:pt x="437" y="225"/>
                </a:lnTo>
                <a:lnTo>
                  <a:pt x="435" y="231"/>
                </a:lnTo>
                <a:lnTo>
                  <a:pt x="435" y="242"/>
                </a:lnTo>
                <a:lnTo>
                  <a:pt x="441" y="242"/>
                </a:lnTo>
                <a:lnTo>
                  <a:pt x="445" y="242"/>
                </a:lnTo>
                <a:lnTo>
                  <a:pt x="445" y="252"/>
                </a:lnTo>
                <a:lnTo>
                  <a:pt x="445" y="261"/>
                </a:lnTo>
                <a:lnTo>
                  <a:pt x="441" y="261"/>
                </a:lnTo>
                <a:lnTo>
                  <a:pt x="435" y="261"/>
                </a:lnTo>
                <a:lnTo>
                  <a:pt x="433" y="256"/>
                </a:lnTo>
                <a:lnTo>
                  <a:pt x="431" y="252"/>
                </a:lnTo>
                <a:lnTo>
                  <a:pt x="428" y="248"/>
                </a:lnTo>
                <a:lnTo>
                  <a:pt x="426" y="246"/>
                </a:lnTo>
                <a:lnTo>
                  <a:pt x="426" y="227"/>
                </a:lnTo>
                <a:lnTo>
                  <a:pt x="426" y="208"/>
                </a:lnTo>
                <a:lnTo>
                  <a:pt x="428" y="206"/>
                </a:lnTo>
                <a:lnTo>
                  <a:pt x="431" y="204"/>
                </a:lnTo>
                <a:lnTo>
                  <a:pt x="433" y="204"/>
                </a:lnTo>
                <a:lnTo>
                  <a:pt x="435" y="200"/>
                </a:lnTo>
                <a:lnTo>
                  <a:pt x="435" y="194"/>
                </a:lnTo>
                <a:lnTo>
                  <a:pt x="435" y="183"/>
                </a:lnTo>
                <a:lnTo>
                  <a:pt x="428" y="183"/>
                </a:lnTo>
                <a:lnTo>
                  <a:pt x="422" y="183"/>
                </a:lnTo>
                <a:lnTo>
                  <a:pt x="418" y="181"/>
                </a:lnTo>
                <a:lnTo>
                  <a:pt x="416" y="179"/>
                </a:lnTo>
                <a:lnTo>
                  <a:pt x="414" y="171"/>
                </a:lnTo>
                <a:lnTo>
                  <a:pt x="412" y="164"/>
                </a:lnTo>
                <a:lnTo>
                  <a:pt x="408" y="162"/>
                </a:lnTo>
                <a:lnTo>
                  <a:pt x="406" y="160"/>
                </a:lnTo>
                <a:lnTo>
                  <a:pt x="406" y="154"/>
                </a:lnTo>
                <a:lnTo>
                  <a:pt x="406" y="150"/>
                </a:lnTo>
                <a:lnTo>
                  <a:pt x="408" y="146"/>
                </a:lnTo>
                <a:lnTo>
                  <a:pt x="412" y="144"/>
                </a:lnTo>
                <a:lnTo>
                  <a:pt x="414" y="142"/>
                </a:lnTo>
                <a:lnTo>
                  <a:pt x="416" y="141"/>
                </a:lnTo>
                <a:lnTo>
                  <a:pt x="418" y="137"/>
                </a:lnTo>
                <a:lnTo>
                  <a:pt x="422" y="135"/>
                </a:lnTo>
                <a:lnTo>
                  <a:pt x="428" y="133"/>
                </a:lnTo>
                <a:lnTo>
                  <a:pt x="435" y="131"/>
                </a:lnTo>
                <a:lnTo>
                  <a:pt x="439" y="129"/>
                </a:lnTo>
                <a:lnTo>
                  <a:pt x="441" y="125"/>
                </a:lnTo>
                <a:lnTo>
                  <a:pt x="443" y="114"/>
                </a:lnTo>
                <a:lnTo>
                  <a:pt x="445" y="102"/>
                </a:lnTo>
                <a:lnTo>
                  <a:pt x="449" y="98"/>
                </a:lnTo>
                <a:lnTo>
                  <a:pt x="451" y="96"/>
                </a:lnTo>
                <a:lnTo>
                  <a:pt x="477" y="95"/>
                </a:lnTo>
                <a:lnTo>
                  <a:pt x="504" y="91"/>
                </a:lnTo>
                <a:lnTo>
                  <a:pt x="506" y="89"/>
                </a:lnTo>
                <a:lnTo>
                  <a:pt x="508" y="87"/>
                </a:lnTo>
                <a:lnTo>
                  <a:pt x="512" y="81"/>
                </a:lnTo>
                <a:lnTo>
                  <a:pt x="518" y="77"/>
                </a:lnTo>
                <a:lnTo>
                  <a:pt x="520" y="79"/>
                </a:lnTo>
                <a:lnTo>
                  <a:pt x="524" y="83"/>
                </a:lnTo>
                <a:lnTo>
                  <a:pt x="537" y="83"/>
                </a:lnTo>
                <a:lnTo>
                  <a:pt x="552" y="83"/>
                </a:lnTo>
                <a:lnTo>
                  <a:pt x="554" y="79"/>
                </a:lnTo>
                <a:lnTo>
                  <a:pt x="556" y="77"/>
                </a:lnTo>
                <a:lnTo>
                  <a:pt x="560" y="75"/>
                </a:lnTo>
                <a:lnTo>
                  <a:pt x="562" y="73"/>
                </a:lnTo>
                <a:lnTo>
                  <a:pt x="564" y="70"/>
                </a:lnTo>
                <a:lnTo>
                  <a:pt x="566" y="68"/>
                </a:lnTo>
                <a:lnTo>
                  <a:pt x="570" y="70"/>
                </a:lnTo>
                <a:lnTo>
                  <a:pt x="571" y="73"/>
                </a:lnTo>
                <a:lnTo>
                  <a:pt x="589" y="75"/>
                </a:lnTo>
                <a:lnTo>
                  <a:pt x="604" y="77"/>
                </a:lnTo>
                <a:lnTo>
                  <a:pt x="608" y="79"/>
                </a:lnTo>
                <a:lnTo>
                  <a:pt x="610" y="83"/>
                </a:lnTo>
                <a:lnTo>
                  <a:pt x="619" y="83"/>
                </a:lnTo>
                <a:lnTo>
                  <a:pt x="629" y="83"/>
                </a:lnTo>
                <a:lnTo>
                  <a:pt x="631" y="79"/>
                </a:lnTo>
                <a:lnTo>
                  <a:pt x="635" y="77"/>
                </a:lnTo>
                <a:lnTo>
                  <a:pt x="637" y="70"/>
                </a:lnTo>
                <a:lnTo>
                  <a:pt x="639" y="62"/>
                </a:lnTo>
                <a:lnTo>
                  <a:pt x="641" y="60"/>
                </a:lnTo>
                <a:lnTo>
                  <a:pt x="644" y="58"/>
                </a:lnTo>
                <a:lnTo>
                  <a:pt x="646" y="50"/>
                </a:lnTo>
                <a:lnTo>
                  <a:pt x="648" y="43"/>
                </a:lnTo>
                <a:lnTo>
                  <a:pt x="650" y="41"/>
                </a:lnTo>
                <a:lnTo>
                  <a:pt x="654" y="39"/>
                </a:lnTo>
                <a:lnTo>
                  <a:pt x="656" y="37"/>
                </a:lnTo>
                <a:lnTo>
                  <a:pt x="658" y="33"/>
                </a:lnTo>
                <a:lnTo>
                  <a:pt x="660" y="31"/>
                </a:lnTo>
                <a:lnTo>
                  <a:pt x="664" y="29"/>
                </a:lnTo>
                <a:lnTo>
                  <a:pt x="666" y="22"/>
                </a:lnTo>
                <a:lnTo>
                  <a:pt x="667" y="14"/>
                </a:lnTo>
                <a:lnTo>
                  <a:pt x="669" y="12"/>
                </a:lnTo>
                <a:lnTo>
                  <a:pt x="673" y="10"/>
                </a:lnTo>
                <a:lnTo>
                  <a:pt x="675" y="6"/>
                </a:lnTo>
                <a:lnTo>
                  <a:pt x="677" y="4"/>
                </a:lnTo>
                <a:lnTo>
                  <a:pt x="681" y="2"/>
                </a:lnTo>
                <a:lnTo>
                  <a:pt x="683" y="0"/>
                </a:lnTo>
                <a:lnTo>
                  <a:pt x="690" y="0"/>
                </a:lnTo>
                <a:lnTo>
                  <a:pt x="696" y="0"/>
                </a:lnTo>
                <a:lnTo>
                  <a:pt x="696" y="6"/>
                </a:lnTo>
                <a:lnTo>
                  <a:pt x="696" y="14"/>
                </a:lnTo>
                <a:lnTo>
                  <a:pt x="694" y="16"/>
                </a:lnTo>
                <a:lnTo>
                  <a:pt x="692" y="20"/>
                </a:lnTo>
                <a:lnTo>
                  <a:pt x="692" y="29"/>
                </a:lnTo>
                <a:lnTo>
                  <a:pt x="692" y="39"/>
                </a:lnTo>
                <a:lnTo>
                  <a:pt x="694" y="41"/>
                </a:lnTo>
                <a:lnTo>
                  <a:pt x="696" y="43"/>
                </a:lnTo>
                <a:lnTo>
                  <a:pt x="698" y="50"/>
                </a:lnTo>
                <a:lnTo>
                  <a:pt x="702" y="58"/>
                </a:lnTo>
                <a:lnTo>
                  <a:pt x="704" y="60"/>
                </a:lnTo>
                <a:lnTo>
                  <a:pt x="708" y="62"/>
                </a:lnTo>
                <a:lnTo>
                  <a:pt x="708" y="70"/>
                </a:lnTo>
                <a:lnTo>
                  <a:pt x="708" y="77"/>
                </a:lnTo>
                <a:lnTo>
                  <a:pt x="713" y="77"/>
                </a:lnTo>
                <a:lnTo>
                  <a:pt x="721" y="77"/>
                </a:lnTo>
                <a:lnTo>
                  <a:pt x="723" y="79"/>
                </a:lnTo>
                <a:lnTo>
                  <a:pt x="725" y="83"/>
                </a:lnTo>
                <a:lnTo>
                  <a:pt x="729" y="98"/>
                </a:lnTo>
                <a:lnTo>
                  <a:pt x="731" y="116"/>
                </a:lnTo>
                <a:lnTo>
                  <a:pt x="733" y="118"/>
                </a:lnTo>
                <a:lnTo>
                  <a:pt x="736" y="121"/>
                </a:lnTo>
                <a:lnTo>
                  <a:pt x="736" y="127"/>
                </a:lnTo>
                <a:lnTo>
                  <a:pt x="736" y="135"/>
                </a:lnTo>
                <a:lnTo>
                  <a:pt x="742" y="135"/>
                </a:lnTo>
                <a:lnTo>
                  <a:pt x="750" y="135"/>
                </a:lnTo>
                <a:lnTo>
                  <a:pt x="752" y="137"/>
                </a:lnTo>
                <a:lnTo>
                  <a:pt x="756" y="141"/>
                </a:lnTo>
                <a:lnTo>
                  <a:pt x="767" y="142"/>
                </a:lnTo>
                <a:lnTo>
                  <a:pt x="779" y="144"/>
                </a:lnTo>
                <a:lnTo>
                  <a:pt x="781" y="146"/>
                </a:lnTo>
                <a:lnTo>
                  <a:pt x="784" y="150"/>
                </a:lnTo>
                <a:lnTo>
                  <a:pt x="786" y="152"/>
                </a:lnTo>
                <a:lnTo>
                  <a:pt x="788" y="154"/>
                </a:lnTo>
                <a:lnTo>
                  <a:pt x="790" y="158"/>
                </a:lnTo>
                <a:lnTo>
                  <a:pt x="794" y="160"/>
                </a:lnTo>
                <a:lnTo>
                  <a:pt x="796" y="162"/>
                </a:lnTo>
                <a:lnTo>
                  <a:pt x="798" y="164"/>
                </a:lnTo>
                <a:lnTo>
                  <a:pt x="802" y="167"/>
                </a:lnTo>
                <a:lnTo>
                  <a:pt x="804" y="169"/>
                </a:lnTo>
                <a:lnTo>
                  <a:pt x="804" y="173"/>
                </a:lnTo>
                <a:lnTo>
                  <a:pt x="804" y="179"/>
                </a:lnTo>
                <a:lnTo>
                  <a:pt x="802" y="181"/>
                </a:lnTo>
                <a:lnTo>
                  <a:pt x="798" y="183"/>
                </a:lnTo>
                <a:lnTo>
                  <a:pt x="796" y="187"/>
                </a:lnTo>
                <a:lnTo>
                  <a:pt x="794" y="189"/>
                </a:lnTo>
                <a:lnTo>
                  <a:pt x="790" y="190"/>
                </a:lnTo>
                <a:lnTo>
                  <a:pt x="788" y="194"/>
                </a:lnTo>
                <a:lnTo>
                  <a:pt x="786" y="196"/>
                </a:lnTo>
                <a:lnTo>
                  <a:pt x="784" y="198"/>
                </a:lnTo>
                <a:lnTo>
                  <a:pt x="781" y="200"/>
                </a:lnTo>
                <a:lnTo>
                  <a:pt x="779" y="204"/>
                </a:lnTo>
                <a:lnTo>
                  <a:pt x="771" y="204"/>
                </a:lnTo>
                <a:lnTo>
                  <a:pt x="765" y="204"/>
                </a:lnTo>
                <a:lnTo>
                  <a:pt x="765" y="210"/>
                </a:lnTo>
                <a:lnTo>
                  <a:pt x="765" y="217"/>
                </a:lnTo>
                <a:lnTo>
                  <a:pt x="761" y="219"/>
                </a:lnTo>
                <a:lnTo>
                  <a:pt x="760" y="223"/>
                </a:lnTo>
                <a:lnTo>
                  <a:pt x="758" y="229"/>
                </a:lnTo>
                <a:lnTo>
                  <a:pt x="756" y="236"/>
                </a:lnTo>
                <a:lnTo>
                  <a:pt x="752" y="238"/>
                </a:lnTo>
                <a:lnTo>
                  <a:pt x="750" y="242"/>
                </a:lnTo>
                <a:lnTo>
                  <a:pt x="748" y="248"/>
                </a:lnTo>
                <a:lnTo>
                  <a:pt x="746" y="256"/>
                </a:lnTo>
                <a:lnTo>
                  <a:pt x="742" y="258"/>
                </a:lnTo>
                <a:lnTo>
                  <a:pt x="740" y="261"/>
                </a:lnTo>
                <a:lnTo>
                  <a:pt x="738" y="267"/>
                </a:lnTo>
                <a:lnTo>
                  <a:pt x="736" y="275"/>
                </a:lnTo>
                <a:lnTo>
                  <a:pt x="733" y="279"/>
                </a:lnTo>
                <a:lnTo>
                  <a:pt x="731" y="281"/>
                </a:lnTo>
                <a:lnTo>
                  <a:pt x="723" y="288"/>
                </a:lnTo>
                <a:lnTo>
                  <a:pt x="715" y="294"/>
                </a:lnTo>
                <a:lnTo>
                  <a:pt x="713" y="298"/>
                </a:lnTo>
                <a:lnTo>
                  <a:pt x="712" y="300"/>
                </a:lnTo>
                <a:lnTo>
                  <a:pt x="710" y="319"/>
                </a:lnTo>
                <a:lnTo>
                  <a:pt x="708" y="338"/>
                </a:lnTo>
                <a:lnTo>
                  <a:pt x="713" y="338"/>
                </a:lnTo>
                <a:lnTo>
                  <a:pt x="721" y="338"/>
                </a:lnTo>
                <a:lnTo>
                  <a:pt x="723" y="340"/>
                </a:lnTo>
                <a:lnTo>
                  <a:pt x="725" y="344"/>
                </a:lnTo>
                <a:lnTo>
                  <a:pt x="729" y="346"/>
                </a:lnTo>
                <a:lnTo>
                  <a:pt x="731" y="348"/>
                </a:lnTo>
                <a:lnTo>
                  <a:pt x="733" y="350"/>
                </a:lnTo>
                <a:lnTo>
                  <a:pt x="736" y="354"/>
                </a:lnTo>
                <a:lnTo>
                  <a:pt x="736" y="367"/>
                </a:lnTo>
                <a:lnTo>
                  <a:pt x="736" y="382"/>
                </a:lnTo>
                <a:lnTo>
                  <a:pt x="733" y="384"/>
                </a:lnTo>
                <a:lnTo>
                  <a:pt x="731" y="386"/>
                </a:lnTo>
                <a:lnTo>
                  <a:pt x="729" y="394"/>
                </a:lnTo>
                <a:lnTo>
                  <a:pt x="725" y="402"/>
                </a:lnTo>
                <a:lnTo>
                  <a:pt x="723" y="403"/>
                </a:lnTo>
                <a:lnTo>
                  <a:pt x="721" y="405"/>
                </a:lnTo>
                <a:lnTo>
                  <a:pt x="713" y="409"/>
                </a:lnTo>
                <a:lnTo>
                  <a:pt x="708" y="411"/>
                </a:lnTo>
                <a:lnTo>
                  <a:pt x="704" y="413"/>
                </a:lnTo>
                <a:lnTo>
                  <a:pt x="702" y="415"/>
                </a:lnTo>
                <a:lnTo>
                  <a:pt x="698" y="419"/>
                </a:lnTo>
                <a:lnTo>
                  <a:pt x="696" y="421"/>
                </a:lnTo>
                <a:lnTo>
                  <a:pt x="694" y="423"/>
                </a:lnTo>
                <a:lnTo>
                  <a:pt x="692" y="426"/>
                </a:lnTo>
                <a:lnTo>
                  <a:pt x="689" y="428"/>
                </a:lnTo>
                <a:lnTo>
                  <a:pt x="687" y="430"/>
                </a:lnTo>
                <a:lnTo>
                  <a:pt x="685" y="432"/>
                </a:lnTo>
                <a:lnTo>
                  <a:pt x="683" y="434"/>
                </a:lnTo>
                <a:lnTo>
                  <a:pt x="675" y="438"/>
                </a:lnTo>
                <a:lnTo>
                  <a:pt x="667" y="440"/>
                </a:lnTo>
                <a:lnTo>
                  <a:pt x="666" y="442"/>
                </a:lnTo>
                <a:lnTo>
                  <a:pt x="664" y="444"/>
                </a:lnTo>
                <a:lnTo>
                  <a:pt x="660" y="448"/>
                </a:lnTo>
                <a:lnTo>
                  <a:pt x="658" y="449"/>
                </a:lnTo>
                <a:lnTo>
                  <a:pt x="656" y="451"/>
                </a:lnTo>
                <a:lnTo>
                  <a:pt x="654" y="455"/>
                </a:lnTo>
                <a:lnTo>
                  <a:pt x="650" y="461"/>
                </a:lnTo>
                <a:lnTo>
                  <a:pt x="648" y="469"/>
                </a:lnTo>
                <a:lnTo>
                  <a:pt x="646" y="471"/>
                </a:lnTo>
                <a:lnTo>
                  <a:pt x="644" y="474"/>
                </a:lnTo>
                <a:lnTo>
                  <a:pt x="641" y="480"/>
                </a:lnTo>
                <a:lnTo>
                  <a:pt x="639" y="488"/>
                </a:lnTo>
                <a:lnTo>
                  <a:pt x="637" y="490"/>
                </a:lnTo>
                <a:lnTo>
                  <a:pt x="635" y="494"/>
                </a:lnTo>
                <a:lnTo>
                  <a:pt x="627" y="494"/>
                </a:lnTo>
                <a:lnTo>
                  <a:pt x="619" y="494"/>
                </a:lnTo>
                <a:lnTo>
                  <a:pt x="619" y="499"/>
                </a:lnTo>
                <a:lnTo>
                  <a:pt x="619" y="507"/>
                </a:lnTo>
                <a:lnTo>
                  <a:pt x="618" y="511"/>
                </a:lnTo>
                <a:lnTo>
                  <a:pt x="614" y="513"/>
                </a:lnTo>
                <a:lnTo>
                  <a:pt x="612" y="520"/>
                </a:lnTo>
                <a:lnTo>
                  <a:pt x="610" y="526"/>
                </a:lnTo>
                <a:lnTo>
                  <a:pt x="608" y="528"/>
                </a:lnTo>
                <a:lnTo>
                  <a:pt x="604" y="532"/>
                </a:lnTo>
                <a:lnTo>
                  <a:pt x="589" y="534"/>
                </a:lnTo>
                <a:lnTo>
                  <a:pt x="571" y="538"/>
                </a:lnTo>
                <a:lnTo>
                  <a:pt x="570" y="540"/>
                </a:lnTo>
                <a:lnTo>
                  <a:pt x="566" y="542"/>
                </a:lnTo>
                <a:lnTo>
                  <a:pt x="564" y="543"/>
                </a:lnTo>
                <a:lnTo>
                  <a:pt x="562" y="547"/>
                </a:lnTo>
                <a:lnTo>
                  <a:pt x="560" y="549"/>
                </a:lnTo>
                <a:lnTo>
                  <a:pt x="556" y="551"/>
                </a:lnTo>
                <a:lnTo>
                  <a:pt x="554" y="553"/>
                </a:lnTo>
                <a:lnTo>
                  <a:pt x="552" y="555"/>
                </a:lnTo>
                <a:lnTo>
                  <a:pt x="548" y="559"/>
                </a:lnTo>
                <a:lnTo>
                  <a:pt x="547" y="561"/>
                </a:lnTo>
                <a:lnTo>
                  <a:pt x="525" y="563"/>
                </a:lnTo>
                <a:lnTo>
                  <a:pt x="504" y="567"/>
                </a:lnTo>
                <a:lnTo>
                  <a:pt x="501" y="568"/>
                </a:lnTo>
                <a:lnTo>
                  <a:pt x="499" y="570"/>
                </a:lnTo>
                <a:lnTo>
                  <a:pt x="499" y="576"/>
                </a:lnTo>
                <a:lnTo>
                  <a:pt x="499" y="580"/>
                </a:lnTo>
                <a:lnTo>
                  <a:pt x="501" y="582"/>
                </a:lnTo>
                <a:lnTo>
                  <a:pt x="504" y="586"/>
                </a:lnTo>
                <a:lnTo>
                  <a:pt x="506" y="588"/>
                </a:lnTo>
                <a:lnTo>
                  <a:pt x="508" y="590"/>
                </a:lnTo>
                <a:lnTo>
                  <a:pt x="510" y="591"/>
                </a:lnTo>
                <a:lnTo>
                  <a:pt x="514" y="595"/>
                </a:lnTo>
                <a:lnTo>
                  <a:pt x="510" y="597"/>
                </a:lnTo>
                <a:lnTo>
                  <a:pt x="508" y="599"/>
                </a:lnTo>
                <a:lnTo>
                  <a:pt x="506" y="601"/>
                </a:lnTo>
                <a:lnTo>
                  <a:pt x="504" y="605"/>
                </a:lnTo>
                <a:lnTo>
                  <a:pt x="501" y="607"/>
                </a:lnTo>
                <a:lnTo>
                  <a:pt x="499" y="609"/>
                </a:lnTo>
                <a:lnTo>
                  <a:pt x="497" y="614"/>
                </a:lnTo>
                <a:lnTo>
                  <a:pt x="495" y="624"/>
                </a:lnTo>
                <a:lnTo>
                  <a:pt x="497" y="634"/>
                </a:lnTo>
                <a:lnTo>
                  <a:pt x="499" y="638"/>
                </a:lnTo>
                <a:lnTo>
                  <a:pt x="501" y="639"/>
                </a:lnTo>
                <a:lnTo>
                  <a:pt x="504" y="643"/>
                </a:lnTo>
                <a:lnTo>
                  <a:pt x="510" y="645"/>
                </a:lnTo>
                <a:lnTo>
                  <a:pt x="518" y="647"/>
                </a:lnTo>
                <a:lnTo>
                  <a:pt x="520" y="651"/>
                </a:lnTo>
                <a:lnTo>
                  <a:pt x="524" y="653"/>
                </a:lnTo>
                <a:lnTo>
                  <a:pt x="520" y="655"/>
                </a:lnTo>
                <a:lnTo>
                  <a:pt x="518" y="659"/>
                </a:lnTo>
                <a:lnTo>
                  <a:pt x="516" y="661"/>
                </a:lnTo>
                <a:lnTo>
                  <a:pt x="514" y="662"/>
                </a:lnTo>
                <a:lnTo>
                  <a:pt x="510" y="664"/>
                </a:lnTo>
                <a:lnTo>
                  <a:pt x="508" y="666"/>
                </a:lnTo>
                <a:lnTo>
                  <a:pt x="506" y="666"/>
                </a:lnTo>
                <a:lnTo>
                  <a:pt x="504" y="666"/>
                </a:lnTo>
                <a:lnTo>
                  <a:pt x="499" y="672"/>
                </a:lnTo>
                <a:lnTo>
                  <a:pt x="493" y="676"/>
                </a:lnTo>
                <a:lnTo>
                  <a:pt x="489" y="676"/>
                </a:lnTo>
                <a:lnTo>
                  <a:pt x="483" y="676"/>
                </a:lnTo>
                <a:lnTo>
                  <a:pt x="466" y="668"/>
                </a:lnTo>
                <a:lnTo>
                  <a:pt x="449" y="662"/>
                </a:lnTo>
                <a:lnTo>
                  <a:pt x="433" y="659"/>
                </a:lnTo>
                <a:lnTo>
                  <a:pt x="416" y="657"/>
                </a:lnTo>
                <a:lnTo>
                  <a:pt x="401" y="657"/>
                </a:lnTo>
                <a:lnTo>
                  <a:pt x="383" y="657"/>
                </a:lnTo>
                <a:lnTo>
                  <a:pt x="366" y="661"/>
                </a:lnTo>
                <a:lnTo>
                  <a:pt x="349" y="666"/>
                </a:lnTo>
                <a:lnTo>
                  <a:pt x="336" y="664"/>
                </a:lnTo>
                <a:lnTo>
                  <a:pt x="322" y="666"/>
                </a:lnTo>
                <a:lnTo>
                  <a:pt x="307" y="672"/>
                </a:lnTo>
                <a:lnTo>
                  <a:pt x="289" y="678"/>
                </a:lnTo>
                <a:lnTo>
                  <a:pt x="259" y="693"/>
                </a:lnTo>
                <a:lnTo>
                  <a:pt x="232" y="707"/>
                </a:lnTo>
                <a:lnTo>
                  <a:pt x="228" y="707"/>
                </a:lnTo>
                <a:lnTo>
                  <a:pt x="222" y="70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Freeform 8"/>
          <p:cNvSpPr>
            <a:spLocks/>
          </p:cNvSpPr>
          <p:nvPr/>
        </p:nvSpPr>
        <p:spPr bwMode="auto">
          <a:xfrm>
            <a:off x="5799138" y="3756025"/>
            <a:ext cx="779462" cy="1011238"/>
          </a:xfrm>
          <a:custGeom>
            <a:avLst/>
            <a:gdLst>
              <a:gd name="T0" fmla="*/ 2147483647 w 551"/>
              <a:gd name="T1" fmla="*/ 2147483647 h 852"/>
              <a:gd name="T2" fmla="*/ 2147483647 w 551"/>
              <a:gd name="T3" fmla="*/ 2147483647 h 852"/>
              <a:gd name="T4" fmla="*/ 2147483647 w 551"/>
              <a:gd name="T5" fmla="*/ 2147483647 h 852"/>
              <a:gd name="T6" fmla="*/ 2147483647 w 551"/>
              <a:gd name="T7" fmla="*/ 2147483647 h 852"/>
              <a:gd name="T8" fmla="*/ 2147483647 w 551"/>
              <a:gd name="T9" fmla="*/ 2147483647 h 852"/>
              <a:gd name="T10" fmla="*/ 2147483647 w 551"/>
              <a:gd name="T11" fmla="*/ 2147483647 h 852"/>
              <a:gd name="T12" fmla="*/ 2147483647 w 551"/>
              <a:gd name="T13" fmla="*/ 2147483647 h 852"/>
              <a:gd name="T14" fmla="*/ 2147483647 w 551"/>
              <a:gd name="T15" fmla="*/ 2147483647 h 852"/>
              <a:gd name="T16" fmla="*/ 2147483647 w 551"/>
              <a:gd name="T17" fmla="*/ 2147483647 h 852"/>
              <a:gd name="T18" fmla="*/ 2147483647 w 551"/>
              <a:gd name="T19" fmla="*/ 2147483647 h 852"/>
              <a:gd name="T20" fmla="*/ 2147483647 w 551"/>
              <a:gd name="T21" fmla="*/ 2147483647 h 852"/>
              <a:gd name="T22" fmla="*/ 2147483647 w 551"/>
              <a:gd name="T23" fmla="*/ 2147483647 h 852"/>
              <a:gd name="T24" fmla="*/ 2147483647 w 551"/>
              <a:gd name="T25" fmla="*/ 2147483647 h 852"/>
              <a:gd name="T26" fmla="*/ 2147483647 w 551"/>
              <a:gd name="T27" fmla="*/ 2147483647 h 852"/>
              <a:gd name="T28" fmla="*/ 2147483647 w 551"/>
              <a:gd name="T29" fmla="*/ 2147483647 h 852"/>
              <a:gd name="T30" fmla="*/ 2147483647 w 551"/>
              <a:gd name="T31" fmla="*/ 2147483647 h 852"/>
              <a:gd name="T32" fmla="*/ 2147483647 w 551"/>
              <a:gd name="T33" fmla="*/ 2147483647 h 852"/>
              <a:gd name="T34" fmla="*/ 2147483647 w 551"/>
              <a:gd name="T35" fmla="*/ 2147483647 h 852"/>
              <a:gd name="T36" fmla="*/ 2147483647 w 551"/>
              <a:gd name="T37" fmla="*/ 2147483647 h 852"/>
              <a:gd name="T38" fmla="*/ 2147483647 w 551"/>
              <a:gd name="T39" fmla="*/ 2147483647 h 852"/>
              <a:gd name="T40" fmla="*/ 2147483647 w 551"/>
              <a:gd name="T41" fmla="*/ 2147483647 h 852"/>
              <a:gd name="T42" fmla="*/ 2147483647 w 551"/>
              <a:gd name="T43" fmla="*/ 2147483647 h 852"/>
              <a:gd name="T44" fmla="*/ 2147483647 w 551"/>
              <a:gd name="T45" fmla="*/ 2147483647 h 852"/>
              <a:gd name="T46" fmla="*/ 2147483647 w 551"/>
              <a:gd name="T47" fmla="*/ 2147483647 h 852"/>
              <a:gd name="T48" fmla="*/ 2147483647 w 551"/>
              <a:gd name="T49" fmla="*/ 2147483647 h 852"/>
              <a:gd name="T50" fmla="*/ 2147483647 w 551"/>
              <a:gd name="T51" fmla="*/ 2147483647 h 852"/>
              <a:gd name="T52" fmla="*/ 2147483647 w 551"/>
              <a:gd name="T53" fmla="*/ 2147483647 h 852"/>
              <a:gd name="T54" fmla="*/ 2147483647 w 551"/>
              <a:gd name="T55" fmla="*/ 2147483647 h 852"/>
              <a:gd name="T56" fmla="*/ 2147483647 w 551"/>
              <a:gd name="T57" fmla="*/ 2147483647 h 852"/>
              <a:gd name="T58" fmla="*/ 2147483647 w 551"/>
              <a:gd name="T59" fmla="*/ 2147483647 h 852"/>
              <a:gd name="T60" fmla="*/ 2147483647 w 551"/>
              <a:gd name="T61" fmla="*/ 2147483647 h 852"/>
              <a:gd name="T62" fmla="*/ 2147483647 w 551"/>
              <a:gd name="T63" fmla="*/ 2147483647 h 852"/>
              <a:gd name="T64" fmla="*/ 2147483647 w 551"/>
              <a:gd name="T65" fmla="*/ 2147483647 h 852"/>
              <a:gd name="T66" fmla="*/ 2147483647 w 551"/>
              <a:gd name="T67" fmla="*/ 2147483647 h 852"/>
              <a:gd name="T68" fmla="*/ 2147483647 w 551"/>
              <a:gd name="T69" fmla="*/ 2147483647 h 852"/>
              <a:gd name="T70" fmla="*/ 2147483647 w 551"/>
              <a:gd name="T71" fmla="*/ 2147483647 h 852"/>
              <a:gd name="T72" fmla="*/ 2147483647 w 551"/>
              <a:gd name="T73" fmla="*/ 2147483647 h 852"/>
              <a:gd name="T74" fmla="*/ 2147483647 w 551"/>
              <a:gd name="T75" fmla="*/ 2147483647 h 852"/>
              <a:gd name="T76" fmla="*/ 2147483647 w 551"/>
              <a:gd name="T77" fmla="*/ 2147483647 h 852"/>
              <a:gd name="T78" fmla="*/ 2147483647 w 551"/>
              <a:gd name="T79" fmla="*/ 2147483647 h 852"/>
              <a:gd name="T80" fmla="*/ 2147483647 w 551"/>
              <a:gd name="T81" fmla="*/ 2147483647 h 852"/>
              <a:gd name="T82" fmla="*/ 2147483647 w 551"/>
              <a:gd name="T83" fmla="*/ 2147483647 h 852"/>
              <a:gd name="T84" fmla="*/ 2147483647 w 551"/>
              <a:gd name="T85" fmla="*/ 2147483647 h 852"/>
              <a:gd name="T86" fmla="*/ 2147483647 w 551"/>
              <a:gd name="T87" fmla="*/ 2147483647 h 852"/>
              <a:gd name="T88" fmla="*/ 2147483647 w 551"/>
              <a:gd name="T89" fmla="*/ 2147483647 h 852"/>
              <a:gd name="T90" fmla="*/ 2147483647 w 551"/>
              <a:gd name="T91" fmla="*/ 2147483647 h 852"/>
              <a:gd name="T92" fmla="*/ 2147483647 w 551"/>
              <a:gd name="T93" fmla="*/ 2147483647 h 852"/>
              <a:gd name="T94" fmla="*/ 2147483647 w 551"/>
              <a:gd name="T95" fmla="*/ 2147483647 h 852"/>
              <a:gd name="T96" fmla="*/ 2147483647 w 551"/>
              <a:gd name="T97" fmla="*/ 2147483647 h 852"/>
              <a:gd name="T98" fmla="*/ 2147483647 w 551"/>
              <a:gd name="T99" fmla="*/ 2147483647 h 852"/>
              <a:gd name="T100" fmla="*/ 2147483647 w 551"/>
              <a:gd name="T101" fmla="*/ 2147483647 h 852"/>
              <a:gd name="T102" fmla="*/ 2147483647 w 551"/>
              <a:gd name="T103" fmla="*/ 2147483647 h 852"/>
              <a:gd name="T104" fmla="*/ 2147483647 w 551"/>
              <a:gd name="T105" fmla="*/ 2147483647 h 852"/>
              <a:gd name="T106" fmla="*/ 2147483647 w 551"/>
              <a:gd name="T107" fmla="*/ 2147483647 h 852"/>
              <a:gd name="T108" fmla="*/ 2147483647 w 551"/>
              <a:gd name="T109" fmla="*/ 2147483647 h 852"/>
              <a:gd name="T110" fmla="*/ 2147483647 w 551"/>
              <a:gd name="T111" fmla="*/ 2147483647 h 852"/>
              <a:gd name="T112" fmla="*/ 2147483647 w 551"/>
              <a:gd name="T113" fmla="*/ 2147483647 h 852"/>
              <a:gd name="T114" fmla="*/ 2147483647 w 551"/>
              <a:gd name="T115" fmla="*/ 2147483647 h 852"/>
              <a:gd name="T116" fmla="*/ 2147483647 w 551"/>
              <a:gd name="T117" fmla="*/ 2147483647 h 85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51"/>
              <a:gd name="T178" fmla="*/ 0 h 852"/>
              <a:gd name="T179" fmla="*/ 551 w 551"/>
              <a:gd name="T180" fmla="*/ 852 h 85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51" h="852">
                <a:moveTo>
                  <a:pt x="10" y="821"/>
                </a:moveTo>
                <a:lnTo>
                  <a:pt x="10" y="819"/>
                </a:lnTo>
                <a:lnTo>
                  <a:pt x="10" y="817"/>
                </a:lnTo>
                <a:lnTo>
                  <a:pt x="12" y="815"/>
                </a:lnTo>
                <a:lnTo>
                  <a:pt x="14" y="811"/>
                </a:lnTo>
                <a:lnTo>
                  <a:pt x="16" y="809"/>
                </a:lnTo>
                <a:lnTo>
                  <a:pt x="20" y="807"/>
                </a:lnTo>
                <a:lnTo>
                  <a:pt x="21" y="806"/>
                </a:lnTo>
                <a:lnTo>
                  <a:pt x="23" y="804"/>
                </a:lnTo>
                <a:lnTo>
                  <a:pt x="23" y="798"/>
                </a:lnTo>
                <a:lnTo>
                  <a:pt x="23" y="792"/>
                </a:lnTo>
                <a:lnTo>
                  <a:pt x="21" y="790"/>
                </a:lnTo>
                <a:lnTo>
                  <a:pt x="20" y="788"/>
                </a:lnTo>
                <a:lnTo>
                  <a:pt x="12" y="784"/>
                </a:lnTo>
                <a:lnTo>
                  <a:pt x="4" y="783"/>
                </a:lnTo>
                <a:lnTo>
                  <a:pt x="2" y="781"/>
                </a:lnTo>
                <a:lnTo>
                  <a:pt x="0" y="779"/>
                </a:lnTo>
                <a:lnTo>
                  <a:pt x="0" y="769"/>
                </a:lnTo>
                <a:lnTo>
                  <a:pt x="0" y="759"/>
                </a:lnTo>
                <a:lnTo>
                  <a:pt x="2" y="756"/>
                </a:lnTo>
                <a:lnTo>
                  <a:pt x="4" y="754"/>
                </a:lnTo>
                <a:lnTo>
                  <a:pt x="6" y="752"/>
                </a:lnTo>
                <a:lnTo>
                  <a:pt x="10" y="750"/>
                </a:lnTo>
                <a:lnTo>
                  <a:pt x="12" y="746"/>
                </a:lnTo>
                <a:lnTo>
                  <a:pt x="14" y="744"/>
                </a:lnTo>
                <a:lnTo>
                  <a:pt x="14" y="740"/>
                </a:lnTo>
                <a:lnTo>
                  <a:pt x="14" y="735"/>
                </a:lnTo>
                <a:lnTo>
                  <a:pt x="12" y="733"/>
                </a:lnTo>
                <a:lnTo>
                  <a:pt x="10" y="731"/>
                </a:lnTo>
                <a:lnTo>
                  <a:pt x="6" y="727"/>
                </a:lnTo>
                <a:lnTo>
                  <a:pt x="4" y="725"/>
                </a:lnTo>
                <a:lnTo>
                  <a:pt x="2" y="723"/>
                </a:lnTo>
                <a:lnTo>
                  <a:pt x="0" y="721"/>
                </a:lnTo>
                <a:lnTo>
                  <a:pt x="2" y="717"/>
                </a:lnTo>
                <a:lnTo>
                  <a:pt x="4" y="715"/>
                </a:lnTo>
                <a:lnTo>
                  <a:pt x="25" y="713"/>
                </a:lnTo>
                <a:lnTo>
                  <a:pt x="48" y="712"/>
                </a:lnTo>
                <a:lnTo>
                  <a:pt x="50" y="708"/>
                </a:lnTo>
                <a:lnTo>
                  <a:pt x="52" y="706"/>
                </a:lnTo>
                <a:lnTo>
                  <a:pt x="56" y="704"/>
                </a:lnTo>
                <a:lnTo>
                  <a:pt x="58" y="700"/>
                </a:lnTo>
                <a:lnTo>
                  <a:pt x="60" y="698"/>
                </a:lnTo>
                <a:lnTo>
                  <a:pt x="62" y="696"/>
                </a:lnTo>
                <a:lnTo>
                  <a:pt x="66" y="694"/>
                </a:lnTo>
                <a:lnTo>
                  <a:pt x="67" y="692"/>
                </a:lnTo>
                <a:lnTo>
                  <a:pt x="69" y="688"/>
                </a:lnTo>
                <a:lnTo>
                  <a:pt x="71" y="687"/>
                </a:lnTo>
                <a:lnTo>
                  <a:pt x="89" y="685"/>
                </a:lnTo>
                <a:lnTo>
                  <a:pt x="106" y="683"/>
                </a:lnTo>
                <a:lnTo>
                  <a:pt x="108" y="679"/>
                </a:lnTo>
                <a:lnTo>
                  <a:pt x="110" y="677"/>
                </a:lnTo>
                <a:lnTo>
                  <a:pt x="114" y="669"/>
                </a:lnTo>
                <a:lnTo>
                  <a:pt x="115" y="662"/>
                </a:lnTo>
                <a:lnTo>
                  <a:pt x="117" y="660"/>
                </a:lnTo>
                <a:lnTo>
                  <a:pt x="121" y="658"/>
                </a:lnTo>
                <a:lnTo>
                  <a:pt x="127" y="650"/>
                </a:lnTo>
                <a:lnTo>
                  <a:pt x="135" y="642"/>
                </a:lnTo>
                <a:lnTo>
                  <a:pt x="137" y="641"/>
                </a:lnTo>
                <a:lnTo>
                  <a:pt x="140" y="639"/>
                </a:lnTo>
                <a:lnTo>
                  <a:pt x="142" y="631"/>
                </a:lnTo>
                <a:lnTo>
                  <a:pt x="144" y="623"/>
                </a:lnTo>
                <a:lnTo>
                  <a:pt x="146" y="621"/>
                </a:lnTo>
                <a:lnTo>
                  <a:pt x="150" y="619"/>
                </a:lnTo>
                <a:lnTo>
                  <a:pt x="152" y="612"/>
                </a:lnTo>
                <a:lnTo>
                  <a:pt x="154" y="604"/>
                </a:lnTo>
                <a:lnTo>
                  <a:pt x="156" y="602"/>
                </a:lnTo>
                <a:lnTo>
                  <a:pt x="160" y="600"/>
                </a:lnTo>
                <a:lnTo>
                  <a:pt x="162" y="596"/>
                </a:lnTo>
                <a:lnTo>
                  <a:pt x="163" y="594"/>
                </a:lnTo>
                <a:lnTo>
                  <a:pt x="165" y="593"/>
                </a:lnTo>
                <a:lnTo>
                  <a:pt x="169" y="589"/>
                </a:lnTo>
                <a:lnTo>
                  <a:pt x="175" y="587"/>
                </a:lnTo>
                <a:lnTo>
                  <a:pt x="183" y="585"/>
                </a:lnTo>
                <a:lnTo>
                  <a:pt x="185" y="583"/>
                </a:lnTo>
                <a:lnTo>
                  <a:pt x="188" y="579"/>
                </a:lnTo>
                <a:lnTo>
                  <a:pt x="190" y="577"/>
                </a:lnTo>
                <a:lnTo>
                  <a:pt x="192" y="575"/>
                </a:lnTo>
                <a:lnTo>
                  <a:pt x="194" y="573"/>
                </a:lnTo>
                <a:lnTo>
                  <a:pt x="198" y="571"/>
                </a:lnTo>
                <a:lnTo>
                  <a:pt x="200" y="568"/>
                </a:lnTo>
                <a:lnTo>
                  <a:pt x="204" y="566"/>
                </a:lnTo>
                <a:lnTo>
                  <a:pt x="206" y="564"/>
                </a:lnTo>
                <a:lnTo>
                  <a:pt x="208" y="560"/>
                </a:lnTo>
                <a:lnTo>
                  <a:pt x="215" y="558"/>
                </a:lnTo>
                <a:lnTo>
                  <a:pt x="221" y="556"/>
                </a:lnTo>
                <a:lnTo>
                  <a:pt x="225" y="554"/>
                </a:lnTo>
                <a:lnTo>
                  <a:pt x="227" y="550"/>
                </a:lnTo>
                <a:lnTo>
                  <a:pt x="229" y="543"/>
                </a:lnTo>
                <a:lnTo>
                  <a:pt x="232" y="537"/>
                </a:lnTo>
                <a:lnTo>
                  <a:pt x="234" y="535"/>
                </a:lnTo>
                <a:lnTo>
                  <a:pt x="236" y="531"/>
                </a:lnTo>
                <a:lnTo>
                  <a:pt x="238" y="525"/>
                </a:lnTo>
                <a:lnTo>
                  <a:pt x="240" y="512"/>
                </a:lnTo>
                <a:lnTo>
                  <a:pt x="238" y="499"/>
                </a:lnTo>
                <a:lnTo>
                  <a:pt x="236" y="493"/>
                </a:lnTo>
                <a:lnTo>
                  <a:pt x="234" y="491"/>
                </a:lnTo>
                <a:lnTo>
                  <a:pt x="232" y="489"/>
                </a:lnTo>
                <a:lnTo>
                  <a:pt x="229" y="485"/>
                </a:lnTo>
                <a:lnTo>
                  <a:pt x="227" y="483"/>
                </a:lnTo>
                <a:lnTo>
                  <a:pt x="225" y="481"/>
                </a:lnTo>
                <a:lnTo>
                  <a:pt x="221" y="479"/>
                </a:lnTo>
                <a:lnTo>
                  <a:pt x="217" y="464"/>
                </a:lnTo>
                <a:lnTo>
                  <a:pt x="211" y="451"/>
                </a:lnTo>
                <a:lnTo>
                  <a:pt x="215" y="447"/>
                </a:lnTo>
                <a:lnTo>
                  <a:pt x="217" y="445"/>
                </a:lnTo>
                <a:lnTo>
                  <a:pt x="225" y="445"/>
                </a:lnTo>
                <a:lnTo>
                  <a:pt x="232" y="445"/>
                </a:lnTo>
                <a:lnTo>
                  <a:pt x="232" y="437"/>
                </a:lnTo>
                <a:lnTo>
                  <a:pt x="232" y="429"/>
                </a:lnTo>
                <a:lnTo>
                  <a:pt x="234" y="428"/>
                </a:lnTo>
                <a:lnTo>
                  <a:pt x="236" y="426"/>
                </a:lnTo>
                <a:lnTo>
                  <a:pt x="238" y="418"/>
                </a:lnTo>
                <a:lnTo>
                  <a:pt x="242" y="410"/>
                </a:lnTo>
                <a:lnTo>
                  <a:pt x="244" y="408"/>
                </a:lnTo>
                <a:lnTo>
                  <a:pt x="246" y="406"/>
                </a:lnTo>
                <a:lnTo>
                  <a:pt x="248" y="399"/>
                </a:lnTo>
                <a:lnTo>
                  <a:pt x="252" y="391"/>
                </a:lnTo>
                <a:lnTo>
                  <a:pt x="254" y="389"/>
                </a:lnTo>
                <a:lnTo>
                  <a:pt x="256" y="387"/>
                </a:lnTo>
                <a:lnTo>
                  <a:pt x="257" y="380"/>
                </a:lnTo>
                <a:lnTo>
                  <a:pt x="261" y="372"/>
                </a:lnTo>
                <a:lnTo>
                  <a:pt x="263" y="370"/>
                </a:lnTo>
                <a:lnTo>
                  <a:pt x="265" y="368"/>
                </a:lnTo>
                <a:lnTo>
                  <a:pt x="273" y="360"/>
                </a:lnTo>
                <a:lnTo>
                  <a:pt x="280" y="353"/>
                </a:lnTo>
                <a:lnTo>
                  <a:pt x="282" y="351"/>
                </a:lnTo>
                <a:lnTo>
                  <a:pt x="284" y="349"/>
                </a:lnTo>
                <a:lnTo>
                  <a:pt x="286" y="345"/>
                </a:lnTo>
                <a:lnTo>
                  <a:pt x="290" y="343"/>
                </a:lnTo>
                <a:lnTo>
                  <a:pt x="292" y="341"/>
                </a:lnTo>
                <a:lnTo>
                  <a:pt x="294" y="339"/>
                </a:lnTo>
                <a:lnTo>
                  <a:pt x="298" y="335"/>
                </a:lnTo>
                <a:lnTo>
                  <a:pt x="300" y="334"/>
                </a:lnTo>
                <a:lnTo>
                  <a:pt x="302" y="332"/>
                </a:lnTo>
                <a:lnTo>
                  <a:pt x="303" y="328"/>
                </a:lnTo>
                <a:lnTo>
                  <a:pt x="303" y="318"/>
                </a:lnTo>
                <a:lnTo>
                  <a:pt x="303" y="309"/>
                </a:lnTo>
                <a:lnTo>
                  <a:pt x="302" y="307"/>
                </a:lnTo>
                <a:lnTo>
                  <a:pt x="300" y="305"/>
                </a:lnTo>
                <a:lnTo>
                  <a:pt x="298" y="303"/>
                </a:lnTo>
                <a:lnTo>
                  <a:pt x="294" y="299"/>
                </a:lnTo>
                <a:lnTo>
                  <a:pt x="292" y="297"/>
                </a:lnTo>
                <a:lnTo>
                  <a:pt x="290" y="295"/>
                </a:lnTo>
                <a:lnTo>
                  <a:pt x="286" y="291"/>
                </a:lnTo>
                <a:lnTo>
                  <a:pt x="284" y="289"/>
                </a:lnTo>
                <a:lnTo>
                  <a:pt x="282" y="287"/>
                </a:lnTo>
                <a:lnTo>
                  <a:pt x="280" y="286"/>
                </a:lnTo>
                <a:lnTo>
                  <a:pt x="267" y="282"/>
                </a:lnTo>
                <a:lnTo>
                  <a:pt x="256" y="280"/>
                </a:lnTo>
                <a:lnTo>
                  <a:pt x="254" y="278"/>
                </a:lnTo>
                <a:lnTo>
                  <a:pt x="252" y="276"/>
                </a:lnTo>
                <a:lnTo>
                  <a:pt x="244" y="268"/>
                </a:lnTo>
                <a:lnTo>
                  <a:pt x="236" y="261"/>
                </a:lnTo>
                <a:lnTo>
                  <a:pt x="234" y="259"/>
                </a:lnTo>
                <a:lnTo>
                  <a:pt x="232" y="257"/>
                </a:lnTo>
                <a:lnTo>
                  <a:pt x="229" y="240"/>
                </a:lnTo>
                <a:lnTo>
                  <a:pt x="227" y="222"/>
                </a:lnTo>
                <a:lnTo>
                  <a:pt x="225" y="220"/>
                </a:lnTo>
                <a:lnTo>
                  <a:pt x="221" y="218"/>
                </a:lnTo>
                <a:lnTo>
                  <a:pt x="215" y="211"/>
                </a:lnTo>
                <a:lnTo>
                  <a:pt x="208" y="203"/>
                </a:lnTo>
                <a:lnTo>
                  <a:pt x="206" y="201"/>
                </a:lnTo>
                <a:lnTo>
                  <a:pt x="204" y="197"/>
                </a:lnTo>
                <a:lnTo>
                  <a:pt x="200" y="190"/>
                </a:lnTo>
                <a:lnTo>
                  <a:pt x="198" y="184"/>
                </a:lnTo>
                <a:lnTo>
                  <a:pt x="194" y="182"/>
                </a:lnTo>
                <a:lnTo>
                  <a:pt x="192" y="178"/>
                </a:lnTo>
                <a:lnTo>
                  <a:pt x="192" y="174"/>
                </a:lnTo>
                <a:lnTo>
                  <a:pt x="192" y="169"/>
                </a:lnTo>
                <a:lnTo>
                  <a:pt x="194" y="167"/>
                </a:lnTo>
                <a:lnTo>
                  <a:pt x="198" y="165"/>
                </a:lnTo>
                <a:lnTo>
                  <a:pt x="200" y="167"/>
                </a:lnTo>
                <a:lnTo>
                  <a:pt x="204" y="169"/>
                </a:lnTo>
                <a:lnTo>
                  <a:pt x="217" y="169"/>
                </a:lnTo>
                <a:lnTo>
                  <a:pt x="232" y="169"/>
                </a:lnTo>
                <a:lnTo>
                  <a:pt x="234" y="167"/>
                </a:lnTo>
                <a:lnTo>
                  <a:pt x="236" y="165"/>
                </a:lnTo>
                <a:lnTo>
                  <a:pt x="238" y="161"/>
                </a:lnTo>
                <a:lnTo>
                  <a:pt x="242" y="159"/>
                </a:lnTo>
                <a:lnTo>
                  <a:pt x="244" y="157"/>
                </a:lnTo>
                <a:lnTo>
                  <a:pt x="246" y="155"/>
                </a:lnTo>
                <a:lnTo>
                  <a:pt x="248" y="151"/>
                </a:lnTo>
                <a:lnTo>
                  <a:pt x="252" y="149"/>
                </a:lnTo>
                <a:lnTo>
                  <a:pt x="254" y="147"/>
                </a:lnTo>
                <a:lnTo>
                  <a:pt x="256" y="145"/>
                </a:lnTo>
                <a:lnTo>
                  <a:pt x="257" y="142"/>
                </a:lnTo>
                <a:lnTo>
                  <a:pt x="261" y="140"/>
                </a:lnTo>
                <a:lnTo>
                  <a:pt x="263" y="138"/>
                </a:lnTo>
                <a:lnTo>
                  <a:pt x="265" y="136"/>
                </a:lnTo>
                <a:lnTo>
                  <a:pt x="265" y="126"/>
                </a:lnTo>
                <a:lnTo>
                  <a:pt x="265" y="117"/>
                </a:lnTo>
                <a:lnTo>
                  <a:pt x="263" y="113"/>
                </a:lnTo>
                <a:lnTo>
                  <a:pt x="261" y="111"/>
                </a:lnTo>
                <a:lnTo>
                  <a:pt x="257" y="103"/>
                </a:lnTo>
                <a:lnTo>
                  <a:pt x="256" y="96"/>
                </a:lnTo>
                <a:lnTo>
                  <a:pt x="254" y="94"/>
                </a:lnTo>
                <a:lnTo>
                  <a:pt x="252" y="92"/>
                </a:lnTo>
                <a:lnTo>
                  <a:pt x="244" y="84"/>
                </a:lnTo>
                <a:lnTo>
                  <a:pt x="236" y="76"/>
                </a:lnTo>
                <a:lnTo>
                  <a:pt x="234" y="74"/>
                </a:lnTo>
                <a:lnTo>
                  <a:pt x="232" y="73"/>
                </a:lnTo>
                <a:lnTo>
                  <a:pt x="232" y="57"/>
                </a:lnTo>
                <a:lnTo>
                  <a:pt x="232" y="44"/>
                </a:lnTo>
                <a:lnTo>
                  <a:pt x="232" y="28"/>
                </a:lnTo>
                <a:lnTo>
                  <a:pt x="232" y="15"/>
                </a:lnTo>
                <a:lnTo>
                  <a:pt x="234" y="11"/>
                </a:lnTo>
                <a:lnTo>
                  <a:pt x="236" y="9"/>
                </a:lnTo>
                <a:lnTo>
                  <a:pt x="257" y="7"/>
                </a:lnTo>
                <a:lnTo>
                  <a:pt x="280" y="3"/>
                </a:lnTo>
                <a:lnTo>
                  <a:pt x="282" y="2"/>
                </a:lnTo>
                <a:lnTo>
                  <a:pt x="284" y="0"/>
                </a:lnTo>
                <a:lnTo>
                  <a:pt x="286" y="2"/>
                </a:lnTo>
                <a:lnTo>
                  <a:pt x="290" y="3"/>
                </a:lnTo>
                <a:lnTo>
                  <a:pt x="292" y="7"/>
                </a:lnTo>
                <a:lnTo>
                  <a:pt x="294" y="9"/>
                </a:lnTo>
                <a:lnTo>
                  <a:pt x="298" y="11"/>
                </a:lnTo>
                <a:lnTo>
                  <a:pt x="300" y="15"/>
                </a:lnTo>
                <a:lnTo>
                  <a:pt x="302" y="21"/>
                </a:lnTo>
                <a:lnTo>
                  <a:pt x="303" y="28"/>
                </a:lnTo>
                <a:lnTo>
                  <a:pt x="305" y="30"/>
                </a:lnTo>
                <a:lnTo>
                  <a:pt x="309" y="34"/>
                </a:lnTo>
                <a:lnTo>
                  <a:pt x="311" y="36"/>
                </a:lnTo>
                <a:lnTo>
                  <a:pt x="313" y="38"/>
                </a:lnTo>
                <a:lnTo>
                  <a:pt x="317" y="42"/>
                </a:lnTo>
                <a:lnTo>
                  <a:pt x="319" y="44"/>
                </a:lnTo>
                <a:lnTo>
                  <a:pt x="321" y="51"/>
                </a:lnTo>
                <a:lnTo>
                  <a:pt x="325" y="57"/>
                </a:lnTo>
                <a:lnTo>
                  <a:pt x="327" y="59"/>
                </a:lnTo>
                <a:lnTo>
                  <a:pt x="328" y="63"/>
                </a:lnTo>
                <a:lnTo>
                  <a:pt x="330" y="65"/>
                </a:lnTo>
                <a:lnTo>
                  <a:pt x="332" y="67"/>
                </a:lnTo>
                <a:lnTo>
                  <a:pt x="336" y="71"/>
                </a:lnTo>
                <a:lnTo>
                  <a:pt x="338" y="73"/>
                </a:lnTo>
                <a:lnTo>
                  <a:pt x="340" y="74"/>
                </a:lnTo>
                <a:lnTo>
                  <a:pt x="342" y="76"/>
                </a:lnTo>
                <a:lnTo>
                  <a:pt x="346" y="80"/>
                </a:lnTo>
                <a:lnTo>
                  <a:pt x="348" y="82"/>
                </a:lnTo>
                <a:lnTo>
                  <a:pt x="355" y="90"/>
                </a:lnTo>
                <a:lnTo>
                  <a:pt x="363" y="96"/>
                </a:lnTo>
                <a:lnTo>
                  <a:pt x="365" y="99"/>
                </a:lnTo>
                <a:lnTo>
                  <a:pt x="367" y="101"/>
                </a:lnTo>
                <a:lnTo>
                  <a:pt x="369" y="109"/>
                </a:lnTo>
                <a:lnTo>
                  <a:pt x="373" y="117"/>
                </a:lnTo>
                <a:lnTo>
                  <a:pt x="374" y="119"/>
                </a:lnTo>
                <a:lnTo>
                  <a:pt x="376" y="121"/>
                </a:lnTo>
                <a:lnTo>
                  <a:pt x="384" y="122"/>
                </a:lnTo>
                <a:lnTo>
                  <a:pt x="392" y="126"/>
                </a:lnTo>
                <a:lnTo>
                  <a:pt x="394" y="128"/>
                </a:lnTo>
                <a:lnTo>
                  <a:pt x="396" y="130"/>
                </a:lnTo>
                <a:lnTo>
                  <a:pt x="398" y="144"/>
                </a:lnTo>
                <a:lnTo>
                  <a:pt x="401" y="155"/>
                </a:lnTo>
                <a:lnTo>
                  <a:pt x="403" y="157"/>
                </a:lnTo>
                <a:lnTo>
                  <a:pt x="405" y="159"/>
                </a:lnTo>
                <a:lnTo>
                  <a:pt x="415" y="159"/>
                </a:lnTo>
                <a:lnTo>
                  <a:pt x="424" y="159"/>
                </a:lnTo>
                <a:lnTo>
                  <a:pt x="426" y="157"/>
                </a:lnTo>
                <a:lnTo>
                  <a:pt x="430" y="155"/>
                </a:lnTo>
                <a:lnTo>
                  <a:pt x="432" y="151"/>
                </a:lnTo>
                <a:lnTo>
                  <a:pt x="434" y="149"/>
                </a:lnTo>
                <a:lnTo>
                  <a:pt x="438" y="147"/>
                </a:lnTo>
                <a:lnTo>
                  <a:pt x="440" y="145"/>
                </a:lnTo>
                <a:lnTo>
                  <a:pt x="444" y="145"/>
                </a:lnTo>
                <a:lnTo>
                  <a:pt x="449" y="145"/>
                </a:lnTo>
                <a:lnTo>
                  <a:pt x="451" y="147"/>
                </a:lnTo>
                <a:lnTo>
                  <a:pt x="453" y="149"/>
                </a:lnTo>
                <a:lnTo>
                  <a:pt x="457" y="151"/>
                </a:lnTo>
                <a:lnTo>
                  <a:pt x="459" y="155"/>
                </a:lnTo>
                <a:lnTo>
                  <a:pt x="461" y="157"/>
                </a:lnTo>
                <a:lnTo>
                  <a:pt x="463" y="159"/>
                </a:lnTo>
                <a:lnTo>
                  <a:pt x="480" y="161"/>
                </a:lnTo>
                <a:lnTo>
                  <a:pt x="497" y="165"/>
                </a:lnTo>
                <a:lnTo>
                  <a:pt x="499" y="167"/>
                </a:lnTo>
                <a:lnTo>
                  <a:pt x="503" y="169"/>
                </a:lnTo>
                <a:lnTo>
                  <a:pt x="505" y="176"/>
                </a:lnTo>
                <a:lnTo>
                  <a:pt x="507" y="184"/>
                </a:lnTo>
                <a:lnTo>
                  <a:pt x="509" y="186"/>
                </a:lnTo>
                <a:lnTo>
                  <a:pt x="513" y="188"/>
                </a:lnTo>
                <a:lnTo>
                  <a:pt x="515" y="205"/>
                </a:lnTo>
                <a:lnTo>
                  <a:pt x="516" y="222"/>
                </a:lnTo>
                <a:lnTo>
                  <a:pt x="518" y="224"/>
                </a:lnTo>
                <a:lnTo>
                  <a:pt x="522" y="228"/>
                </a:lnTo>
                <a:lnTo>
                  <a:pt x="526" y="232"/>
                </a:lnTo>
                <a:lnTo>
                  <a:pt x="532" y="236"/>
                </a:lnTo>
                <a:lnTo>
                  <a:pt x="530" y="240"/>
                </a:lnTo>
                <a:lnTo>
                  <a:pt x="526" y="241"/>
                </a:lnTo>
                <a:lnTo>
                  <a:pt x="526" y="251"/>
                </a:lnTo>
                <a:lnTo>
                  <a:pt x="526" y="261"/>
                </a:lnTo>
                <a:lnTo>
                  <a:pt x="530" y="263"/>
                </a:lnTo>
                <a:lnTo>
                  <a:pt x="532" y="266"/>
                </a:lnTo>
                <a:lnTo>
                  <a:pt x="534" y="268"/>
                </a:lnTo>
                <a:lnTo>
                  <a:pt x="536" y="270"/>
                </a:lnTo>
                <a:lnTo>
                  <a:pt x="538" y="274"/>
                </a:lnTo>
                <a:lnTo>
                  <a:pt x="541" y="276"/>
                </a:lnTo>
                <a:lnTo>
                  <a:pt x="543" y="278"/>
                </a:lnTo>
                <a:lnTo>
                  <a:pt x="545" y="280"/>
                </a:lnTo>
                <a:lnTo>
                  <a:pt x="549" y="282"/>
                </a:lnTo>
                <a:lnTo>
                  <a:pt x="551" y="286"/>
                </a:lnTo>
                <a:lnTo>
                  <a:pt x="551" y="287"/>
                </a:lnTo>
                <a:lnTo>
                  <a:pt x="551" y="289"/>
                </a:lnTo>
                <a:lnTo>
                  <a:pt x="532" y="301"/>
                </a:lnTo>
                <a:lnTo>
                  <a:pt x="516" y="312"/>
                </a:lnTo>
                <a:lnTo>
                  <a:pt x="505" y="324"/>
                </a:lnTo>
                <a:lnTo>
                  <a:pt x="497" y="339"/>
                </a:lnTo>
                <a:lnTo>
                  <a:pt x="493" y="353"/>
                </a:lnTo>
                <a:lnTo>
                  <a:pt x="493" y="370"/>
                </a:lnTo>
                <a:lnTo>
                  <a:pt x="495" y="387"/>
                </a:lnTo>
                <a:lnTo>
                  <a:pt x="503" y="406"/>
                </a:lnTo>
                <a:lnTo>
                  <a:pt x="503" y="416"/>
                </a:lnTo>
                <a:lnTo>
                  <a:pt x="503" y="426"/>
                </a:lnTo>
                <a:lnTo>
                  <a:pt x="528" y="422"/>
                </a:lnTo>
                <a:lnTo>
                  <a:pt x="541" y="422"/>
                </a:lnTo>
                <a:lnTo>
                  <a:pt x="547" y="422"/>
                </a:lnTo>
                <a:lnTo>
                  <a:pt x="551" y="426"/>
                </a:lnTo>
                <a:lnTo>
                  <a:pt x="551" y="429"/>
                </a:lnTo>
                <a:lnTo>
                  <a:pt x="551" y="435"/>
                </a:lnTo>
                <a:lnTo>
                  <a:pt x="536" y="443"/>
                </a:lnTo>
                <a:lnTo>
                  <a:pt x="522" y="449"/>
                </a:lnTo>
                <a:lnTo>
                  <a:pt x="526" y="458"/>
                </a:lnTo>
                <a:lnTo>
                  <a:pt x="528" y="466"/>
                </a:lnTo>
                <a:lnTo>
                  <a:pt x="530" y="476"/>
                </a:lnTo>
                <a:lnTo>
                  <a:pt x="530" y="485"/>
                </a:lnTo>
                <a:lnTo>
                  <a:pt x="530" y="504"/>
                </a:lnTo>
                <a:lnTo>
                  <a:pt x="528" y="523"/>
                </a:lnTo>
                <a:lnTo>
                  <a:pt x="526" y="543"/>
                </a:lnTo>
                <a:lnTo>
                  <a:pt x="526" y="562"/>
                </a:lnTo>
                <a:lnTo>
                  <a:pt x="528" y="571"/>
                </a:lnTo>
                <a:lnTo>
                  <a:pt x="532" y="581"/>
                </a:lnTo>
                <a:lnTo>
                  <a:pt x="536" y="591"/>
                </a:lnTo>
                <a:lnTo>
                  <a:pt x="541" y="600"/>
                </a:lnTo>
                <a:lnTo>
                  <a:pt x="528" y="619"/>
                </a:lnTo>
                <a:lnTo>
                  <a:pt x="516" y="639"/>
                </a:lnTo>
                <a:lnTo>
                  <a:pt x="505" y="658"/>
                </a:lnTo>
                <a:lnTo>
                  <a:pt x="493" y="677"/>
                </a:lnTo>
                <a:lnTo>
                  <a:pt x="476" y="673"/>
                </a:lnTo>
                <a:lnTo>
                  <a:pt x="461" y="669"/>
                </a:lnTo>
                <a:lnTo>
                  <a:pt x="447" y="667"/>
                </a:lnTo>
                <a:lnTo>
                  <a:pt x="434" y="667"/>
                </a:lnTo>
                <a:lnTo>
                  <a:pt x="409" y="669"/>
                </a:lnTo>
                <a:lnTo>
                  <a:pt x="376" y="677"/>
                </a:lnTo>
                <a:lnTo>
                  <a:pt x="374" y="662"/>
                </a:lnTo>
                <a:lnTo>
                  <a:pt x="373" y="648"/>
                </a:lnTo>
                <a:lnTo>
                  <a:pt x="369" y="644"/>
                </a:lnTo>
                <a:lnTo>
                  <a:pt x="367" y="642"/>
                </a:lnTo>
                <a:lnTo>
                  <a:pt x="361" y="639"/>
                </a:lnTo>
                <a:lnTo>
                  <a:pt x="357" y="633"/>
                </a:lnTo>
                <a:lnTo>
                  <a:pt x="359" y="631"/>
                </a:lnTo>
                <a:lnTo>
                  <a:pt x="363" y="629"/>
                </a:lnTo>
                <a:lnTo>
                  <a:pt x="363" y="619"/>
                </a:lnTo>
                <a:lnTo>
                  <a:pt x="363" y="610"/>
                </a:lnTo>
                <a:lnTo>
                  <a:pt x="359" y="606"/>
                </a:lnTo>
                <a:lnTo>
                  <a:pt x="357" y="604"/>
                </a:lnTo>
                <a:lnTo>
                  <a:pt x="350" y="602"/>
                </a:lnTo>
                <a:lnTo>
                  <a:pt x="342" y="600"/>
                </a:lnTo>
                <a:lnTo>
                  <a:pt x="340" y="596"/>
                </a:lnTo>
                <a:lnTo>
                  <a:pt x="338" y="594"/>
                </a:lnTo>
                <a:lnTo>
                  <a:pt x="334" y="593"/>
                </a:lnTo>
                <a:lnTo>
                  <a:pt x="323" y="591"/>
                </a:lnTo>
                <a:lnTo>
                  <a:pt x="313" y="593"/>
                </a:lnTo>
                <a:lnTo>
                  <a:pt x="309" y="594"/>
                </a:lnTo>
                <a:lnTo>
                  <a:pt x="305" y="596"/>
                </a:lnTo>
                <a:lnTo>
                  <a:pt x="303" y="600"/>
                </a:lnTo>
                <a:lnTo>
                  <a:pt x="302" y="602"/>
                </a:lnTo>
                <a:lnTo>
                  <a:pt x="300" y="604"/>
                </a:lnTo>
                <a:lnTo>
                  <a:pt x="298" y="606"/>
                </a:lnTo>
                <a:lnTo>
                  <a:pt x="294" y="610"/>
                </a:lnTo>
                <a:lnTo>
                  <a:pt x="292" y="616"/>
                </a:lnTo>
                <a:lnTo>
                  <a:pt x="290" y="623"/>
                </a:lnTo>
                <a:lnTo>
                  <a:pt x="286" y="625"/>
                </a:lnTo>
                <a:lnTo>
                  <a:pt x="284" y="629"/>
                </a:lnTo>
                <a:lnTo>
                  <a:pt x="273" y="629"/>
                </a:lnTo>
                <a:lnTo>
                  <a:pt x="261" y="629"/>
                </a:lnTo>
                <a:lnTo>
                  <a:pt x="261" y="644"/>
                </a:lnTo>
                <a:lnTo>
                  <a:pt x="261" y="662"/>
                </a:lnTo>
                <a:lnTo>
                  <a:pt x="257" y="665"/>
                </a:lnTo>
                <a:lnTo>
                  <a:pt x="256" y="667"/>
                </a:lnTo>
                <a:lnTo>
                  <a:pt x="248" y="669"/>
                </a:lnTo>
                <a:lnTo>
                  <a:pt x="242" y="671"/>
                </a:lnTo>
                <a:lnTo>
                  <a:pt x="238" y="673"/>
                </a:lnTo>
                <a:lnTo>
                  <a:pt x="236" y="677"/>
                </a:lnTo>
                <a:lnTo>
                  <a:pt x="231" y="677"/>
                </a:lnTo>
                <a:lnTo>
                  <a:pt x="227" y="677"/>
                </a:lnTo>
                <a:lnTo>
                  <a:pt x="225" y="673"/>
                </a:lnTo>
                <a:lnTo>
                  <a:pt x="221" y="671"/>
                </a:lnTo>
                <a:lnTo>
                  <a:pt x="217" y="671"/>
                </a:lnTo>
                <a:lnTo>
                  <a:pt x="211" y="671"/>
                </a:lnTo>
                <a:lnTo>
                  <a:pt x="209" y="673"/>
                </a:lnTo>
                <a:lnTo>
                  <a:pt x="208" y="677"/>
                </a:lnTo>
                <a:lnTo>
                  <a:pt x="208" y="690"/>
                </a:lnTo>
                <a:lnTo>
                  <a:pt x="208" y="706"/>
                </a:lnTo>
                <a:lnTo>
                  <a:pt x="209" y="708"/>
                </a:lnTo>
                <a:lnTo>
                  <a:pt x="211" y="712"/>
                </a:lnTo>
                <a:lnTo>
                  <a:pt x="215" y="713"/>
                </a:lnTo>
                <a:lnTo>
                  <a:pt x="217" y="715"/>
                </a:lnTo>
                <a:lnTo>
                  <a:pt x="219" y="717"/>
                </a:lnTo>
                <a:lnTo>
                  <a:pt x="221" y="721"/>
                </a:lnTo>
                <a:lnTo>
                  <a:pt x="231" y="723"/>
                </a:lnTo>
                <a:lnTo>
                  <a:pt x="242" y="725"/>
                </a:lnTo>
                <a:lnTo>
                  <a:pt x="232" y="746"/>
                </a:lnTo>
                <a:lnTo>
                  <a:pt x="225" y="767"/>
                </a:lnTo>
                <a:lnTo>
                  <a:pt x="209" y="773"/>
                </a:lnTo>
                <a:lnTo>
                  <a:pt x="200" y="781"/>
                </a:lnTo>
                <a:lnTo>
                  <a:pt x="192" y="790"/>
                </a:lnTo>
                <a:lnTo>
                  <a:pt x="186" y="806"/>
                </a:lnTo>
                <a:lnTo>
                  <a:pt x="163" y="817"/>
                </a:lnTo>
                <a:lnTo>
                  <a:pt x="140" y="829"/>
                </a:lnTo>
                <a:lnTo>
                  <a:pt x="119" y="840"/>
                </a:lnTo>
                <a:lnTo>
                  <a:pt x="96" y="852"/>
                </a:lnTo>
                <a:lnTo>
                  <a:pt x="73" y="850"/>
                </a:lnTo>
                <a:lnTo>
                  <a:pt x="48" y="846"/>
                </a:lnTo>
                <a:lnTo>
                  <a:pt x="37" y="842"/>
                </a:lnTo>
                <a:lnTo>
                  <a:pt x="25" y="838"/>
                </a:lnTo>
                <a:lnTo>
                  <a:pt x="16" y="830"/>
                </a:lnTo>
                <a:lnTo>
                  <a:pt x="10" y="82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4" name="Freeform 9"/>
          <p:cNvSpPr>
            <a:spLocks/>
          </p:cNvSpPr>
          <p:nvPr/>
        </p:nvSpPr>
        <p:spPr bwMode="auto">
          <a:xfrm>
            <a:off x="4859338" y="3378200"/>
            <a:ext cx="1335087" cy="1317625"/>
          </a:xfrm>
          <a:custGeom>
            <a:avLst/>
            <a:gdLst>
              <a:gd name="T0" fmla="*/ 2147483647 w 947"/>
              <a:gd name="T1" fmla="*/ 2147483647 h 1111"/>
              <a:gd name="T2" fmla="*/ 2147483647 w 947"/>
              <a:gd name="T3" fmla="*/ 2147483647 h 1111"/>
              <a:gd name="T4" fmla="*/ 2147483647 w 947"/>
              <a:gd name="T5" fmla="*/ 2147483647 h 1111"/>
              <a:gd name="T6" fmla="*/ 2147483647 w 947"/>
              <a:gd name="T7" fmla="*/ 2147483647 h 1111"/>
              <a:gd name="T8" fmla="*/ 2147483647 w 947"/>
              <a:gd name="T9" fmla="*/ 2147483647 h 1111"/>
              <a:gd name="T10" fmla="*/ 2147483647 w 947"/>
              <a:gd name="T11" fmla="*/ 2147483647 h 1111"/>
              <a:gd name="T12" fmla="*/ 2147483647 w 947"/>
              <a:gd name="T13" fmla="*/ 2147483647 h 1111"/>
              <a:gd name="T14" fmla="*/ 2147483647 w 947"/>
              <a:gd name="T15" fmla="*/ 2147483647 h 1111"/>
              <a:gd name="T16" fmla="*/ 2147483647 w 947"/>
              <a:gd name="T17" fmla="*/ 2147483647 h 1111"/>
              <a:gd name="T18" fmla="*/ 2147483647 w 947"/>
              <a:gd name="T19" fmla="*/ 2147483647 h 1111"/>
              <a:gd name="T20" fmla="*/ 2147483647 w 947"/>
              <a:gd name="T21" fmla="*/ 2147483647 h 1111"/>
              <a:gd name="T22" fmla="*/ 2147483647 w 947"/>
              <a:gd name="T23" fmla="*/ 2147483647 h 1111"/>
              <a:gd name="T24" fmla="*/ 2147483647 w 947"/>
              <a:gd name="T25" fmla="*/ 2147483647 h 1111"/>
              <a:gd name="T26" fmla="*/ 2147483647 w 947"/>
              <a:gd name="T27" fmla="*/ 2147483647 h 1111"/>
              <a:gd name="T28" fmla="*/ 2147483647 w 947"/>
              <a:gd name="T29" fmla="*/ 2147483647 h 1111"/>
              <a:gd name="T30" fmla="*/ 2147483647 w 947"/>
              <a:gd name="T31" fmla="*/ 2147483647 h 1111"/>
              <a:gd name="T32" fmla="*/ 2147483647 w 947"/>
              <a:gd name="T33" fmla="*/ 2147483647 h 1111"/>
              <a:gd name="T34" fmla="*/ 2147483647 w 947"/>
              <a:gd name="T35" fmla="*/ 2147483647 h 1111"/>
              <a:gd name="T36" fmla="*/ 2147483647 w 947"/>
              <a:gd name="T37" fmla="*/ 2147483647 h 1111"/>
              <a:gd name="T38" fmla="*/ 2147483647 w 947"/>
              <a:gd name="T39" fmla="*/ 2147483647 h 1111"/>
              <a:gd name="T40" fmla="*/ 2147483647 w 947"/>
              <a:gd name="T41" fmla="*/ 2147483647 h 1111"/>
              <a:gd name="T42" fmla="*/ 2147483647 w 947"/>
              <a:gd name="T43" fmla="*/ 2147483647 h 1111"/>
              <a:gd name="T44" fmla="*/ 2147483647 w 947"/>
              <a:gd name="T45" fmla="*/ 2147483647 h 1111"/>
              <a:gd name="T46" fmla="*/ 2147483647 w 947"/>
              <a:gd name="T47" fmla="*/ 2147483647 h 1111"/>
              <a:gd name="T48" fmla="*/ 2147483647 w 947"/>
              <a:gd name="T49" fmla="*/ 2147483647 h 1111"/>
              <a:gd name="T50" fmla="*/ 2147483647 w 947"/>
              <a:gd name="T51" fmla="*/ 2147483647 h 1111"/>
              <a:gd name="T52" fmla="*/ 2147483647 w 947"/>
              <a:gd name="T53" fmla="*/ 2147483647 h 1111"/>
              <a:gd name="T54" fmla="*/ 2147483647 w 947"/>
              <a:gd name="T55" fmla="*/ 2147483647 h 1111"/>
              <a:gd name="T56" fmla="*/ 2147483647 w 947"/>
              <a:gd name="T57" fmla="*/ 2147483647 h 1111"/>
              <a:gd name="T58" fmla="*/ 2147483647 w 947"/>
              <a:gd name="T59" fmla="*/ 2147483647 h 1111"/>
              <a:gd name="T60" fmla="*/ 2147483647 w 947"/>
              <a:gd name="T61" fmla="*/ 2147483647 h 1111"/>
              <a:gd name="T62" fmla="*/ 2147483647 w 947"/>
              <a:gd name="T63" fmla="*/ 2147483647 h 1111"/>
              <a:gd name="T64" fmla="*/ 2147483647 w 947"/>
              <a:gd name="T65" fmla="*/ 2147483647 h 1111"/>
              <a:gd name="T66" fmla="*/ 2147483647 w 947"/>
              <a:gd name="T67" fmla="*/ 2147483647 h 1111"/>
              <a:gd name="T68" fmla="*/ 2147483647 w 947"/>
              <a:gd name="T69" fmla="*/ 2147483647 h 1111"/>
              <a:gd name="T70" fmla="*/ 2147483647 w 947"/>
              <a:gd name="T71" fmla="*/ 2147483647 h 1111"/>
              <a:gd name="T72" fmla="*/ 2147483647 w 947"/>
              <a:gd name="T73" fmla="*/ 2147483647 h 1111"/>
              <a:gd name="T74" fmla="*/ 2147483647 w 947"/>
              <a:gd name="T75" fmla="*/ 2147483647 h 1111"/>
              <a:gd name="T76" fmla="*/ 2147483647 w 947"/>
              <a:gd name="T77" fmla="*/ 2147483647 h 1111"/>
              <a:gd name="T78" fmla="*/ 2147483647 w 947"/>
              <a:gd name="T79" fmla="*/ 2147483647 h 1111"/>
              <a:gd name="T80" fmla="*/ 2147483647 w 947"/>
              <a:gd name="T81" fmla="*/ 2147483647 h 1111"/>
              <a:gd name="T82" fmla="*/ 2147483647 w 947"/>
              <a:gd name="T83" fmla="*/ 2147483647 h 1111"/>
              <a:gd name="T84" fmla="*/ 2147483647 w 947"/>
              <a:gd name="T85" fmla="*/ 2147483647 h 1111"/>
              <a:gd name="T86" fmla="*/ 2147483647 w 947"/>
              <a:gd name="T87" fmla="*/ 2147483647 h 1111"/>
              <a:gd name="T88" fmla="*/ 2147483647 w 947"/>
              <a:gd name="T89" fmla="*/ 2147483647 h 1111"/>
              <a:gd name="T90" fmla="*/ 2147483647 w 947"/>
              <a:gd name="T91" fmla="*/ 2147483647 h 1111"/>
              <a:gd name="T92" fmla="*/ 2147483647 w 947"/>
              <a:gd name="T93" fmla="*/ 2147483647 h 1111"/>
              <a:gd name="T94" fmla="*/ 2147483647 w 947"/>
              <a:gd name="T95" fmla="*/ 2147483647 h 1111"/>
              <a:gd name="T96" fmla="*/ 2147483647 w 947"/>
              <a:gd name="T97" fmla="*/ 2147483647 h 1111"/>
              <a:gd name="T98" fmla="*/ 2147483647 w 947"/>
              <a:gd name="T99" fmla="*/ 2147483647 h 1111"/>
              <a:gd name="T100" fmla="*/ 2147483647 w 947"/>
              <a:gd name="T101" fmla="*/ 2147483647 h 1111"/>
              <a:gd name="T102" fmla="*/ 2147483647 w 947"/>
              <a:gd name="T103" fmla="*/ 2147483647 h 1111"/>
              <a:gd name="T104" fmla="*/ 2147483647 w 947"/>
              <a:gd name="T105" fmla="*/ 2147483647 h 1111"/>
              <a:gd name="T106" fmla="*/ 2147483647 w 947"/>
              <a:gd name="T107" fmla="*/ 2147483647 h 1111"/>
              <a:gd name="T108" fmla="*/ 2147483647 w 947"/>
              <a:gd name="T109" fmla="*/ 2147483647 h 1111"/>
              <a:gd name="T110" fmla="*/ 2147483647 w 947"/>
              <a:gd name="T111" fmla="*/ 2147483647 h 1111"/>
              <a:gd name="T112" fmla="*/ 2147483647 w 947"/>
              <a:gd name="T113" fmla="*/ 2147483647 h 1111"/>
              <a:gd name="T114" fmla="*/ 2147483647 w 947"/>
              <a:gd name="T115" fmla="*/ 2147483647 h 1111"/>
              <a:gd name="T116" fmla="*/ 2147483647 w 947"/>
              <a:gd name="T117" fmla="*/ 2147483647 h 1111"/>
              <a:gd name="T118" fmla="*/ 2147483647 w 947"/>
              <a:gd name="T119" fmla="*/ 2147483647 h 1111"/>
              <a:gd name="T120" fmla="*/ 2147483647 w 947"/>
              <a:gd name="T121" fmla="*/ 2147483647 h 1111"/>
              <a:gd name="T122" fmla="*/ 2147483647 w 947"/>
              <a:gd name="T123" fmla="*/ 2147483647 h 111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947"/>
              <a:gd name="T187" fmla="*/ 0 h 1111"/>
              <a:gd name="T188" fmla="*/ 947 w 947"/>
              <a:gd name="T189" fmla="*/ 1111 h 111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947" h="1111">
                <a:moveTo>
                  <a:pt x="439" y="1102"/>
                </a:moveTo>
                <a:lnTo>
                  <a:pt x="437" y="1100"/>
                </a:lnTo>
                <a:lnTo>
                  <a:pt x="435" y="1098"/>
                </a:lnTo>
                <a:lnTo>
                  <a:pt x="428" y="1096"/>
                </a:lnTo>
                <a:lnTo>
                  <a:pt x="420" y="1092"/>
                </a:lnTo>
                <a:lnTo>
                  <a:pt x="418" y="1090"/>
                </a:lnTo>
                <a:lnTo>
                  <a:pt x="416" y="1088"/>
                </a:lnTo>
                <a:lnTo>
                  <a:pt x="408" y="1080"/>
                </a:lnTo>
                <a:lnTo>
                  <a:pt x="401" y="1073"/>
                </a:lnTo>
                <a:lnTo>
                  <a:pt x="399" y="1071"/>
                </a:lnTo>
                <a:lnTo>
                  <a:pt x="395" y="1069"/>
                </a:lnTo>
                <a:lnTo>
                  <a:pt x="393" y="1065"/>
                </a:lnTo>
                <a:lnTo>
                  <a:pt x="391" y="1063"/>
                </a:lnTo>
                <a:lnTo>
                  <a:pt x="389" y="1061"/>
                </a:lnTo>
                <a:lnTo>
                  <a:pt x="385" y="1059"/>
                </a:lnTo>
                <a:lnTo>
                  <a:pt x="383" y="1055"/>
                </a:lnTo>
                <a:lnTo>
                  <a:pt x="381" y="1054"/>
                </a:lnTo>
                <a:lnTo>
                  <a:pt x="380" y="1052"/>
                </a:lnTo>
                <a:lnTo>
                  <a:pt x="376" y="1050"/>
                </a:lnTo>
                <a:lnTo>
                  <a:pt x="368" y="1046"/>
                </a:lnTo>
                <a:lnTo>
                  <a:pt x="362" y="1044"/>
                </a:lnTo>
                <a:lnTo>
                  <a:pt x="358" y="1042"/>
                </a:lnTo>
                <a:lnTo>
                  <a:pt x="357" y="1040"/>
                </a:lnTo>
                <a:lnTo>
                  <a:pt x="349" y="1036"/>
                </a:lnTo>
                <a:lnTo>
                  <a:pt x="343" y="1034"/>
                </a:lnTo>
                <a:lnTo>
                  <a:pt x="339" y="1032"/>
                </a:lnTo>
                <a:lnTo>
                  <a:pt x="337" y="1031"/>
                </a:lnTo>
                <a:lnTo>
                  <a:pt x="320" y="1027"/>
                </a:lnTo>
                <a:lnTo>
                  <a:pt x="303" y="1025"/>
                </a:lnTo>
                <a:lnTo>
                  <a:pt x="301" y="1023"/>
                </a:lnTo>
                <a:lnTo>
                  <a:pt x="299" y="1019"/>
                </a:lnTo>
                <a:lnTo>
                  <a:pt x="297" y="1017"/>
                </a:lnTo>
                <a:lnTo>
                  <a:pt x="295" y="1015"/>
                </a:lnTo>
                <a:lnTo>
                  <a:pt x="291" y="1013"/>
                </a:lnTo>
                <a:lnTo>
                  <a:pt x="289" y="1011"/>
                </a:lnTo>
                <a:lnTo>
                  <a:pt x="282" y="1007"/>
                </a:lnTo>
                <a:lnTo>
                  <a:pt x="274" y="1006"/>
                </a:lnTo>
                <a:lnTo>
                  <a:pt x="272" y="1004"/>
                </a:lnTo>
                <a:lnTo>
                  <a:pt x="270" y="1002"/>
                </a:lnTo>
                <a:lnTo>
                  <a:pt x="263" y="998"/>
                </a:lnTo>
                <a:lnTo>
                  <a:pt x="255" y="996"/>
                </a:lnTo>
                <a:lnTo>
                  <a:pt x="253" y="992"/>
                </a:lnTo>
                <a:lnTo>
                  <a:pt x="251" y="990"/>
                </a:lnTo>
                <a:lnTo>
                  <a:pt x="247" y="988"/>
                </a:lnTo>
                <a:lnTo>
                  <a:pt x="245" y="986"/>
                </a:lnTo>
                <a:lnTo>
                  <a:pt x="243" y="984"/>
                </a:lnTo>
                <a:lnTo>
                  <a:pt x="241" y="981"/>
                </a:lnTo>
                <a:lnTo>
                  <a:pt x="238" y="979"/>
                </a:lnTo>
                <a:lnTo>
                  <a:pt x="236" y="977"/>
                </a:lnTo>
                <a:lnTo>
                  <a:pt x="234" y="975"/>
                </a:lnTo>
                <a:lnTo>
                  <a:pt x="232" y="971"/>
                </a:lnTo>
                <a:lnTo>
                  <a:pt x="216" y="971"/>
                </a:lnTo>
                <a:lnTo>
                  <a:pt x="203" y="971"/>
                </a:lnTo>
                <a:lnTo>
                  <a:pt x="199" y="975"/>
                </a:lnTo>
                <a:lnTo>
                  <a:pt x="197" y="977"/>
                </a:lnTo>
                <a:lnTo>
                  <a:pt x="190" y="984"/>
                </a:lnTo>
                <a:lnTo>
                  <a:pt x="184" y="990"/>
                </a:lnTo>
                <a:lnTo>
                  <a:pt x="180" y="992"/>
                </a:lnTo>
                <a:lnTo>
                  <a:pt x="178" y="996"/>
                </a:lnTo>
                <a:lnTo>
                  <a:pt x="176" y="992"/>
                </a:lnTo>
                <a:lnTo>
                  <a:pt x="174" y="990"/>
                </a:lnTo>
                <a:lnTo>
                  <a:pt x="147" y="988"/>
                </a:lnTo>
                <a:lnTo>
                  <a:pt x="121" y="986"/>
                </a:lnTo>
                <a:lnTo>
                  <a:pt x="117" y="984"/>
                </a:lnTo>
                <a:lnTo>
                  <a:pt x="115" y="981"/>
                </a:lnTo>
                <a:lnTo>
                  <a:pt x="107" y="979"/>
                </a:lnTo>
                <a:lnTo>
                  <a:pt x="101" y="977"/>
                </a:lnTo>
                <a:lnTo>
                  <a:pt x="98" y="975"/>
                </a:lnTo>
                <a:lnTo>
                  <a:pt x="96" y="971"/>
                </a:lnTo>
                <a:lnTo>
                  <a:pt x="94" y="969"/>
                </a:lnTo>
                <a:lnTo>
                  <a:pt x="92" y="967"/>
                </a:lnTo>
                <a:lnTo>
                  <a:pt x="88" y="963"/>
                </a:lnTo>
                <a:lnTo>
                  <a:pt x="86" y="961"/>
                </a:lnTo>
                <a:lnTo>
                  <a:pt x="78" y="960"/>
                </a:lnTo>
                <a:lnTo>
                  <a:pt x="71" y="958"/>
                </a:lnTo>
                <a:lnTo>
                  <a:pt x="69" y="954"/>
                </a:lnTo>
                <a:lnTo>
                  <a:pt x="67" y="952"/>
                </a:lnTo>
                <a:lnTo>
                  <a:pt x="50" y="950"/>
                </a:lnTo>
                <a:lnTo>
                  <a:pt x="32" y="948"/>
                </a:lnTo>
                <a:lnTo>
                  <a:pt x="30" y="944"/>
                </a:lnTo>
                <a:lnTo>
                  <a:pt x="28" y="942"/>
                </a:lnTo>
                <a:lnTo>
                  <a:pt x="27" y="935"/>
                </a:lnTo>
                <a:lnTo>
                  <a:pt x="23" y="929"/>
                </a:lnTo>
                <a:lnTo>
                  <a:pt x="21" y="925"/>
                </a:lnTo>
                <a:lnTo>
                  <a:pt x="19" y="923"/>
                </a:lnTo>
                <a:lnTo>
                  <a:pt x="17" y="921"/>
                </a:lnTo>
                <a:lnTo>
                  <a:pt x="13" y="919"/>
                </a:lnTo>
                <a:lnTo>
                  <a:pt x="11" y="915"/>
                </a:lnTo>
                <a:lnTo>
                  <a:pt x="9" y="913"/>
                </a:lnTo>
                <a:lnTo>
                  <a:pt x="5" y="912"/>
                </a:lnTo>
                <a:lnTo>
                  <a:pt x="3" y="908"/>
                </a:lnTo>
                <a:lnTo>
                  <a:pt x="2" y="906"/>
                </a:lnTo>
                <a:lnTo>
                  <a:pt x="0" y="904"/>
                </a:lnTo>
                <a:lnTo>
                  <a:pt x="2" y="902"/>
                </a:lnTo>
                <a:lnTo>
                  <a:pt x="3" y="898"/>
                </a:lnTo>
                <a:lnTo>
                  <a:pt x="11" y="896"/>
                </a:lnTo>
                <a:lnTo>
                  <a:pt x="19" y="894"/>
                </a:lnTo>
                <a:lnTo>
                  <a:pt x="21" y="892"/>
                </a:lnTo>
                <a:lnTo>
                  <a:pt x="23" y="890"/>
                </a:lnTo>
                <a:lnTo>
                  <a:pt x="30" y="887"/>
                </a:lnTo>
                <a:lnTo>
                  <a:pt x="38" y="885"/>
                </a:lnTo>
                <a:lnTo>
                  <a:pt x="40" y="883"/>
                </a:lnTo>
                <a:lnTo>
                  <a:pt x="42" y="879"/>
                </a:lnTo>
                <a:lnTo>
                  <a:pt x="44" y="850"/>
                </a:lnTo>
                <a:lnTo>
                  <a:pt x="46" y="819"/>
                </a:lnTo>
                <a:lnTo>
                  <a:pt x="46" y="789"/>
                </a:lnTo>
                <a:lnTo>
                  <a:pt x="48" y="758"/>
                </a:lnTo>
                <a:lnTo>
                  <a:pt x="50" y="756"/>
                </a:lnTo>
                <a:lnTo>
                  <a:pt x="53" y="754"/>
                </a:lnTo>
                <a:lnTo>
                  <a:pt x="55" y="752"/>
                </a:lnTo>
                <a:lnTo>
                  <a:pt x="57" y="748"/>
                </a:lnTo>
                <a:lnTo>
                  <a:pt x="59" y="747"/>
                </a:lnTo>
                <a:lnTo>
                  <a:pt x="63" y="745"/>
                </a:lnTo>
                <a:lnTo>
                  <a:pt x="65" y="743"/>
                </a:lnTo>
                <a:lnTo>
                  <a:pt x="67" y="739"/>
                </a:lnTo>
                <a:lnTo>
                  <a:pt x="69" y="737"/>
                </a:lnTo>
                <a:lnTo>
                  <a:pt x="71" y="735"/>
                </a:lnTo>
                <a:lnTo>
                  <a:pt x="74" y="727"/>
                </a:lnTo>
                <a:lnTo>
                  <a:pt x="76" y="720"/>
                </a:lnTo>
                <a:lnTo>
                  <a:pt x="78" y="718"/>
                </a:lnTo>
                <a:lnTo>
                  <a:pt x="82" y="716"/>
                </a:lnTo>
                <a:lnTo>
                  <a:pt x="84" y="710"/>
                </a:lnTo>
                <a:lnTo>
                  <a:pt x="86" y="700"/>
                </a:lnTo>
                <a:lnTo>
                  <a:pt x="84" y="691"/>
                </a:lnTo>
                <a:lnTo>
                  <a:pt x="82" y="687"/>
                </a:lnTo>
                <a:lnTo>
                  <a:pt x="78" y="683"/>
                </a:lnTo>
                <a:lnTo>
                  <a:pt x="76" y="681"/>
                </a:lnTo>
                <a:lnTo>
                  <a:pt x="74" y="674"/>
                </a:lnTo>
                <a:lnTo>
                  <a:pt x="71" y="668"/>
                </a:lnTo>
                <a:lnTo>
                  <a:pt x="69" y="664"/>
                </a:lnTo>
                <a:lnTo>
                  <a:pt x="67" y="662"/>
                </a:lnTo>
                <a:lnTo>
                  <a:pt x="67" y="643"/>
                </a:lnTo>
                <a:lnTo>
                  <a:pt x="67" y="624"/>
                </a:lnTo>
                <a:lnTo>
                  <a:pt x="69" y="622"/>
                </a:lnTo>
                <a:lnTo>
                  <a:pt x="71" y="618"/>
                </a:lnTo>
                <a:lnTo>
                  <a:pt x="74" y="616"/>
                </a:lnTo>
                <a:lnTo>
                  <a:pt x="76" y="614"/>
                </a:lnTo>
                <a:lnTo>
                  <a:pt x="78" y="610"/>
                </a:lnTo>
                <a:lnTo>
                  <a:pt x="82" y="608"/>
                </a:lnTo>
                <a:lnTo>
                  <a:pt x="84" y="606"/>
                </a:lnTo>
                <a:lnTo>
                  <a:pt x="86" y="605"/>
                </a:lnTo>
                <a:lnTo>
                  <a:pt x="88" y="601"/>
                </a:lnTo>
                <a:lnTo>
                  <a:pt x="92" y="599"/>
                </a:lnTo>
                <a:lnTo>
                  <a:pt x="113" y="597"/>
                </a:lnTo>
                <a:lnTo>
                  <a:pt x="134" y="595"/>
                </a:lnTo>
                <a:lnTo>
                  <a:pt x="138" y="593"/>
                </a:lnTo>
                <a:lnTo>
                  <a:pt x="140" y="589"/>
                </a:lnTo>
                <a:lnTo>
                  <a:pt x="142" y="587"/>
                </a:lnTo>
                <a:lnTo>
                  <a:pt x="144" y="585"/>
                </a:lnTo>
                <a:lnTo>
                  <a:pt x="147" y="582"/>
                </a:lnTo>
                <a:lnTo>
                  <a:pt x="149" y="580"/>
                </a:lnTo>
                <a:lnTo>
                  <a:pt x="151" y="578"/>
                </a:lnTo>
                <a:lnTo>
                  <a:pt x="153" y="576"/>
                </a:lnTo>
                <a:lnTo>
                  <a:pt x="157" y="572"/>
                </a:lnTo>
                <a:lnTo>
                  <a:pt x="159" y="570"/>
                </a:lnTo>
                <a:lnTo>
                  <a:pt x="161" y="572"/>
                </a:lnTo>
                <a:lnTo>
                  <a:pt x="163" y="576"/>
                </a:lnTo>
                <a:lnTo>
                  <a:pt x="167" y="578"/>
                </a:lnTo>
                <a:lnTo>
                  <a:pt x="168" y="580"/>
                </a:lnTo>
                <a:lnTo>
                  <a:pt x="170" y="582"/>
                </a:lnTo>
                <a:lnTo>
                  <a:pt x="174" y="585"/>
                </a:lnTo>
                <a:lnTo>
                  <a:pt x="176" y="597"/>
                </a:lnTo>
                <a:lnTo>
                  <a:pt x="178" y="608"/>
                </a:lnTo>
                <a:lnTo>
                  <a:pt x="180" y="610"/>
                </a:lnTo>
                <a:lnTo>
                  <a:pt x="184" y="614"/>
                </a:lnTo>
                <a:lnTo>
                  <a:pt x="186" y="616"/>
                </a:lnTo>
                <a:lnTo>
                  <a:pt x="193" y="618"/>
                </a:lnTo>
                <a:lnTo>
                  <a:pt x="199" y="616"/>
                </a:lnTo>
                <a:lnTo>
                  <a:pt x="203" y="614"/>
                </a:lnTo>
                <a:lnTo>
                  <a:pt x="205" y="610"/>
                </a:lnTo>
                <a:lnTo>
                  <a:pt x="207" y="608"/>
                </a:lnTo>
                <a:lnTo>
                  <a:pt x="211" y="593"/>
                </a:lnTo>
                <a:lnTo>
                  <a:pt x="215" y="578"/>
                </a:lnTo>
                <a:lnTo>
                  <a:pt x="218" y="562"/>
                </a:lnTo>
                <a:lnTo>
                  <a:pt x="222" y="547"/>
                </a:lnTo>
                <a:lnTo>
                  <a:pt x="224" y="543"/>
                </a:lnTo>
                <a:lnTo>
                  <a:pt x="226" y="541"/>
                </a:lnTo>
                <a:lnTo>
                  <a:pt x="228" y="534"/>
                </a:lnTo>
                <a:lnTo>
                  <a:pt x="232" y="526"/>
                </a:lnTo>
                <a:lnTo>
                  <a:pt x="234" y="524"/>
                </a:lnTo>
                <a:lnTo>
                  <a:pt x="236" y="522"/>
                </a:lnTo>
                <a:lnTo>
                  <a:pt x="238" y="520"/>
                </a:lnTo>
                <a:lnTo>
                  <a:pt x="241" y="516"/>
                </a:lnTo>
                <a:lnTo>
                  <a:pt x="243" y="514"/>
                </a:lnTo>
                <a:lnTo>
                  <a:pt x="245" y="512"/>
                </a:lnTo>
                <a:lnTo>
                  <a:pt x="247" y="505"/>
                </a:lnTo>
                <a:lnTo>
                  <a:pt x="251" y="497"/>
                </a:lnTo>
                <a:lnTo>
                  <a:pt x="253" y="495"/>
                </a:lnTo>
                <a:lnTo>
                  <a:pt x="255" y="493"/>
                </a:lnTo>
                <a:lnTo>
                  <a:pt x="259" y="491"/>
                </a:lnTo>
                <a:lnTo>
                  <a:pt x="261" y="488"/>
                </a:lnTo>
                <a:lnTo>
                  <a:pt x="261" y="476"/>
                </a:lnTo>
                <a:lnTo>
                  <a:pt x="261" y="455"/>
                </a:lnTo>
                <a:lnTo>
                  <a:pt x="268" y="455"/>
                </a:lnTo>
                <a:lnTo>
                  <a:pt x="274" y="455"/>
                </a:lnTo>
                <a:lnTo>
                  <a:pt x="276" y="457"/>
                </a:lnTo>
                <a:lnTo>
                  <a:pt x="280" y="459"/>
                </a:lnTo>
                <a:lnTo>
                  <a:pt x="282" y="461"/>
                </a:lnTo>
                <a:lnTo>
                  <a:pt x="286" y="464"/>
                </a:lnTo>
                <a:lnTo>
                  <a:pt x="287" y="466"/>
                </a:lnTo>
                <a:lnTo>
                  <a:pt x="289" y="468"/>
                </a:lnTo>
                <a:lnTo>
                  <a:pt x="297" y="470"/>
                </a:lnTo>
                <a:lnTo>
                  <a:pt x="303" y="474"/>
                </a:lnTo>
                <a:lnTo>
                  <a:pt x="307" y="476"/>
                </a:lnTo>
                <a:lnTo>
                  <a:pt x="309" y="478"/>
                </a:lnTo>
                <a:lnTo>
                  <a:pt x="316" y="480"/>
                </a:lnTo>
                <a:lnTo>
                  <a:pt x="324" y="484"/>
                </a:lnTo>
                <a:lnTo>
                  <a:pt x="326" y="486"/>
                </a:lnTo>
                <a:lnTo>
                  <a:pt x="328" y="488"/>
                </a:lnTo>
                <a:lnTo>
                  <a:pt x="337" y="488"/>
                </a:lnTo>
                <a:lnTo>
                  <a:pt x="347" y="488"/>
                </a:lnTo>
                <a:lnTo>
                  <a:pt x="349" y="486"/>
                </a:lnTo>
                <a:lnTo>
                  <a:pt x="353" y="484"/>
                </a:lnTo>
                <a:lnTo>
                  <a:pt x="355" y="470"/>
                </a:lnTo>
                <a:lnTo>
                  <a:pt x="357" y="459"/>
                </a:lnTo>
                <a:lnTo>
                  <a:pt x="358" y="457"/>
                </a:lnTo>
                <a:lnTo>
                  <a:pt x="362" y="455"/>
                </a:lnTo>
                <a:lnTo>
                  <a:pt x="364" y="451"/>
                </a:lnTo>
                <a:lnTo>
                  <a:pt x="366" y="449"/>
                </a:lnTo>
                <a:lnTo>
                  <a:pt x="370" y="447"/>
                </a:lnTo>
                <a:lnTo>
                  <a:pt x="372" y="445"/>
                </a:lnTo>
                <a:lnTo>
                  <a:pt x="372" y="436"/>
                </a:lnTo>
                <a:lnTo>
                  <a:pt x="372" y="426"/>
                </a:lnTo>
                <a:lnTo>
                  <a:pt x="370" y="422"/>
                </a:lnTo>
                <a:lnTo>
                  <a:pt x="366" y="420"/>
                </a:lnTo>
                <a:lnTo>
                  <a:pt x="364" y="418"/>
                </a:lnTo>
                <a:lnTo>
                  <a:pt x="362" y="415"/>
                </a:lnTo>
                <a:lnTo>
                  <a:pt x="358" y="413"/>
                </a:lnTo>
                <a:lnTo>
                  <a:pt x="357" y="411"/>
                </a:lnTo>
                <a:lnTo>
                  <a:pt x="349" y="409"/>
                </a:lnTo>
                <a:lnTo>
                  <a:pt x="343" y="405"/>
                </a:lnTo>
                <a:lnTo>
                  <a:pt x="339" y="403"/>
                </a:lnTo>
                <a:lnTo>
                  <a:pt x="337" y="401"/>
                </a:lnTo>
                <a:lnTo>
                  <a:pt x="339" y="399"/>
                </a:lnTo>
                <a:lnTo>
                  <a:pt x="343" y="395"/>
                </a:lnTo>
                <a:lnTo>
                  <a:pt x="345" y="388"/>
                </a:lnTo>
                <a:lnTo>
                  <a:pt x="347" y="382"/>
                </a:lnTo>
                <a:lnTo>
                  <a:pt x="349" y="378"/>
                </a:lnTo>
                <a:lnTo>
                  <a:pt x="353" y="376"/>
                </a:lnTo>
                <a:lnTo>
                  <a:pt x="355" y="374"/>
                </a:lnTo>
                <a:lnTo>
                  <a:pt x="357" y="372"/>
                </a:lnTo>
                <a:lnTo>
                  <a:pt x="358" y="369"/>
                </a:lnTo>
                <a:lnTo>
                  <a:pt x="362" y="367"/>
                </a:lnTo>
                <a:lnTo>
                  <a:pt x="364" y="365"/>
                </a:lnTo>
                <a:lnTo>
                  <a:pt x="366" y="357"/>
                </a:lnTo>
                <a:lnTo>
                  <a:pt x="364" y="351"/>
                </a:lnTo>
                <a:lnTo>
                  <a:pt x="362" y="347"/>
                </a:lnTo>
                <a:lnTo>
                  <a:pt x="358" y="346"/>
                </a:lnTo>
                <a:lnTo>
                  <a:pt x="357" y="344"/>
                </a:lnTo>
                <a:lnTo>
                  <a:pt x="339" y="340"/>
                </a:lnTo>
                <a:lnTo>
                  <a:pt x="324" y="338"/>
                </a:lnTo>
                <a:lnTo>
                  <a:pt x="320" y="336"/>
                </a:lnTo>
                <a:lnTo>
                  <a:pt x="318" y="334"/>
                </a:lnTo>
                <a:lnTo>
                  <a:pt x="316" y="321"/>
                </a:lnTo>
                <a:lnTo>
                  <a:pt x="314" y="309"/>
                </a:lnTo>
                <a:lnTo>
                  <a:pt x="310" y="307"/>
                </a:lnTo>
                <a:lnTo>
                  <a:pt x="309" y="305"/>
                </a:lnTo>
                <a:lnTo>
                  <a:pt x="310" y="290"/>
                </a:lnTo>
                <a:lnTo>
                  <a:pt x="314" y="275"/>
                </a:lnTo>
                <a:lnTo>
                  <a:pt x="316" y="261"/>
                </a:lnTo>
                <a:lnTo>
                  <a:pt x="318" y="246"/>
                </a:lnTo>
                <a:lnTo>
                  <a:pt x="320" y="244"/>
                </a:lnTo>
                <a:lnTo>
                  <a:pt x="324" y="242"/>
                </a:lnTo>
                <a:lnTo>
                  <a:pt x="326" y="238"/>
                </a:lnTo>
                <a:lnTo>
                  <a:pt x="328" y="236"/>
                </a:lnTo>
                <a:lnTo>
                  <a:pt x="330" y="234"/>
                </a:lnTo>
                <a:lnTo>
                  <a:pt x="333" y="232"/>
                </a:lnTo>
                <a:lnTo>
                  <a:pt x="335" y="225"/>
                </a:lnTo>
                <a:lnTo>
                  <a:pt x="337" y="217"/>
                </a:lnTo>
                <a:lnTo>
                  <a:pt x="339" y="215"/>
                </a:lnTo>
                <a:lnTo>
                  <a:pt x="343" y="213"/>
                </a:lnTo>
                <a:lnTo>
                  <a:pt x="345" y="209"/>
                </a:lnTo>
                <a:lnTo>
                  <a:pt x="347" y="207"/>
                </a:lnTo>
                <a:lnTo>
                  <a:pt x="349" y="205"/>
                </a:lnTo>
                <a:lnTo>
                  <a:pt x="353" y="204"/>
                </a:lnTo>
                <a:lnTo>
                  <a:pt x="355" y="190"/>
                </a:lnTo>
                <a:lnTo>
                  <a:pt x="357" y="163"/>
                </a:lnTo>
                <a:lnTo>
                  <a:pt x="355" y="138"/>
                </a:lnTo>
                <a:lnTo>
                  <a:pt x="353" y="125"/>
                </a:lnTo>
                <a:lnTo>
                  <a:pt x="349" y="123"/>
                </a:lnTo>
                <a:lnTo>
                  <a:pt x="347" y="121"/>
                </a:lnTo>
                <a:lnTo>
                  <a:pt x="345" y="113"/>
                </a:lnTo>
                <a:lnTo>
                  <a:pt x="343" y="106"/>
                </a:lnTo>
                <a:lnTo>
                  <a:pt x="339" y="104"/>
                </a:lnTo>
                <a:lnTo>
                  <a:pt x="337" y="102"/>
                </a:lnTo>
                <a:lnTo>
                  <a:pt x="337" y="86"/>
                </a:lnTo>
                <a:lnTo>
                  <a:pt x="337" y="73"/>
                </a:lnTo>
                <a:lnTo>
                  <a:pt x="339" y="69"/>
                </a:lnTo>
                <a:lnTo>
                  <a:pt x="343" y="67"/>
                </a:lnTo>
                <a:lnTo>
                  <a:pt x="343" y="62"/>
                </a:lnTo>
                <a:lnTo>
                  <a:pt x="343" y="58"/>
                </a:lnTo>
                <a:lnTo>
                  <a:pt x="339" y="56"/>
                </a:lnTo>
                <a:lnTo>
                  <a:pt x="337" y="52"/>
                </a:lnTo>
                <a:lnTo>
                  <a:pt x="341" y="39"/>
                </a:lnTo>
                <a:lnTo>
                  <a:pt x="343" y="29"/>
                </a:lnTo>
                <a:lnTo>
                  <a:pt x="349" y="23"/>
                </a:lnTo>
                <a:lnTo>
                  <a:pt x="357" y="14"/>
                </a:lnTo>
                <a:lnTo>
                  <a:pt x="358" y="12"/>
                </a:lnTo>
                <a:lnTo>
                  <a:pt x="362" y="10"/>
                </a:lnTo>
                <a:lnTo>
                  <a:pt x="368" y="6"/>
                </a:lnTo>
                <a:lnTo>
                  <a:pt x="376" y="4"/>
                </a:lnTo>
                <a:lnTo>
                  <a:pt x="380" y="2"/>
                </a:lnTo>
                <a:lnTo>
                  <a:pt x="381" y="0"/>
                </a:lnTo>
                <a:lnTo>
                  <a:pt x="385" y="0"/>
                </a:lnTo>
                <a:lnTo>
                  <a:pt x="391" y="0"/>
                </a:lnTo>
                <a:lnTo>
                  <a:pt x="393" y="2"/>
                </a:lnTo>
                <a:lnTo>
                  <a:pt x="395" y="4"/>
                </a:lnTo>
                <a:lnTo>
                  <a:pt x="393" y="6"/>
                </a:lnTo>
                <a:lnTo>
                  <a:pt x="391" y="10"/>
                </a:lnTo>
                <a:lnTo>
                  <a:pt x="389" y="12"/>
                </a:lnTo>
                <a:lnTo>
                  <a:pt x="387" y="19"/>
                </a:lnTo>
                <a:lnTo>
                  <a:pt x="389" y="25"/>
                </a:lnTo>
                <a:lnTo>
                  <a:pt x="391" y="29"/>
                </a:lnTo>
                <a:lnTo>
                  <a:pt x="393" y="31"/>
                </a:lnTo>
                <a:lnTo>
                  <a:pt x="395" y="33"/>
                </a:lnTo>
                <a:lnTo>
                  <a:pt x="408" y="37"/>
                </a:lnTo>
                <a:lnTo>
                  <a:pt x="420" y="39"/>
                </a:lnTo>
                <a:lnTo>
                  <a:pt x="422" y="40"/>
                </a:lnTo>
                <a:lnTo>
                  <a:pt x="424" y="42"/>
                </a:lnTo>
                <a:lnTo>
                  <a:pt x="428" y="46"/>
                </a:lnTo>
                <a:lnTo>
                  <a:pt x="429" y="48"/>
                </a:lnTo>
                <a:lnTo>
                  <a:pt x="431" y="50"/>
                </a:lnTo>
                <a:lnTo>
                  <a:pt x="435" y="52"/>
                </a:lnTo>
                <a:lnTo>
                  <a:pt x="437" y="60"/>
                </a:lnTo>
                <a:lnTo>
                  <a:pt x="439" y="67"/>
                </a:lnTo>
                <a:lnTo>
                  <a:pt x="441" y="69"/>
                </a:lnTo>
                <a:lnTo>
                  <a:pt x="445" y="73"/>
                </a:lnTo>
                <a:lnTo>
                  <a:pt x="447" y="85"/>
                </a:lnTo>
                <a:lnTo>
                  <a:pt x="449" y="96"/>
                </a:lnTo>
                <a:lnTo>
                  <a:pt x="451" y="98"/>
                </a:lnTo>
                <a:lnTo>
                  <a:pt x="454" y="102"/>
                </a:lnTo>
                <a:lnTo>
                  <a:pt x="456" y="108"/>
                </a:lnTo>
                <a:lnTo>
                  <a:pt x="458" y="115"/>
                </a:lnTo>
                <a:lnTo>
                  <a:pt x="460" y="117"/>
                </a:lnTo>
                <a:lnTo>
                  <a:pt x="464" y="121"/>
                </a:lnTo>
                <a:lnTo>
                  <a:pt x="470" y="123"/>
                </a:lnTo>
                <a:lnTo>
                  <a:pt x="477" y="125"/>
                </a:lnTo>
                <a:lnTo>
                  <a:pt x="479" y="129"/>
                </a:lnTo>
                <a:lnTo>
                  <a:pt x="483" y="131"/>
                </a:lnTo>
                <a:lnTo>
                  <a:pt x="485" y="157"/>
                </a:lnTo>
                <a:lnTo>
                  <a:pt x="487" y="184"/>
                </a:lnTo>
                <a:lnTo>
                  <a:pt x="491" y="186"/>
                </a:lnTo>
                <a:lnTo>
                  <a:pt x="493" y="188"/>
                </a:lnTo>
                <a:lnTo>
                  <a:pt x="495" y="190"/>
                </a:lnTo>
                <a:lnTo>
                  <a:pt x="497" y="194"/>
                </a:lnTo>
                <a:lnTo>
                  <a:pt x="500" y="196"/>
                </a:lnTo>
                <a:lnTo>
                  <a:pt x="502" y="198"/>
                </a:lnTo>
                <a:lnTo>
                  <a:pt x="504" y="200"/>
                </a:lnTo>
                <a:lnTo>
                  <a:pt x="506" y="204"/>
                </a:lnTo>
                <a:lnTo>
                  <a:pt x="508" y="205"/>
                </a:lnTo>
                <a:lnTo>
                  <a:pt x="512" y="207"/>
                </a:lnTo>
                <a:lnTo>
                  <a:pt x="520" y="209"/>
                </a:lnTo>
                <a:lnTo>
                  <a:pt x="527" y="213"/>
                </a:lnTo>
                <a:lnTo>
                  <a:pt x="529" y="215"/>
                </a:lnTo>
                <a:lnTo>
                  <a:pt x="531" y="217"/>
                </a:lnTo>
                <a:lnTo>
                  <a:pt x="531" y="232"/>
                </a:lnTo>
                <a:lnTo>
                  <a:pt x="531" y="246"/>
                </a:lnTo>
                <a:lnTo>
                  <a:pt x="529" y="248"/>
                </a:lnTo>
                <a:lnTo>
                  <a:pt x="527" y="252"/>
                </a:lnTo>
                <a:lnTo>
                  <a:pt x="523" y="273"/>
                </a:lnTo>
                <a:lnTo>
                  <a:pt x="523" y="319"/>
                </a:lnTo>
                <a:lnTo>
                  <a:pt x="523" y="365"/>
                </a:lnTo>
                <a:lnTo>
                  <a:pt x="527" y="386"/>
                </a:lnTo>
                <a:lnTo>
                  <a:pt x="529" y="390"/>
                </a:lnTo>
                <a:lnTo>
                  <a:pt x="531" y="392"/>
                </a:lnTo>
                <a:lnTo>
                  <a:pt x="533" y="393"/>
                </a:lnTo>
                <a:lnTo>
                  <a:pt x="535" y="395"/>
                </a:lnTo>
                <a:lnTo>
                  <a:pt x="539" y="399"/>
                </a:lnTo>
                <a:lnTo>
                  <a:pt x="541" y="401"/>
                </a:lnTo>
                <a:lnTo>
                  <a:pt x="550" y="401"/>
                </a:lnTo>
                <a:lnTo>
                  <a:pt x="560" y="401"/>
                </a:lnTo>
                <a:lnTo>
                  <a:pt x="562" y="399"/>
                </a:lnTo>
                <a:lnTo>
                  <a:pt x="566" y="395"/>
                </a:lnTo>
                <a:lnTo>
                  <a:pt x="571" y="393"/>
                </a:lnTo>
                <a:lnTo>
                  <a:pt x="579" y="392"/>
                </a:lnTo>
                <a:lnTo>
                  <a:pt x="581" y="390"/>
                </a:lnTo>
                <a:lnTo>
                  <a:pt x="585" y="386"/>
                </a:lnTo>
                <a:lnTo>
                  <a:pt x="587" y="384"/>
                </a:lnTo>
                <a:lnTo>
                  <a:pt x="589" y="382"/>
                </a:lnTo>
                <a:lnTo>
                  <a:pt x="591" y="378"/>
                </a:lnTo>
                <a:lnTo>
                  <a:pt x="594" y="376"/>
                </a:lnTo>
                <a:lnTo>
                  <a:pt x="596" y="374"/>
                </a:lnTo>
                <a:lnTo>
                  <a:pt x="598" y="372"/>
                </a:lnTo>
                <a:lnTo>
                  <a:pt x="602" y="369"/>
                </a:lnTo>
                <a:lnTo>
                  <a:pt x="604" y="367"/>
                </a:lnTo>
                <a:lnTo>
                  <a:pt x="606" y="365"/>
                </a:lnTo>
                <a:lnTo>
                  <a:pt x="608" y="363"/>
                </a:lnTo>
                <a:lnTo>
                  <a:pt x="612" y="361"/>
                </a:lnTo>
                <a:lnTo>
                  <a:pt x="614" y="357"/>
                </a:lnTo>
                <a:lnTo>
                  <a:pt x="616" y="355"/>
                </a:lnTo>
                <a:lnTo>
                  <a:pt x="617" y="353"/>
                </a:lnTo>
                <a:lnTo>
                  <a:pt x="621" y="349"/>
                </a:lnTo>
                <a:lnTo>
                  <a:pt x="623" y="347"/>
                </a:lnTo>
                <a:lnTo>
                  <a:pt x="631" y="346"/>
                </a:lnTo>
                <a:lnTo>
                  <a:pt x="639" y="344"/>
                </a:lnTo>
                <a:lnTo>
                  <a:pt x="640" y="340"/>
                </a:lnTo>
                <a:lnTo>
                  <a:pt x="642" y="338"/>
                </a:lnTo>
                <a:lnTo>
                  <a:pt x="644" y="340"/>
                </a:lnTo>
                <a:lnTo>
                  <a:pt x="646" y="344"/>
                </a:lnTo>
                <a:lnTo>
                  <a:pt x="650" y="346"/>
                </a:lnTo>
                <a:lnTo>
                  <a:pt x="652" y="347"/>
                </a:lnTo>
                <a:lnTo>
                  <a:pt x="654" y="349"/>
                </a:lnTo>
                <a:lnTo>
                  <a:pt x="656" y="353"/>
                </a:lnTo>
                <a:lnTo>
                  <a:pt x="665" y="353"/>
                </a:lnTo>
                <a:lnTo>
                  <a:pt x="677" y="353"/>
                </a:lnTo>
                <a:lnTo>
                  <a:pt x="679" y="349"/>
                </a:lnTo>
                <a:lnTo>
                  <a:pt x="681" y="347"/>
                </a:lnTo>
                <a:lnTo>
                  <a:pt x="683" y="346"/>
                </a:lnTo>
                <a:lnTo>
                  <a:pt x="687" y="344"/>
                </a:lnTo>
                <a:lnTo>
                  <a:pt x="688" y="340"/>
                </a:lnTo>
                <a:lnTo>
                  <a:pt x="690" y="338"/>
                </a:lnTo>
                <a:lnTo>
                  <a:pt x="692" y="330"/>
                </a:lnTo>
                <a:lnTo>
                  <a:pt x="696" y="322"/>
                </a:lnTo>
                <a:lnTo>
                  <a:pt x="698" y="321"/>
                </a:lnTo>
                <a:lnTo>
                  <a:pt x="700" y="319"/>
                </a:lnTo>
                <a:lnTo>
                  <a:pt x="702" y="311"/>
                </a:lnTo>
                <a:lnTo>
                  <a:pt x="706" y="305"/>
                </a:lnTo>
                <a:lnTo>
                  <a:pt x="708" y="301"/>
                </a:lnTo>
                <a:lnTo>
                  <a:pt x="710" y="299"/>
                </a:lnTo>
                <a:lnTo>
                  <a:pt x="711" y="292"/>
                </a:lnTo>
                <a:lnTo>
                  <a:pt x="715" y="284"/>
                </a:lnTo>
                <a:lnTo>
                  <a:pt x="717" y="282"/>
                </a:lnTo>
                <a:lnTo>
                  <a:pt x="719" y="280"/>
                </a:lnTo>
                <a:lnTo>
                  <a:pt x="723" y="257"/>
                </a:lnTo>
                <a:lnTo>
                  <a:pt x="725" y="236"/>
                </a:lnTo>
                <a:lnTo>
                  <a:pt x="727" y="234"/>
                </a:lnTo>
                <a:lnTo>
                  <a:pt x="729" y="232"/>
                </a:lnTo>
                <a:lnTo>
                  <a:pt x="733" y="219"/>
                </a:lnTo>
                <a:lnTo>
                  <a:pt x="734" y="207"/>
                </a:lnTo>
                <a:lnTo>
                  <a:pt x="736" y="205"/>
                </a:lnTo>
                <a:lnTo>
                  <a:pt x="738" y="204"/>
                </a:lnTo>
                <a:lnTo>
                  <a:pt x="752" y="200"/>
                </a:lnTo>
                <a:lnTo>
                  <a:pt x="763" y="198"/>
                </a:lnTo>
                <a:lnTo>
                  <a:pt x="765" y="196"/>
                </a:lnTo>
                <a:lnTo>
                  <a:pt x="767" y="194"/>
                </a:lnTo>
                <a:lnTo>
                  <a:pt x="773" y="194"/>
                </a:lnTo>
                <a:lnTo>
                  <a:pt x="777" y="194"/>
                </a:lnTo>
                <a:lnTo>
                  <a:pt x="781" y="196"/>
                </a:lnTo>
                <a:lnTo>
                  <a:pt x="782" y="198"/>
                </a:lnTo>
                <a:lnTo>
                  <a:pt x="790" y="200"/>
                </a:lnTo>
                <a:lnTo>
                  <a:pt x="798" y="204"/>
                </a:lnTo>
                <a:lnTo>
                  <a:pt x="800" y="205"/>
                </a:lnTo>
                <a:lnTo>
                  <a:pt x="802" y="207"/>
                </a:lnTo>
                <a:lnTo>
                  <a:pt x="804" y="209"/>
                </a:lnTo>
                <a:lnTo>
                  <a:pt x="807" y="213"/>
                </a:lnTo>
                <a:lnTo>
                  <a:pt x="809" y="215"/>
                </a:lnTo>
                <a:lnTo>
                  <a:pt x="811" y="217"/>
                </a:lnTo>
                <a:lnTo>
                  <a:pt x="813" y="219"/>
                </a:lnTo>
                <a:lnTo>
                  <a:pt x="817" y="223"/>
                </a:lnTo>
                <a:lnTo>
                  <a:pt x="819" y="225"/>
                </a:lnTo>
                <a:lnTo>
                  <a:pt x="821" y="227"/>
                </a:lnTo>
                <a:lnTo>
                  <a:pt x="823" y="234"/>
                </a:lnTo>
                <a:lnTo>
                  <a:pt x="827" y="242"/>
                </a:lnTo>
                <a:lnTo>
                  <a:pt x="829" y="244"/>
                </a:lnTo>
                <a:lnTo>
                  <a:pt x="830" y="246"/>
                </a:lnTo>
                <a:lnTo>
                  <a:pt x="832" y="248"/>
                </a:lnTo>
                <a:lnTo>
                  <a:pt x="836" y="252"/>
                </a:lnTo>
                <a:lnTo>
                  <a:pt x="838" y="253"/>
                </a:lnTo>
                <a:lnTo>
                  <a:pt x="840" y="255"/>
                </a:lnTo>
                <a:lnTo>
                  <a:pt x="850" y="255"/>
                </a:lnTo>
                <a:lnTo>
                  <a:pt x="859" y="255"/>
                </a:lnTo>
                <a:lnTo>
                  <a:pt x="861" y="253"/>
                </a:lnTo>
                <a:lnTo>
                  <a:pt x="865" y="252"/>
                </a:lnTo>
                <a:lnTo>
                  <a:pt x="867" y="248"/>
                </a:lnTo>
                <a:lnTo>
                  <a:pt x="871" y="246"/>
                </a:lnTo>
                <a:lnTo>
                  <a:pt x="873" y="244"/>
                </a:lnTo>
                <a:lnTo>
                  <a:pt x="875" y="242"/>
                </a:lnTo>
                <a:lnTo>
                  <a:pt x="876" y="238"/>
                </a:lnTo>
                <a:lnTo>
                  <a:pt x="878" y="236"/>
                </a:lnTo>
                <a:lnTo>
                  <a:pt x="882" y="234"/>
                </a:lnTo>
                <a:lnTo>
                  <a:pt x="884" y="232"/>
                </a:lnTo>
                <a:lnTo>
                  <a:pt x="886" y="234"/>
                </a:lnTo>
                <a:lnTo>
                  <a:pt x="888" y="236"/>
                </a:lnTo>
                <a:lnTo>
                  <a:pt x="892" y="248"/>
                </a:lnTo>
                <a:lnTo>
                  <a:pt x="894" y="261"/>
                </a:lnTo>
                <a:lnTo>
                  <a:pt x="896" y="263"/>
                </a:lnTo>
                <a:lnTo>
                  <a:pt x="899" y="265"/>
                </a:lnTo>
                <a:lnTo>
                  <a:pt x="901" y="269"/>
                </a:lnTo>
                <a:lnTo>
                  <a:pt x="903" y="271"/>
                </a:lnTo>
                <a:lnTo>
                  <a:pt x="905" y="273"/>
                </a:lnTo>
                <a:lnTo>
                  <a:pt x="909" y="275"/>
                </a:lnTo>
                <a:lnTo>
                  <a:pt x="911" y="278"/>
                </a:lnTo>
                <a:lnTo>
                  <a:pt x="913" y="280"/>
                </a:lnTo>
                <a:lnTo>
                  <a:pt x="915" y="282"/>
                </a:lnTo>
                <a:lnTo>
                  <a:pt x="919" y="284"/>
                </a:lnTo>
                <a:lnTo>
                  <a:pt x="921" y="288"/>
                </a:lnTo>
                <a:lnTo>
                  <a:pt x="923" y="290"/>
                </a:lnTo>
                <a:lnTo>
                  <a:pt x="924" y="292"/>
                </a:lnTo>
                <a:lnTo>
                  <a:pt x="928" y="294"/>
                </a:lnTo>
                <a:lnTo>
                  <a:pt x="928" y="301"/>
                </a:lnTo>
                <a:lnTo>
                  <a:pt x="928" y="309"/>
                </a:lnTo>
                <a:lnTo>
                  <a:pt x="934" y="309"/>
                </a:lnTo>
                <a:lnTo>
                  <a:pt x="942" y="309"/>
                </a:lnTo>
                <a:lnTo>
                  <a:pt x="944" y="311"/>
                </a:lnTo>
                <a:lnTo>
                  <a:pt x="947" y="315"/>
                </a:lnTo>
                <a:lnTo>
                  <a:pt x="944" y="317"/>
                </a:lnTo>
                <a:lnTo>
                  <a:pt x="942" y="319"/>
                </a:lnTo>
                <a:lnTo>
                  <a:pt x="921" y="321"/>
                </a:lnTo>
                <a:lnTo>
                  <a:pt x="899" y="322"/>
                </a:lnTo>
                <a:lnTo>
                  <a:pt x="896" y="326"/>
                </a:lnTo>
                <a:lnTo>
                  <a:pt x="894" y="328"/>
                </a:lnTo>
                <a:lnTo>
                  <a:pt x="892" y="340"/>
                </a:lnTo>
                <a:lnTo>
                  <a:pt x="890" y="363"/>
                </a:lnTo>
                <a:lnTo>
                  <a:pt x="892" y="386"/>
                </a:lnTo>
                <a:lnTo>
                  <a:pt x="894" y="395"/>
                </a:lnTo>
                <a:lnTo>
                  <a:pt x="896" y="399"/>
                </a:lnTo>
                <a:lnTo>
                  <a:pt x="899" y="401"/>
                </a:lnTo>
                <a:lnTo>
                  <a:pt x="899" y="409"/>
                </a:lnTo>
                <a:lnTo>
                  <a:pt x="899" y="415"/>
                </a:lnTo>
                <a:lnTo>
                  <a:pt x="905" y="415"/>
                </a:lnTo>
                <a:lnTo>
                  <a:pt x="913" y="415"/>
                </a:lnTo>
                <a:lnTo>
                  <a:pt x="915" y="418"/>
                </a:lnTo>
                <a:lnTo>
                  <a:pt x="919" y="420"/>
                </a:lnTo>
                <a:lnTo>
                  <a:pt x="921" y="428"/>
                </a:lnTo>
                <a:lnTo>
                  <a:pt x="923" y="436"/>
                </a:lnTo>
                <a:lnTo>
                  <a:pt x="924" y="438"/>
                </a:lnTo>
                <a:lnTo>
                  <a:pt x="928" y="440"/>
                </a:lnTo>
                <a:lnTo>
                  <a:pt x="928" y="445"/>
                </a:lnTo>
                <a:lnTo>
                  <a:pt x="928" y="449"/>
                </a:lnTo>
                <a:lnTo>
                  <a:pt x="924" y="451"/>
                </a:lnTo>
                <a:lnTo>
                  <a:pt x="923" y="455"/>
                </a:lnTo>
                <a:lnTo>
                  <a:pt x="921" y="457"/>
                </a:lnTo>
                <a:lnTo>
                  <a:pt x="919" y="459"/>
                </a:lnTo>
                <a:lnTo>
                  <a:pt x="915" y="461"/>
                </a:lnTo>
                <a:lnTo>
                  <a:pt x="913" y="464"/>
                </a:lnTo>
                <a:lnTo>
                  <a:pt x="911" y="466"/>
                </a:lnTo>
                <a:lnTo>
                  <a:pt x="909" y="468"/>
                </a:lnTo>
                <a:lnTo>
                  <a:pt x="905" y="470"/>
                </a:lnTo>
                <a:lnTo>
                  <a:pt x="903" y="474"/>
                </a:lnTo>
                <a:lnTo>
                  <a:pt x="901" y="476"/>
                </a:lnTo>
                <a:lnTo>
                  <a:pt x="899" y="478"/>
                </a:lnTo>
                <a:lnTo>
                  <a:pt x="896" y="480"/>
                </a:lnTo>
                <a:lnTo>
                  <a:pt x="894" y="484"/>
                </a:lnTo>
                <a:lnTo>
                  <a:pt x="884" y="484"/>
                </a:lnTo>
                <a:lnTo>
                  <a:pt x="875" y="484"/>
                </a:lnTo>
                <a:lnTo>
                  <a:pt x="873" y="480"/>
                </a:lnTo>
                <a:lnTo>
                  <a:pt x="871" y="478"/>
                </a:lnTo>
                <a:lnTo>
                  <a:pt x="871" y="466"/>
                </a:lnTo>
                <a:lnTo>
                  <a:pt x="871" y="455"/>
                </a:lnTo>
                <a:lnTo>
                  <a:pt x="853" y="455"/>
                </a:lnTo>
                <a:lnTo>
                  <a:pt x="844" y="455"/>
                </a:lnTo>
                <a:lnTo>
                  <a:pt x="840" y="457"/>
                </a:lnTo>
                <a:lnTo>
                  <a:pt x="840" y="459"/>
                </a:lnTo>
                <a:lnTo>
                  <a:pt x="838" y="461"/>
                </a:lnTo>
                <a:lnTo>
                  <a:pt x="836" y="464"/>
                </a:lnTo>
                <a:lnTo>
                  <a:pt x="832" y="466"/>
                </a:lnTo>
                <a:lnTo>
                  <a:pt x="830" y="468"/>
                </a:lnTo>
                <a:lnTo>
                  <a:pt x="829" y="470"/>
                </a:lnTo>
                <a:lnTo>
                  <a:pt x="827" y="474"/>
                </a:lnTo>
                <a:lnTo>
                  <a:pt x="823" y="480"/>
                </a:lnTo>
                <a:lnTo>
                  <a:pt x="821" y="488"/>
                </a:lnTo>
                <a:lnTo>
                  <a:pt x="819" y="489"/>
                </a:lnTo>
                <a:lnTo>
                  <a:pt x="817" y="493"/>
                </a:lnTo>
                <a:lnTo>
                  <a:pt x="813" y="495"/>
                </a:lnTo>
                <a:lnTo>
                  <a:pt x="811" y="497"/>
                </a:lnTo>
                <a:lnTo>
                  <a:pt x="809" y="501"/>
                </a:lnTo>
                <a:lnTo>
                  <a:pt x="807" y="503"/>
                </a:lnTo>
                <a:lnTo>
                  <a:pt x="804" y="509"/>
                </a:lnTo>
                <a:lnTo>
                  <a:pt x="802" y="516"/>
                </a:lnTo>
                <a:lnTo>
                  <a:pt x="800" y="520"/>
                </a:lnTo>
                <a:lnTo>
                  <a:pt x="798" y="522"/>
                </a:lnTo>
                <a:lnTo>
                  <a:pt x="794" y="530"/>
                </a:lnTo>
                <a:lnTo>
                  <a:pt x="792" y="537"/>
                </a:lnTo>
                <a:lnTo>
                  <a:pt x="790" y="539"/>
                </a:lnTo>
                <a:lnTo>
                  <a:pt x="788" y="541"/>
                </a:lnTo>
                <a:lnTo>
                  <a:pt x="782" y="541"/>
                </a:lnTo>
                <a:lnTo>
                  <a:pt x="777" y="541"/>
                </a:lnTo>
                <a:lnTo>
                  <a:pt x="775" y="539"/>
                </a:lnTo>
                <a:lnTo>
                  <a:pt x="773" y="537"/>
                </a:lnTo>
                <a:lnTo>
                  <a:pt x="756" y="534"/>
                </a:lnTo>
                <a:lnTo>
                  <a:pt x="738" y="532"/>
                </a:lnTo>
                <a:lnTo>
                  <a:pt x="736" y="530"/>
                </a:lnTo>
                <a:lnTo>
                  <a:pt x="734" y="526"/>
                </a:lnTo>
                <a:lnTo>
                  <a:pt x="729" y="526"/>
                </a:lnTo>
                <a:lnTo>
                  <a:pt x="725" y="526"/>
                </a:lnTo>
                <a:lnTo>
                  <a:pt x="723" y="530"/>
                </a:lnTo>
                <a:lnTo>
                  <a:pt x="719" y="532"/>
                </a:lnTo>
                <a:lnTo>
                  <a:pt x="717" y="534"/>
                </a:lnTo>
                <a:lnTo>
                  <a:pt x="715" y="537"/>
                </a:lnTo>
                <a:lnTo>
                  <a:pt x="711" y="539"/>
                </a:lnTo>
                <a:lnTo>
                  <a:pt x="710" y="541"/>
                </a:lnTo>
                <a:lnTo>
                  <a:pt x="700" y="541"/>
                </a:lnTo>
                <a:lnTo>
                  <a:pt x="690" y="541"/>
                </a:lnTo>
                <a:lnTo>
                  <a:pt x="688" y="539"/>
                </a:lnTo>
                <a:lnTo>
                  <a:pt x="687" y="537"/>
                </a:lnTo>
                <a:lnTo>
                  <a:pt x="687" y="534"/>
                </a:lnTo>
                <a:lnTo>
                  <a:pt x="683" y="532"/>
                </a:lnTo>
                <a:lnTo>
                  <a:pt x="677" y="532"/>
                </a:lnTo>
                <a:lnTo>
                  <a:pt x="667" y="532"/>
                </a:lnTo>
                <a:lnTo>
                  <a:pt x="667" y="539"/>
                </a:lnTo>
                <a:lnTo>
                  <a:pt x="667" y="547"/>
                </a:lnTo>
                <a:lnTo>
                  <a:pt x="664" y="549"/>
                </a:lnTo>
                <a:lnTo>
                  <a:pt x="662" y="551"/>
                </a:lnTo>
                <a:lnTo>
                  <a:pt x="635" y="553"/>
                </a:lnTo>
                <a:lnTo>
                  <a:pt x="608" y="555"/>
                </a:lnTo>
                <a:lnTo>
                  <a:pt x="606" y="559"/>
                </a:lnTo>
                <a:lnTo>
                  <a:pt x="604" y="560"/>
                </a:lnTo>
                <a:lnTo>
                  <a:pt x="602" y="572"/>
                </a:lnTo>
                <a:lnTo>
                  <a:pt x="598" y="585"/>
                </a:lnTo>
                <a:lnTo>
                  <a:pt x="596" y="587"/>
                </a:lnTo>
                <a:lnTo>
                  <a:pt x="594" y="589"/>
                </a:lnTo>
                <a:lnTo>
                  <a:pt x="587" y="593"/>
                </a:lnTo>
                <a:lnTo>
                  <a:pt x="579" y="595"/>
                </a:lnTo>
                <a:lnTo>
                  <a:pt x="577" y="597"/>
                </a:lnTo>
                <a:lnTo>
                  <a:pt x="575" y="599"/>
                </a:lnTo>
                <a:lnTo>
                  <a:pt x="571" y="601"/>
                </a:lnTo>
                <a:lnTo>
                  <a:pt x="569" y="605"/>
                </a:lnTo>
                <a:lnTo>
                  <a:pt x="568" y="606"/>
                </a:lnTo>
                <a:lnTo>
                  <a:pt x="566" y="608"/>
                </a:lnTo>
                <a:lnTo>
                  <a:pt x="562" y="612"/>
                </a:lnTo>
                <a:lnTo>
                  <a:pt x="562" y="618"/>
                </a:lnTo>
                <a:lnTo>
                  <a:pt x="562" y="626"/>
                </a:lnTo>
                <a:lnTo>
                  <a:pt x="566" y="628"/>
                </a:lnTo>
                <a:lnTo>
                  <a:pt x="568" y="631"/>
                </a:lnTo>
                <a:lnTo>
                  <a:pt x="569" y="633"/>
                </a:lnTo>
                <a:lnTo>
                  <a:pt x="571" y="641"/>
                </a:lnTo>
                <a:lnTo>
                  <a:pt x="575" y="647"/>
                </a:lnTo>
                <a:lnTo>
                  <a:pt x="577" y="651"/>
                </a:lnTo>
                <a:lnTo>
                  <a:pt x="579" y="653"/>
                </a:lnTo>
                <a:lnTo>
                  <a:pt x="585" y="656"/>
                </a:lnTo>
                <a:lnTo>
                  <a:pt x="589" y="662"/>
                </a:lnTo>
                <a:lnTo>
                  <a:pt x="587" y="664"/>
                </a:lnTo>
                <a:lnTo>
                  <a:pt x="585" y="668"/>
                </a:lnTo>
                <a:lnTo>
                  <a:pt x="585" y="691"/>
                </a:lnTo>
                <a:lnTo>
                  <a:pt x="585" y="716"/>
                </a:lnTo>
                <a:lnTo>
                  <a:pt x="587" y="718"/>
                </a:lnTo>
                <a:lnTo>
                  <a:pt x="589" y="720"/>
                </a:lnTo>
                <a:lnTo>
                  <a:pt x="594" y="722"/>
                </a:lnTo>
                <a:lnTo>
                  <a:pt x="598" y="725"/>
                </a:lnTo>
                <a:lnTo>
                  <a:pt x="598" y="750"/>
                </a:lnTo>
                <a:lnTo>
                  <a:pt x="598" y="777"/>
                </a:lnTo>
                <a:lnTo>
                  <a:pt x="598" y="804"/>
                </a:lnTo>
                <a:lnTo>
                  <a:pt x="598" y="831"/>
                </a:lnTo>
                <a:lnTo>
                  <a:pt x="594" y="837"/>
                </a:lnTo>
                <a:lnTo>
                  <a:pt x="589" y="841"/>
                </a:lnTo>
                <a:lnTo>
                  <a:pt x="585" y="846"/>
                </a:lnTo>
                <a:lnTo>
                  <a:pt x="579" y="850"/>
                </a:lnTo>
                <a:lnTo>
                  <a:pt x="575" y="869"/>
                </a:lnTo>
                <a:lnTo>
                  <a:pt x="569" y="890"/>
                </a:lnTo>
                <a:lnTo>
                  <a:pt x="564" y="894"/>
                </a:lnTo>
                <a:lnTo>
                  <a:pt x="560" y="898"/>
                </a:lnTo>
                <a:lnTo>
                  <a:pt x="554" y="904"/>
                </a:lnTo>
                <a:lnTo>
                  <a:pt x="550" y="908"/>
                </a:lnTo>
                <a:lnTo>
                  <a:pt x="546" y="927"/>
                </a:lnTo>
                <a:lnTo>
                  <a:pt x="541" y="948"/>
                </a:lnTo>
                <a:lnTo>
                  <a:pt x="535" y="952"/>
                </a:lnTo>
                <a:lnTo>
                  <a:pt x="531" y="958"/>
                </a:lnTo>
                <a:lnTo>
                  <a:pt x="525" y="961"/>
                </a:lnTo>
                <a:lnTo>
                  <a:pt x="522" y="967"/>
                </a:lnTo>
                <a:lnTo>
                  <a:pt x="516" y="977"/>
                </a:lnTo>
                <a:lnTo>
                  <a:pt x="512" y="986"/>
                </a:lnTo>
                <a:lnTo>
                  <a:pt x="506" y="990"/>
                </a:lnTo>
                <a:lnTo>
                  <a:pt x="502" y="996"/>
                </a:lnTo>
                <a:lnTo>
                  <a:pt x="497" y="1000"/>
                </a:lnTo>
                <a:lnTo>
                  <a:pt x="493" y="1006"/>
                </a:lnTo>
                <a:lnTo>
                  <a:pt x="487" y="1009"/>
                </a:lnTo>
                <a:lnTo>
                  <a:pt x="483" y="1015"/>
                </a:lnTo>
                <a:lnTo>
                  <a:pt x="477" y="1025"/>
                </a:lnTo>
                <a:lnTo>
                  <a:pt x="474" y="1034"/>
                </a:lnTo>
                <a:lnTo>
                  <a:pt x="468" y="1040"/>
                </a:lnTo>
                <a:lnTo>
                  <a:pt x="464" y="1044"/>
                </a:lnTo>
                <a:lnTo>
                  <a:pt x="458" y="1048"/>
                </a:lnTo>
                <a:lnTo>
                  <a:pt x="454" y="1054"/>
                </a:lnTo>
                <a:lnTo>
                  <a:pt x="445" y="1059"/>
                </a:lnTo>
                <a:lnTo>
                  <a:pt x="435" y="1063"/>
                </a:lnTo>
                <a:lnTo>
                  <a:pt x="429" y="1063"/>
                </a:lnTo>
                <a:lnTo>
                  <a:pt x="426" y="1067"/>
                </a:lnTo>
                <a:lnTo>
                  <a:pt x="426" y="1073"/>
                </a:lnTo>
                <a:lnTo>
                  <a:pt x="424" y="1082"/>
                </a:lnTo>
                <a:lnTo>
                  <a:pt x="449" y="1082"/>
                </a:lnTo>
                <a:lnTo>
                  <a:pt x="474" y="1082"/>
                </a:lnTo>
                <a:lnTo>
                  <a:pt x="474" y="1086"/>
                </a:lnTo>
                <a:lnTo>
                  <a:pt x="474" y="1088"/>
                </a:lnTo>
                <a:lnTo>
                  <a:pt x="470" y="1090"/>
                </a:lnTo>
                <a:lnTo>
                  <a:pt x="468" y="1092"/>
                </a:lnTo>
                <a:lnTo>
                  <a:pt x="466" y="1096"/>
                </a:lnTo>
                <a:lnTo>
                  <a:pt x="464" y="1098"/>
                </a:lnTo>
                <a:lnTo>
                  <a:pt x="460" y="1100"/>
                </a:lnTo>
                <a:lnTo>
                  <a:pt x="458" y="1102"/>
                </a:lnTo>
                <a:lnTo>
                  <a:pt x="456" y="1103"/>
                </a:lnTo>
                <a:lnTo>
                  <a:pt x="454" y="1107"/>
                </a:lnTo>
                <a:lnTo>
                  <a:pt x="451" y="1109"/>
                </a:lnTo>
                <a:lnTo>
                  <a:pt x="449" y="1111"/>
                </a:lnTo>
                <a:lnTo>
                  <a:pt x="443" y="1107"/>
                </a:lnTo>
                <a:lnTo>
                  <a:pt x="439" y="1102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5" name="Freeform 10"/>
          <p:cNvSpPr>
            <a:spLocks/>
          </p:cNvSpPr>
          <p:nvPr/>
        </p:nvSpPr>
        <p:spPr bwMode="auto">
          <a:xfrm>
            <a:off x="4122738" y="4227513"/>
            <a:ext cx="295275" cy="434975"/>
          </a:xfrm>
          <a:custGeom>
            <a:avLst/>
            <a:gdLst>
              <a:gd name="T0" fmla="*/ 2147483647 w 211"/>
              <a:gd name="T1" fmla="*/ 2147483647 h 366"/>
              <a:gd name="T2" fmla="*/ 2147483647 w 211"/>
              <a:gd name="T3" fmla="*/ 2147483647 h 366"/>
              <a:gd name="T4" fmla="*/ 2147483647 w 211"/>
              <a:gd name="T5" fmla="*/ 2147483647 h 366"/>
              <a:gd name="T6" fmla="*/ 2147483647 w 211"/>
              <a:gd name="T7" fmla="*/ 2147483647 h 366"/>
              <a:gd name="T8" fmla="*/ 2147483647 w 211"/>
              <a:gd name="T9" fmla="*/ 2147483647 h 366"/>
              <a:gd name="T10" fmla="*/ 2147483647 w 211"/>
              <a:gd name="T11" fmla="*/ 2147483647 h 366"/>
              <a:gd name="T12" fmla="*/ 2147483647 w 211"/>
              <a:gd name="T13" fmla="*/ 2147483647 h 366"/>
              <a:gd name="T14" fmla="*/ 2147483647 w 211"/>
              <a:gd name="T15" fmla="*/ 2147483647 h 366"/>
              <a:gd name="T16" fmla="*/ 2147483647 w 211"/>
              <a:gd name="T17" fmla="*/ 2147483647 h 366"/>
              <a:gd name="T18" fmla="*/ 2147483647 w 211"/>
              <a:gd name="T19" fmla="*/ 2147483647 h 366"/>
              <a:gd name="T20" fmla="*/ 2147483647 w 211"/>
              <a:gd name="T21" fmla="*/ 2147483647 h 366"/>
              <a:gd name="T22" fmla="*/ 2147483647 w 211"/>
              <a:gd name="T23" fmla="*/ 2147483647 h 366"/>
              <a:gd name="T24" fmla="*/ 2147483647 w 211"/>
              <a:gd name="T25" fmla="*/ 2147483647 h 366"/>
              <a:gd name="T26" fmla="*/ 2147483647 w 211"/>
              <a:gd name="T27" fmla="*/ 2147483647 h 366"/>
              <a:gd name="T28" fmla="*/ 2147483647 w 211"/>
              <a:gd name="T29" fmla="*/ 2147483647 h 366"/>
              <a:gd name="T30" fmla="*/ 2147483647 w 211"/>
              <a:gd name="T31" fmla="*/ 2147483647 h 366"/>
              <a:gd name="T32" fmla="*/ 2147483647 w 211"/>
              <a:gd name="T33" fmla="*/ 2147483647 h 366"/>
              <a:gd name="T34" fmla="*/ 2147483647 w 211"/>
              <a:gd name="T35" fmla="*/ 2147483647 h 366"/>
              <a:gd name="T36" fmla="*/ 2147483647 w 211"/>
              <a:gd name="T37" fmla="*/ 2147483647 h 366"/>
              <a:gd name="T38" fmla="*/ 2147483647 w 211"/>
              <a:gd name="T39" fmla="*/ 2147483647 h 366"/>
              <a:gd name="T40" fmla="*/ 2147483647 w 211"/>
              <a:gd name="T41" fmla="*/ 2147483647 h 366"/>
              <a:gd name="T42" fmla="*/ 2147483647 w 211"/>
              <a:gd name="T43" fmla="*/ 2147483647 h 366"/>
              <a:gd name="T44" fmla="*/ 0 w 211"/>
              <a:gd name="T45" fmla="*/ 2147483647 h 366"/>
              <a:gd name="T46" fmla="*/ 2147483647 w 211"/>
              <a:gd name="T47" fmla="*/ 2147483647 h 366"/>
              <a:gd name="T48" fmla="*/ 2147483647 w 211"/>
              <a:gd name="T49" fmla="*/ 2147483647 h 366"/>
              <a:gd name="T50" fmla="*/ 2147483647 w 211"/>
              <a:gd name="T51" fmla="*/ 2147483647 h 366"/>
              <a:gd name="T52" fmla="*/ 2147483647 w 211"/>
              <a:gd name="T53" fmla="*/ 2147483647 h 366"/>
              <a:gd name="T54" fmla="*/ 2147483647 w 211"/>
              <a:gd name="T55" fmla="*/ 2147483647 h 366"/>
              <a:gd name="T56" fmla="*/ 2147483647 w 211"/>
              <a:gd name="T57" fmla="*/ 2147483647 h 366"/>
              <a:gd name="T58" fmla="*/ 2147483647 w 211"/>
              <a:gd name="T59" fmla="*/ 2147483647 h 366"/>
              <a:gd name="T60" fmla="*/ 2147483647 w 211"/>
              <a:gd name="T61" fmla="*/ 0 h 366"/>
              <a:gd name="T62" fmla="*/ 2147483647 w 211"/>
              <a:gd name="T63" fmla="*/ 2147483647 h 366"/>
              <a:gd name="T64" fmla="*/ 2147483647 w 211"/>
              <a:gd name="T65" fmla="*/ 0 h 366"/>
              <a:gd name="T66" fmla="*/ 2147483647 w 211"/>
              <a:gd name="T67" fmla="*/ 2147483647 h 366"/>
              <a:gd name="T68" fmla="*/ 2147483647 w 211"/>
              <a:gd name="T69" fmla="*/ 2147483647 h 366"/>
              <a:gd name="T70" fmla="*/ 2147483647 w 211"/>
              <a:gd name="T71" fmla="*/ 2147483647 h 366"/>
              <a:gd name="T72" fmla="*/ 2147483647 w 211"/>
              <a:gd name="T73" fmla="*/ 2147483647 h 366"/>
              <a:gd name="T74" fmla="*/ 2147483647 w 211"/>
              <a:gd name="T75" fmla="*/ 2147483647 h 366"/>
              <a:gd name="T76" fmla="*/ 2147483647 w 211"/>
              <a:gd name="T77" fmla="*/ 2147483647 h 366"/>
              <a:gd name="T78" fmla="*/ 2147483647 w 211"/>
              <a:gd name="T79" fmla="*/ 2147483647 h 366"/>
              <a:gd name="T80" fmla="*/ 2147483647 w 211"/>
              <a:gd name="T81" fmla="*/ 2147483647 h 366"/>
              <a:gd name="T82" fmla="*/ 2147483647 w 211"/>
              <a:gd name="T83" fmla="*/ 2147483647 h 366"/>
              <a:gd name="T84" fmla="*/ 2147483647 w 211"/>
              <a:gd name="T85" fmla="*/ 2147483647 h 366"/>
              <a:gd name="T86" fmla="*/ 2147483647 w 211"/>
              <a:gd name="T87" fmla="*/ 2147483647 h 366"/>
              <a:gd name="T88" fmla="*/ 2147483647 w 211"/>
              <a:gd name="T89" fmla="*/ 2147483647 h 366"/>
              <a:gd name="T90" fmla="*/ 2147483647 w 211"/>
              <a:gd name="T91" fmla="*/ 2147483647 h 366"/>
              <a:gd name="T92" fmla="*/ 2147483647 w 211"/>
              <a:gd name="T93" fmla="*/ 2147483647 h 366"/>
              <a:gd name="T94" fmla="*/ 2147483647 w 211"/>
              <a:gd name="T95" fmla="*/ 2147483647 h 366"/>
              <a:gd name="T96" fmla="*/ 2147483647 w 211"/>
              <a:gd name="T97" fmla="*/ 2147483647 h 366"/>
              <a:gd name="T98" fmla="*/ 2147483647 w 211"/>
              <a:gd name="T99" fmla="*/ 2147483647 h 366"/>
              <a:gd name="T100" fmla="*/ 2147483647 w 211"/>
              <a:gd name="T101" fmla="*/ 2147483647 h 366"/>
              <a:gd name="T102" fmla="*/ 2147483647 w 211"/>
              <a:gd name="T103" fmla="*/ 2147483647 h 366"/>
              <a:gd name="T104" fmla="*/ 2147483647 w 211"/>
              <a:gd name="T105" fmla="*/ 2147483647 h 366"/>
              <a:gd name="T106" fmla="*/ 2147483647 w 211"/>
              <a:gd name="T107" fmla="*/ 2147483647 h 366"/>
              <a:gd name="T108" fmla="*/ 2147483647 w 211"/>
              <a:gd name="T109" fmla="*/ 2147483647 h 366"/>
              <a:gd name="T110" fmla="*/ 2147483647 w 211"/>
              <a:gd name="T111" fmla="*/ 2147483647 h 366"/>
              <a:gd name="T112" fmla="*/ 2147483647 w 211"/>
              <a:gd name="T113" fmla="*/ 2147483647 h 366"/>
              <a:gd name="T114" fmla="*/ 2147483647 w 211"/>
              <a:gd name="T115" fmla="*/ 2147483647 h 366"/>
              <a:gd name="T116" fmla="*/ 2147483647 w 211"/>
              <a:gd name="T117" fmla="*/ 2147483647 h 36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11"/>
              <a:gd name="T178" fmla="*/ 0 h 366"/>
              <a:gd name="T179" fmla="*/ 211 w 211"/>
              <a:gd name="T180" fmla="*/ 366 h 36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11" h="366">
                <a:moveTo>
                  <a:pt x="169" y="366"/>
                </a:moveTo>
                <a:lnTo>
                  <a:pt x="167" y="364"/>
                </a:lnTo>
                <a:lnTo>
                  <a:pt x="163" y="362"/>
                </a:lnTo>
                <a:lnTo>
                  <a:pt x="161" y="359"/>
                </a:lnTo>
                <a:lnTo>
                  <a:pt x="159" y="357"/>
                </a:lnTo>
                <a:lnTo>
                  <a:pt x="155" y="355"/>
                </a:lnTo>
                <a:lnTo>
                  <a:pt x="153" y="353"/>
                </a:lnTo>
                <a:lnTo>
                  <a:pt x="132" y="345"/>
                </a:lnTo>
                <a:lnTo>
                  <a:pt x="111" y="338"/>
                </a:lnTo>
                <a:lnTo>
                  <a:pt x="107" y="336"/>
                </a:lnTo>
                <a:lnTo>
                  <a:pt x="105" y="334"/>
                </a:lnTo>
                <a:lnTo>
                  <a:pt x="103" y="330"/>
                </a:lnTo>
                <a:lnTo>
                  <a:pt x="100" y="328"/>
                </a:lnTo>
                <a:lnTo>
                  <a:pt x="98" y="326"/>
                </a:lnTo>
                <a:lnTo>
                  <a:pt x="96" y="324"/>
                </a:lnTo>
                <a:lnTo>
                  <a:pt x="98" y="320"/>
                </a:lnTo>
                <a:lnTo>
                  <a:pt x="100" y="318"/>
                </a:lnTo>
                <a:lnTo>
                  <a:pt x="100" y="309"/>
                </a:lnTo>
                <a:lnTo>
                  <a:pt x="100" y="299"/>
                </a:lnTo>
                <a:lnTo>
                  <a:pt x="98" y="297"/>
                </a:lnTo>
                <a:lnTo>
                  <a:pt x="96" y="295"/>
                </a:lnTo>
                <a:lnTo>
                  <a:pt x="96" y="278"/>
                </a:lnTo>
                <a:lnTo>
                  <a:pt x="96" y="261"/>
                </a:lnTo>
                <a:lnTo>
                  <a:pt x="88" y="261"/>
                </a:lnTo>
                <a:lnTo>
                  <a:pt x="82" y="261"/>
                </a:lnTo>
                <a:lnTo>
                  <a:pt x="78" y="259"/>
                </a:lnTo>
                <a:lnTo>
                  <a:pt x="77" y="255"/>
                </a:lnTo>
                <a:lnTo>
                  <a:pt x="75" y="247"/>
                </a:lnTo>
                <a:lnTo>
                  <a:pt x="71" y="242"/>
                </a:lnTo>
                <a:lnTo>
                  <a:pt x="69" y="238"/>
                </a:lnTo>
                <a:lnTo>
                  <a:pt x="67" y="236"/>
                </a:lnTo>
                <a:lnTo>
                  <a:pt x="63" y="234"/>
                </a:lnTo>
                <a:lnTo>
                  <a:pt x="61" y="232"/>
                </a:lnTo>
                <a:lnTo>
                  <a:pt x="59" y="228"/>
                </a:lnTo>
                <a:lnTo>
                  <a:pt x="57" y="226"/>
                </a:lnTo>
                <a:lnTo>
                  <a:pt x="55" y="224"/>
                </a:lnTo>
                <a:lnTo>
                  <a:pt x="52" y="222"/>
                </a:lnTo>
                <a:lnTo>
                  <a:pt x="50" y="219"/>
                </a:lnTo>
                <a:lnTo>
                  <a:pt x="48" y="217"/>
                </a:lnTo>
                <a:lnTo>
                  <a:pt x="46" y="215"/>
                </a:lnTo>
                <a:lnTo>
                  <a:pt x="42" y="213"/>
                </a:lnTo>
                <a:lnTo>
                  <a:pt x="40" y="209"/>
                </a:lnTo>
                <a:lnTo>
                  <a:pt x="38" y="207"/>
                </a:lnTo>
                <a:lnTo>
                  <a:pt x="34" y="205"/>
                </a:lnTo>
                <a:lnTo>
                  <a:pt x="32" y="203"/>
                </a:lnTo>
                <a:lnTo>
                  <a:pt x="30" y="199"/>
                </a:lnTo>
                <a:lnTo>
                  <a:pt x="29" y="197"/>
                </a:lnTo>
                <a:lnTo>
                  <a:pt x="25" y="196"/>
                </a:lnTo>
                <a:lnTo>
                  <a:pt x="23" y="192"/>
                </a:lnTo>
                <a:lnTo>
                  <a:pt x="21" y="190"/>
                </a:lnTo>
                <a:lnTo>
                  <a:pt x="19" y="188"/>
                </a:lnTo>
                <a:lnTo>
                  <a:pt x="15" y="186"/>
                </a:lnTo>
                <a:lnTo>
                  <a:pt x="13" y="182"/>
                </a:lnTo>
                <a:lnTo>
                  <a:pt x="11" y="180"/>
                </a:lnTo>
                <a:lnTo>
                  <a:pt x="9" y="178"/>
                </a:lnTo>
                <a:lnTo>
                  <a:pt x="9" y="163"/>
                </a:lnTo>
                <a:lnTo>
                  <a:pt x="9" y="150"/>
                </a:lnTo>
                <a:lnTo>
                  <a:pt x="11" y="148"/>
                </a:lnTo>
                <a:lnTo>
                  <a:pt x="13" y="144"/>
                </a:lnTo>
                <a:lnTo>
                  <a:pt x="13" y="134"/>
                </a:lnTo>
                <a:lnTo>
                  <a:pt x="13" y="125"/>
                </a:lnTo>
                <a:lnTo>
                  <a:pt x="11" y="123"/>
                </a:lnTo>
                <a:lnTo>
                  <a:pt x="9" y="121"/>
                </a:lnTo>
                <a:lnTo>
                  <a:pt x="6" y="113"/>
                </a:lnTo>
                <a:lnTo>
                  <a:pt x="4" y="105"/>
                </a:lnTo>
                <a:lnTo>
                  <a:pt x="2" y="103"/>
                </a:lnTo>
                <a:lnTo>
                  <a:pt x="0" y="102"/>
                </a:lnTo>
                <a:lnTo>
                  <a:pt x="0" y="86"/>
                </a:lnTo>
                <a:lnTo>
                  <a:pt x="0" y="71"/>
                </a:lnTo>
                <a:lnTo>
                  <a:pt x="0" y="57"/>
                </a:lnTo>
                <a:lnTo>
                  <a:pt x="0" y="42"/>
                </a:lnTo>
                <a:lnTo>
                  <a:pt x="2" y="40"/>
                </a:lnTo>
                <a:lnTo>
                  <a:pt x="4" y="38"/>
                </a:lnTo>
                <a:lnTo>
                  <a:pt x="15" y="36"/>
                </a:lnTo>
                <a:lnTo>
                  <a:pt x="29" y="32"/>
                </a:lnTo>
                <a:lnTo>
                  <a:pt x="30" y="31"/>
                </a:lnTo>
                <a:lnTo>
                  <a:pt x="32" y="29"/>
                </a:lnTo>
                <a:lnTo>
                  <a:pt x="40" y="27"/>
                </a:lnTo>
                <a:lnTo>
                  <a:pt x="48" y="23"/>
                </a:lnTo>
                <a:lnTo>
                  <a:pt x="50" y="21"/>
                </a:lnTo>
                <a:lnTo>
                  <a:pt x="52" y="19"/>
                </a:lnTo>
                <a:lnTo>
                  <a:pt x="55" y="17"/>
                </a:lnTo>
                <a:lnTo>
                  <a:pt x="57" y="13"/>
                </a:lnTo>
                <a:lnTo>
                  <a:pt x="59" y="11"/>
                </a:lnTo>
                <a:lnTo>
                  <a:pt x="61" y="9"/>
                </a:lnTo>
                <a:lnTo>
                  <a:pt x="75" y="6"/>
                </a:lnTo>
                <a:lnTo>
                  <a:pt x="86" y="4"/>
                </a:lnTo>
                <a:lnTo>
                  <a:pt x="88" y="2"/>
                </a:lnTo>
                <a:lnTo>
                  <a:pt x="90" y="0"/>
                </a:lnTo>
                <a:lnTo>
                  <a:pt x="94" y="2"/>
                </a:lnTo>
                <a:lnTo>
                  <a:pt x="96" y="4"/>
                </a:lnTo>
                <a:lnTo>
                  <a:pt x="113" y="2"/>
                </a:lnTo>
                <a:lnTo>
                  <a:pt x="128" y="0"/>
                </a:lnTo>
                <a:lnTo>
                  <a:pt x="132" y="2"/>
                </a:lnTo>
                <a:lnTo>
                  <a:pt x="134" y="4"/>
                </a:lnTo>
                <a:lnTo>
                  <a:pt x="144" y="4"/>
                </a:lnTo>
                <a:lnTo>
                  <a:pt x="153" y="4"/>
                </a:lnTo>
                <a:lnTo>
                  <a:pt x="155" y="2"/>
                </a:lnTo>
                <a:lnTo>
                  <a:pt x="159" y="0"/>
                </a:lnTo>
                <a:lnTo>
                  <a:pt x="172" y="4"/>
                </a:lnTo>
                <a:lnTo>
                  <a:pt x="188" y="9"/>
                </a:lnTo>
                <a:lnTo>
                  <a:pt x="190" y="11"/>
                </a:lnTo>
                <a:lnTo>
                  <a:pt x="194" y="13"/>
                </a:lnTo>
                <a:lnTo>
                  <a:pt x="195" y="31"/>
                </a:lnTo>
                <a:lnTo>
                  <a:pt x="197" y="48"/>
                </a:lnTo>
                <a:lnTo>
                  <a:pt x="199" y="50"/>
                </a:lnTo>
                <a:lnTo>
                  <a:pt x="201" y="54"/>
                </a:lnTo>
                <a:lnTo>
                  <a:pt x="205" y="59"/>
                </a:lnTo>
                <a:lnTo>
                  <a:pt x="207" y="67"/>
                </a:lnTo>
                <a:lnTo>
                  <a:pt x="209" y="69"/>
                </a:lnTo>
                <a:lnTo>
                  <a:pt x="211" y="71"/>
                </a:lnTo>
                <a:lnTo>
                  <a:pt x="209" y="75"/>
                </a:lnTo>
                <a:lnTo>
                  <a:pt x="207" y="77"/>
                </a:lnTo>
                <a:lnTo>
                  <a:pt x="205" y="79"/>
                </a:lnTo>
                <a:lnTo>
                  <a:pt x="201" y="82"/>
                </a:lnTo>
                <a:lnTo>
                  <a:pt x="199" y="84"/>
                </a:lnTo>
                <a:lnTo>
                  <a:pt x="197" y="86"/>
                </a:lnTo>
                <a:lnTo>
                  <a:pt x="195" y="88"/>
                </a:lnTo>
                <a:lnTo>
                  <a:pt x="194" y="92"/>
                </a:lnTo>
                <a:lnTo>
                  <a:pt x="190" y="94"/>
                </a:lnTo>
                <a:lnTo>
                  <a:pt x="188" y="96"/>
                </a:lnTo>
                <a:lnTo>
                  <a:pt x="184" y="98"/>
                </a:lnTo>
                <a:lnTo>
                  <a:pt x="182" y="102"/>
                </a:lnTo>
                <a:lnTo>
                  <a:pt x="180" y="103"/>
                </a:lnTo>
                <a:lnTo>
                  <a:pt x="178" y="105"/>
                </a:lnTo>
                <a:lnTo>
                  <a:pt x="178" y="121"/>
                </a:lnTo>
                <a:lnTo>
                  <a:pt x="178" y="134"/>
                </a:lnTo>
                <a:lnTo>
                  <a:pt x="180" y="138"/>
                </a:lnTo>
                <a:lnTo>
                  <a:pt x="182" y="140"/>
                </a:lnTo>
                <a:lnTo>
                  <a:pt x="182" y="144"/>
                </a:lnTo>
                <a:lnTo>
                  <a:pt x="182" y="150"/>
                </a:lnTo>
                <a:lnTo>
                  <a:pt x="180" y="151"/>
                </a:lnTo>
                <a:lnTo>
                  <a:pt x="178" y="153"/>
                </a:lnTo>
                <a:lnTo>
                  <a:pt x="174" y="178"/>
                </a:lnTo>
                <a:lnTo>
                  <a:pt x="172" y="203"/>
                </a:lnTo>
                <a:lnTo>
                  <a:pt x="180" y="203"/>
                </a:lnTo>
                <a:lnTo>
                  <a:pt x="188" y="203"/>
                </a:lnTo>
                <a:lnTo>
                  <a:pt x="190" y="205"/>
                </a:lnTo>
                <a:lnTo>
                  <a:pt x="194" y="207"/>
                </a:lnTo>
                <a:lnTo>
                  <a:pt x="199" y="209"/>
                </a:lnTo>
                <a:lnTo>
                  <a:pt x="207" y="213"/>
                </a:lnTo>
                <a:lnTo>
                  <a:pt x="209" y="215"/>
                </a:lnTo>
                <a:lnTo>
                  <a:pt x="211" y="217"/>
                </a:lnTo>
                <a:lnTo>
                  <a:pt x="211" y="226"/>
                </a:lnTo>
                <a:lnTo>
                  <a:pt x="211" y="236"/>
                </a:lnTo>
                <a:lnTo>
                  <a:pt x="209" y="238"/>
                </a:lnTo>
                <a:lnTo>
                  <a:pt x="207" y="242"/>
                </a:lnTo>
                <a:lnTo>
                  <a:pt x="205" y="244"/>
                </a:lnTo>
                <a:lnTo>
                  <a:pt x="201" y="245"/>
                </a:lnTo>
                <a:lnTo>
                  <a:pt x="199" y="247"/>
                </a:lnTo>
                <a:lnTo>
                  <a:pt x="197" y="251"/>
                </a:lnTo>
                <a:lnTo>
                  <a:pt x="195" y="253"/>
                </a:lnTo>
                <a:lnTo>
                  <a:pt x="194" y="255"/>
                </a:lnTo>
                <a:lnTo>
                  <a:pt x="190" y="259"/>
                </a:lnTo>
                <a:lnTo>
                  <a:pt x="188" y="261"/>
                </a:lnTo>
                <a:lnTo>
                  <a:pt x="188" y="270"/>
                </a:lnTo>
                <a:lnTo>
                  <a:pt x="188" y="280"/>
                </a:lnTo>
                <a:lnTo>
                  <a:pt x="190" y="282"/>
                </a:lnTo>
                <a:lnTo>
                  <a:pt x="194" y="286"/>
                </a:lnTo>
                <a:lnTo>
                  <a:pt x="195" y="301"/>
                </a:lnTo>
                <a:lnTo>
                  <a:pt x="197" y="318"/>
                </a:lnTo>
                <a:lnTo>
                  <a:pt x="199" y="320"/>
                </a:lnTo>
                <a:lnTo>
                  <a:pt x="201" y="324"/>
                </a:lnTo>
                <a:lnTo>
                  <a:pt x="201" y="328"/>
                </a:lnTo>
                <a:lnTo>
                  <a:pt x="201" y="334"/>
                </a:lnTo>
                <a:lnTo>
                  <a:pt x="199" y="336"/>
                </a:lnTo>
                <a:lnTo>
                  <a:pt x="197" y="338"/>
                </a:lnTo>
                <a:lnTo>
                  <a:pt x="195" y="345"/>
                </a:lnTo>
                <a:lnTo>
                  <a:pt x="194" y="353"/>
                </a:lnTo>
                <a:lnTo>
                  <a:pt x="190" y="355"/>
                </a:lnTo>
                <a:lnTo>
                  <a:pt x="188" y="357"/>
                </a:lnTo>
                <a:lnTo>
                  <a:pt x="184" y="359"/>
                </a:lnTo>
                <a:lnTo>
                  <a:pt x="182" y="362"/>
                </a:lnTo>
                <a:lnTo>
                  <a:pt x="180" y="364"/>
                </a:lnTo>
                <a:lnTo>
                  <a:pt x="178" y="366"/>
                </a:lnTo>
                <a:lnTo>
                  <a:pt x="172" y="366"/>
                </a:lnTo>
                <a:lnTo>
                  <a:pt x="169" y="36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6" name="Freeform 11"/>
          <p:cNvSpPr>
            <a:spLocks/>
          </p:cNvSpPr>
          <p:nvPr/>
        </p:nvSpPr>
        <p:spPr bwMode="auto">
          <a:xfrm>
            <a:off x="6097588" y="4468813"/>
            <a:ext cx="219075" cy="134937"/>
          </a:xfrm>
          <a:custGeom>
            <a:avLst/>
            <a:gdLst>
              <a:gd name="T0" fmla="*/ 2147483647 w 156"/>
              <a:gd name="T1" fmla="*/ 2147483647 h 115"/>
              <a:gd name="T2" fmla="*/ 2147483647 w 156"/>
              <a:gd name="T3" fmla="*/ 2147483647 h 115"/>
              <a:gd name="T4" fmla="*/ 2147483647 w 156"/>
              <a:gd name="T5" fmla="*/ 2147483647 h 115"/>
              <a:gd name="T6" fmla="*/ 0 w 156"/>
              <a:gd name="T7" fmla="*/ 2147483647 h 115"/>
              <a:gd name="T8" fmla="*/ 2147483647 w 156"/>
              <a:gd name="T9" fmla="*/ 2147483647 h 115"/>
              <a:gd name="T10" fmla="*/ 2147483647 w 156"/>
              <a:gd name="T11" fmla="*/ 2147483647 h 115"/>
              <a:gd name="T12" fmla="*/ 2147483647 w 156"/>
              <a:gd name="T13" fmla="*/ 2147483647 h 115"/>
              <a:gd name="T14" fmla="*/ 2147483647 w 156"/>
              <a:gd name="T15" fmla="*/ 2147483647 h 115"/>
              <a:gd name="T16" fmla="*/ 2147483647 w 156"/>
              <a:gd name="T17" fmla="*/ 2147483647 h 115"/>
              <a:gd name="T18" fmla="*/ 2147483647 w 156"/>
              <a:gd name="T19" fmla="*/ 2147483647 h 115"/>
              <a:gd name="T20" fmla="*/ 2147483647 w 156"/>
              <a:gd name="T21" fmla="*/ 2147483647 h 115"/>
              <a:gd name="T22" fmla="*/ 2147483647 w 156"/>
              <a:gd name="T23" fmla="*/ 2147483647 h 115"/>
              <a:gd name="T24" fmla="*/ 2147483647 w 156"/>
              <a:gd name="T25" fmla="*/ 2147483647 h 115"/>
              <a:gd name="T26" fmla="*/ 2147483647 w 156"/>
              <a:gd name="T27" fmla="*/ 2147483647 h 115"/>
              <a:gd name="T28" fmla="*/ 2147483647 w 156"/>
              <a:gd name="T29" fmla="*/ 2147483647 h 115"/>
              <a:gd name="T30" fmla="*/ 2147483647 w 156"/>
              <a:gd name="T31" fmla="*/ 2147483647 h 115"/>
              <a:gd name="T32" fmla="*/ 2147483647 w 156"/>
              <a:gd name="T33" fmla="*/ 2147483647 h 115"/>
              <a:gd name="T34" fmla="*/ 2147483647 w 156"/>
              <a:gd name="T35" fmla="*/ 0 h 115"/>
              <a:gd name="T36" fmla="*/ 2147483647 w 156"/>
              <a:gd name="T37" fmla="*/ 2147483647 h 115"/>
              <a:gd name="T38" fmla="*/ 2147483647 w 156"/>
              <a:gd name="T39" fmla="*/ 2147483647 h 115"/>
              <a:gd name="T40" fmla="*/ 2147483647 w 156"/>
              <a:gd name="T41" fmla="*/ 2147483647 h 115"/>
              <a:gd name="T42" fmla="*/ 2147483647 w 156"/>
              <a:gd name="T43" fmla="*/ 2147483647 h 115"/>
              <a:gd name="T44" fmla="*/ 2147483647 w 156"/>
              <a:gd name="T45" fmla="*/ 2147483647 h 115"/>
              <a:gd name="T46" fmla="*/ 2147483647 w 156"/>
              <a:gd name="T47" fmla="*/ 2147483647 h 115"/>
              <a:gd name="T48" fmla="*/ 2147483647 w 156"/>
              <a:gd name="T49" fmla="*/ 2147483647 h 115"/>
              <a:gd name="T50" fmla="*/ 2147483647 w 156"/>
              <a:gd name="T51" fmla="*/ 2147483647 h 115"/>
              <a:gd name="T52" fmla="*/ 2147483647 w 156"/>
              <a:gd name="T53" fmla="*/ 2147483647 h 115"/>
              <a:gd name="T54" fmla="*/ 2147483647 w 156"/>
              <a:gd name="T55" fmla="*/ 2147483647 h 115"/>
              <a:gd name="T56" fmla="*/ 2147483647 w 156"/>
              <a:gd name="T57" fmla="*/ 2147483647 h 115"/>
              <a:gd name="T58" fmla="*/ 2147483647 w 156"/>
              <a:gd name="T59" fmla="*/ 2147483647 h 115"/>
              <a:gd name="T60" fmla="*/ 2147483647 w 156"/>
              <a:gd name="T61" fmla="*/ 2147483647 h 115"/>
              <a:gd name="T62" fmla="*/ 2147483647 w 156"/>
              <a:gd name="T63" fmla="*/ 2147483647 h 11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56"/>
              <a:gd name="T97" fmla="*/ 0 h 115"/>
              <a:gd name="T98" fmla="*/ 156 w 156"/>
              <a:gd name="T99" fmla="*/ 115 h 11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56" h="115">
                <a:moveTo>
                  <a:pt x="16" y="115"/>
                </a:moveTo>
                <a:lnTo>
                  <a:pt x="14" y="113"/>
                </a:lnTo>
                <a:lnTo>
                  <a:pt x="10" y="112"/>
                </a:lnTo>
                <a:lnTo>
                  <a:pt x="8" y="108"/>
                </a:lnTo>
                <a:lnTo>
                  <a:pt x="6" y="106"/>
                </a:lnTo>
                <a:lnTo>
                  <a:pt x="4" y="104"/>
                </a:lnTo>
                <a:lnTo>
                  <a:pt x="0" y="100"/>
                </a:lnTo>
                <a:lnTo>
                  <a:pt x="0" y="90"/>
                </a:lnTo>
                <a:lnTo>
                  <a:pt x="0" y="83"/>
                </a:lnTo>
                <a:lnTo>
                  <a:pt x="4" y="79"/>
                </a:lnTo>
                <a:lnTo>
                  <a:pt x="6" y="77"/>
                </a:lnTo>
                <a:lnTo>
                  <a:pt x="8" y="79"/>
                </a:lnTo>
                <a:lnTo>
                  <a:pt x="10" y="83"/>
                </a:lnTo>
                <a:lnTo>
                  <a:pt x="20" y="83"/>
                </a:lnTo>
                <a:lnTo>
                  <a:pt x="31" y="83"/>
                </a:lnTo>
                <a:lnTo>
                  <a:pt x="33" y="79"/>
                </a:lnTo>
                <a:lnTo>
                  <a:pt x="35" y="77"/>
                </a:lnTo>
                <a:lnTo>
                  <a:pt x="43" y="73"/>
                </a:lnTo>
                <a:lnTo>
                  <a:pt x="50" y="71"/>
                </a:lnTo>
                <a:lnTo>
                  <a:pt x="52" y="69"/>
                </a:lnTo>
                <a:lnTo>
                  <a:pt x="54" y="67"/>
                </a:lnTo>
                <a:lnTo>
                  <a:pt x="56" y="52"/>
                </a:lnTo>
                <a:lnTo>
                  <a:pt x="60" y="39"/>
                </a:lnTo>
                <a:lnTo>
                  <a:pt x="69" y="35"/>
                </a:lnTo>
                <a:lnTo>
                  <a:pt x="79" y="33"/>
                </a:lnTo>
                <a:lnTo>
                  <a:pt x="81" y="31"/>
                </a:lnTo>
                <a:lnTo>
                  <a:pt x="83" y="29"/>
                </a:lnTo>
                <a:lnTo>
                  <a:pt x="87" y="21"/>
                </a:lnTo>
                <a:lnTo>
                  <a:pt x="89" y="14"/>
                </a:lnTo>
                <a:lnTo>
                  <a:pt x="91" y="12"/>
                </a:lnTo>
                <a:lnTo>
                  <a:pt x="92" y="10"/>
                </a:lnTo>
                <a:lnTo>
                  <a:pt x="94" y="6"/>
                </a:lnTo>
                <a:lnTo>
                  <a:pt x="98" y="4"/>
                </a:lnTo>
                <a:lnTo>
                  <a:pt x="100" y="2"/>
                </a:lnTo>
                <a:lnTo>
                  <a:pt x="102" y="0"/>
                </a:lnTo>
                <a:lnTo>
                  <a:pt x="112" y="0"/>
                </a:lnTo>
                <a:lnTo>
                  <a:pt x="121" y="0"/>
                </a:lnTo>
                <a:lnTo>
                  <a:pt x="125" y="2"/>
                </a:lnTo>
                <a:lnTo>
                  <a:pt x="127" y="4"/>
                </a:lnTo>
                <a:lnTo>
                  <a:pt x="135" y="6"/>
                </a:lnTo>
                <a:lnTo>
                  <a:pt x="142" y="10"/>
                </a:lnTo>
                <a:lnTo>
                  <a:pt x="144" y="12"/>
                </a:lnTo>
                <a:lnTo>
                  <a:pt x="146" y="14"/>
                </a:lnTo>
                <a:lnTo>
                  <a:pt x="146" y="19"/>
                </a:lnTo>
                <a:lnTo>
                  <a:pt x="146" y="23"/>
                </a:lnTo>
                <a:lnTo>
                  <a:pt x="144" y="25"/>
                </a:lnTo>
                <a:lnTo>
                  <a:pt x="142" y="29"/>
                </a:lnTo>
                <a:lnTo>
                  <a:pt x="139" y="39"/>
                </a:lnTo>
                <a:lnTo>
                  <a:pt x="137" y="48"/>
                </a:lnTo>
                <a:lnTo>
                  <a:pt x="144" y="48"/>
                </a:lnTo>
                <a:lnTo>
                  <a:pt x="152" y="48"/>
                </a:lnTo>
                <a:lnTo>
                  <a:pt x="154" y="50"/>
                </a:lnTo>
                <a:lnTo>
                  <a:pt x="156" y="52"/>
                </a:lnTo>
                <a:lnTo>
                  <a:pt x="156" y="65"/>
                </a:lnTo>
                <a:lnTo>
                  <a:pt x="156" y="77"/>
                </a:lnTo>
                <a:lnTo>
                  <a:pt x="140" y="77"/>
                </a:lnTo>
                <a:lnTo>
                  <a:pt x="127" y="77"/>
                </a:lnTo>
                <a:lnTo>
                  <a:pt x="92" y="85"/>
                </a:lnTo>
                <a:lnTo>
                  <a:pt x="73" y="90"/>
                </a:lnTo>
                <a:lnTo>
                  <a:pt x="62" y="96"/>
                </a:lnTo>
                <a:lnTo>
                  <a:pt x="50" y="106"/>
                </a:lnTo>
                <a:lnTo>
                  <a:pt x="50" y="112"/>
                </a:lnTo>
                <a:lnTo>
                  <a:pt x="50" y="115"/>
                </a:lnTo>
                <a:lnTo>
                  <a:pt x="33" y="115"/>
                </a:lnTo>
                <a:lnTo>
                  <a:pt x="16" y="115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7" name="Freeform 14"/>
          <p:cNvSpPr>
            <a:spLocks/>
          </p:cNvSpPr>
          <p:nvPr/>
        </p:nvSpPr>
        <p:spPr bwMode="auto">
          <a:xfrm>
            <a:off x="3630613" y="4375150"/>
            <a:ext cx="625475" cy="334963"/>
          </a:xfrm>
          <a:custGeom>
            <a:avLst/>
            <a:gdLst>
              <a:gd name="T0" fmla="*/ 2147483647 w 445"/>
              <a:gd name="T1" fmla="*/ 2147483647 h 282"/>
              <a:gd name="T2" fmla="*/ 2147483647 w 445"/>
              <a:gd name="T3" fmla="*/ 2147483647 h 282"/>
              <a:gd name="T4" fmla="*/ 2147483647 w 445"/>
              <a:gd name="T5" fmla="*/ 2147483647 h 282"/>
              <a:gd name="T6" fmla="*/ 2147483647 w 445"/>
              <a:gd name="T7" fmla="*/ 2147483647 h 282"/>
              <a:gd name="T8" fmla="*/ 2147483647 w 445"/>
              <a:gd name="T9" fmla="*/ 2147483647 h 282"/>
              <a:gd name="T10" fmla="*/ 2147483647 w 445"/>
              <a:gd name="T11" fmla="*/ 2147483647 h 282"/>
              <a:gd name="T12" fmla="*/ 0 w 445"/>
              <a:gd name="T13" fmla="*/ 2147483647 h 282"/>
              <a:gd name="T14" fmla="*/ 2147483647 w 445"/>
              <a:gd name="T15" fmla="*/ 2147483647 h 282"/>
              <a:gd name="T16" fmla="*/ 2147483647 w 445"/>
              <a:gd name="T17" fmla="*/ 2147483647 h 282"/>
              <a:gd name="T18" fmla="*/ 2147483647 w 445"/>
              <a:gd name="T19" fmla="*/ 2147483647 h 282"/>
              <a:gd name="T20" fmla="*/ 2147483647 w 445"/>
              <a:gd name="T21" fmla="*/ 2147483647 h 282"/>
              <a:gd name="T22" fmla="*/ 2147483647 w 445"/>
              <a:gd name="T23" fmla="*/ 2147483647 h 282"/>
              <a:gd name="T24" fmla="*/ 2147483647 w 445"/>
              <a:gd name="T25" fmla="*/ 2147483647 h 282"/>
              <a:gd name="T26" fmla="*/ 2147483647 w 445"/>
              <a:gd name="T27" fmla="*/ 2147483647 h 282"/>
              <a:gd name="T28" fmla="*/ 2147483647 w 445"/>
              <a:gd name="T29" fmla="*/ 0 h 282"/>
              <a:gd name="T30" fmla="*/ 2147483647 w 445"/>
              <a:gd name="T31" fmla="*/ 2147483647 h 282"/>
              <a:gd name="T32" fmla="*/ 2147483647 w 445"/>
              <a:gd name="T33" fmla="*/ 2147483647 h 282"/>
              <a:gd name="T34" fmla="*/ 2147483647 w 445"/>
              <a:gd name="T35" fmla="*/ 2147483647 h 282"/>
              <a:gd name="T36" fmla="*/ 2147483647 w 445"/>
              <a:gd name="T37" fmla="*/ 2147483647 h 282"/>
              <a:gd name="T38" fmla="*/ 2147483647 w 445"/>
              <a:gd name="T39" fmla="*/ 2147483647 h 282"/>
              <a:gd name="T40" fmla="*/ 2147483647 w 445"/>
              <a:gd name="T41" fmla="*/ 2147483647 h 282"/>
              <a:gd name="T42" fmla="*/ 2147483647 w 445"/>
              <a:gd name="T43" fmla="*/ 2147483647 h 282"/>
              <a:gd name="T44" fmla="*/ 2147483647 w 445"/>
              <a:gd name="T45" fmla="*/ 2147483647 h 282"/>
              <a:gd name="T46" fmla="*/ 2147483647 w 445"/>
              <a:gd name="T47" fmla="*/ 2147483647 h 282"/>
              <a:gd name="T48" fmla="*/ 2147483647 w 445"/>
              <a:gd name="T49" fmla="*/ 2147483647 h 282"/>
              <a:gd name="T50" fmla="*/ 2147483647 w 445"/>
              <a:gd name="T51" fmla="*/ 2147483647 h 282"/>
              <a:gd name="T52" fmla="*/ 2147483647 w 445"/>
              <a:gd name="T53" fmla="*/ 2147483647 h 282"/>
              <a:gd name="T54" fmla="*/ 2147483647 w 445"/>
              <a:gd name="T55" fmla="*/ 2147483647 h 282"/>
              <a:gd name="T56" fmla="*/ 2147483647 w 445"/>
              <a:gd name="T57" fmla="*/ 0 h 282"/>
              <a:gd name="T58" fmla="*/ 2147483647 w 445"/>
              <a:gd name="T59" fmla="*/ 2147483647 h 282"/>
              <a:gd name="T60" fmla="*/ 2147483647 w 445"/>
              <a:gd name="T61" fmla="*/ 2147483647 h 282"/>
              <a:gd name="T62" fmla="*/ 2147483647 w 445"/>
              <a:gd name="T63" fmla="*/ 2147483647 h 282"/>
              <a:gd name="T64" fmla="*/ 2147483647 w 445"/>
              <a:gd name="T65" fmla="*/ 2147483647 h 282"/>
              <a:gd name="T66" fmla="*/ 2147483647 w 445"/>
              <a:gd name="T67" fmla="*/ 2147483647 h 282"/>
              <a:gd name="T68" fmla="*/ 2147483647 w 445"/>
              <a:gd name="T69" fmla="*/ 2147483647 h 282"/>
              <a:gd name="T70" fmla="*/ 2147483647 w 445"/>
              <a:gd name="T71" fmla="*/ 2147483647 h 282"/>
              <a:gd name="T72" fmla="*/ 2147483647 w 445"/>
              <a:gd name="T73" fmla="*/ 2147483647 h 282"/>
              <a:gd name="T74" fmla="*/ 2147483647 w 445"/>
              <a:gd name="T75" fmla="*/ 2147483647 h 282"/>
              <a:gd name="T76" fmla="*/ 2147483647 w 445"/>
              <a:gd name="T77" fmla="*/ 2147483647 h 282"/>
              <a:gd name="T78" fmla="*/ 2147483647 w 445"/>
              <a:gd name="T79" fmla="*/ 2147483647 h 282"/>
              <a:gd name="T80" fmla="*/ 2147483647 w 445"/>
              <a:gd name="T81" fmla="*/ 2147483647 h 282"/>
              <a:gd name="T82" fmla="*/ 2147483647 w 445"/>
              <a:gd name="T83" fmla="*/ 2147483647 h 282"/>
              <a:gd name="T84" fmla="*/ 2147483647 w 445"/>
              <a:gd name="T85" fmla="*/ 2147483647 h 282"/>
              <a:gd name="T86" fmla="*/ 2147483647 w 445"/>
              <a:gd name="T87" fmla="*/ 2147483647 h 282"/>
              <a:gd name="T88" fmla="*/ 2147483647 w 445"/>
              <a:gd name="T89" fmla="*/ 2147483647 h 282"/>
              <a:gd name="T90" fmla="*/ 2147483647 w 445"/>
              <a:gd name="T91" fmla="*/ 2147483647 h 282"/>
              <a:gd name="T92" fmla="*/ 2147483647 w 445"/>
              <a:gd name="T93" fmla="*/ 2147483647 h 282"/>
              <a:gd name="T94" fmla="*/ 2147483647 w 445"/>
              <a:gd name="T95" fmla="*/ 2147483647 h 282"/>
              <a:gd name="T96" fmla="*/ 2147483647 w 445"/>
              <a:gd name="T97" fmla="*/ 2147483647 h 282"/>
              <a:gd name="T98" fmla="*/ 2147483647 w 445"/>
              <a:gd name="T99" fmla="*/ 2147483647 h 282"/>
              <a:gd name="T100" fmla="*/ 2147483647 w 445"/>
              <a:gd name="T101" fmla="*/ 2147483647 h 282"/>
              <a:gd name="T102" fmla="*/ 2147483647 w 445"/>
              <a:gd name="T103" fmla="*/ 2147483647 h 282"/>
              <a:gd name="T104" fmla="*/ 2147483647 w 445"/>
              <a:gd name="T105" fmla="*/ 2147483647 h 282"/>
              <a:gd name="T106" fmla="*/ 2147483647 w 445"/>
              <a:gd name="T107" fmla="*/ 2147483647 h 282"/>
              <a:gd name="T108" fmla="*/ 2147483647 w 445"/>
              <a:gd name="T109" fmla="*/ 2147483647 h 282"/>
              <a:gd name="T110" fmla="*/ 2147483647 w 445"/>
              <a:gd name="T111" fmla="*/ 2147483647 h 282"/>
              <a:gd name="T112" fmla="*/ 2147483647 w 445"/>
              <a:gd name="T113" fmla="*/ 2147483647 h 282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45"/>
              <a:gd name="T172" fmla="*/ 0 h 282"/>
              <a:gd name="T173" fmla="*/ 445 w 445"/>
              <a:gd name="T174" fmla="*/ 282 h 282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45" h="282">
                <a:moveTo>
                  <a:pt x="145" y="263"/>
                </a:moveTo>
                <a:lnTo>
                  <a:pt x="140" y="263"/>
                </a:lnTo>
                <a:lnTo>
                  <a:pt x="136" y="263"/>
                </a:lnTo>
                <a:lnTo>
                  <a:pt x="136" y="257"/>
                </a:lnTo>
                <a:lnTo>
                  <a:pt x="136" y="253"/>
                </a:lnTo>
                <a:lnTo>
                  <a:pt x="136" y="248"/>
                </a:lnTo>
                <a:lnTo>
                  <a:pt x="136" y="242"/>
                </a:lnTo>
                <a:lnTo>
                  <a:pt x="136" y="234"/>
                </a:lnTo>
                <a:lnTo>
                  <a:pt x="136" y="225"/>
                </a:lnTo>
                <a:lnTo>
                  <a:pt x="115" y="221"/>
                </a:lnTo>
                <a:lnTo>
                  <a:pt x="99" y="221"/>
                </a:lnTo>
                <a:lnTo>
                  <a:pt x="92" y="223"/>
                </a:lnTo>
                <a:lnTo>
                  <a:pt x="84" y="225"/>
                </a:lnTo>
                <a:lnTo>
                  <a:pt x="76" y="228"/>
                </a:lnTo>
                <a:lnTo>
                  <a:pt x="67" y="232"/>
                </a:lnTo>
                <a:lnTo>
                  <a:pt x="57" y="228"/>
                </a:lnTo>
                <a:lnTo>
                  <a:pt x="48" y="225"/>
                </a:lnTo>
                <a:lnTo>
                  <a:pt x="36" y="179"/>
                </a:lnTo>
                <a:lnTo>
                  <a:pt x="25" y="133"/>
                </a:lnTo>
                <a:lnTo>
                  <a:pt x="11" y="86"/>
                </a:lnTo>
                <a:lnTo>
                  <a:pt x="0" y="40"/>
                </a:lnTo>
                <a:lnTo>
                  <a:pt x="7" y="40"/>
                </a:lnTo>
                <a:lnTo>
                  <a:pt x="15" y="40"/>
                </a:lnTo>
                <a:lnTo>
                  <a:pt x="17" y="42"/>
                </a:lnTo>
                <a:lnTo>
                  <a:pt x="19" y="44"/>
                </a:lnTo>
                <a:lnTo>
                  <a:pt x="28" y="44"/>
                </a:lnTo>
                <a:lnTo>
                  <a:pt x="38" y="44"/>
                </a:lnTo>
                <a:lnTo>
                  <a:pt x="40" y="42"/>
                </a:lnTo>
                <a:lnTo>
                  <a:pt x="44" y="40"/>
                </a:lnTo>
                <a:lnTo>
                  <a:pt x="46" y="37"/>
                </a:lnTo>
                <a:lnTo>
                  <a:pt x="48" y="35"/>
                </a:lnTo>
                <a:lnTo>
                  <a:pt x="51" y="33"/>
                </a:lnTo>
                <a:lnTo>
                  <a:pt x="53" y="31"/>
                </a:lnTo>
                <a:lnTo>
                  <a:pt x="80" y="27"/>
                </a:lnTo>
                <a:lnTo>
                  <a:pt x="107" y="25"/>
                </a:lnTo>
                <a:lnTo>
                  <a:pt x="109" y="23"/>
                </a:lnTo>
                <a:lnTo>
                  <a:pt x="111" y="21"/>
                </a:lnTo>
                <a:lnTo>
                  <a:pt x="119" y="17"/>
                </a:lnTo>
                <a:lnTo>
                  <a:pt x="126" y="15"/>
                </a:lnTo>
                <a:lnTo>
                  <a:pt x="128" y="14"/>
                </a:lnTo>
                <a:lnTo>
                  <a:pt x="130" y="10"/>
                </a:lnTo>
                <a:lnTo>
                  <a:pt x="138" y="8"/>
                </a:lnTo>
                <a:lnTo>
                  <a:pt x="145" y="6"/>
                </a:lnTo>
                <a:lnTo>
                  <a:pt x="147" y="4"/>
                </a:lnTo>
                <a:lnTo>
                  <a:pt x="149" y="0"/>
                </a:lnTo>
                <a:lnTo>
                  <a:pt x="155" y="0"/>
                </a:lnTo>
                <a:lnTo>
                  <a:pt x="159" y="0"/>
                </a:lnTo>
                <a:lnTo>
                  <a:pt x="163" y="4"/>
                </a:lnTo>
                <a:lnTo>
                  <a:pt x="165" y="6"/>
                </a:lnTo>
                <a:lnTo>
                  <a:pt x="172" y="8"/>
                </a:lnTo>
                <a:lnTo>
                  <a:pt x="178" y="10"/>
                </a:lnTo>
                <a:lnTo>
                  <a:pt x="180" y="14"/>
                </a:lnTo>
                <a:lnTo>
                  <a:pt x="184" y="15"/>
                </a:lnTo>
                <a:lnTo>
                  <a:pt x="186" y="17"/>
                </a:lnTo>
                <a:lnTo>
                  <a:pt x="188" y="21"/>
                </a:lnTo>
                <a:lnTo>
                  <a:pt x="191" y="23"/>
                </a:lnTo>
                <a:lnTo>
                  <a:pt x="193" y="25"/>
                </a:lnTo>
                <a:lnTo>
                  <a:pt x="195" y="37"/>
                </a:lnTo>
                <a:lnTo>
                  <a:pt x="199" y="50"/>
                </a:lnTo>
                <a:lnTo>
                  <a:pt x="201" y="52"/>
                </a:lnTo>
                <a:lnTo>
                  <a:pt x="203" y="54"/>
                </a:lnTo>
                <a:lnTo>
                  <a:pt x="205" y="56"/>
                </a:lnTo>
                <a:lnTo>
                  <a:pt x="207" y="60"/>
                </a:lnTo>
                <a:lnTo>
                  <a:pt x="211" y="62"/>
                </a:lnTo>
                <a:lnTo>
                  <a:pt x="213" y="63"/>
                </a:lnTo>
                <a:lnTo>
                  <a:pt x="222" y="63"/>
                </a:lnTo>
                <a:lnTo>
                  <a:pt x="232" y="63"/>
                </a:lnTo>
                <a:lnTo>
                  <a:pt x="234" y="62"/>
                </a:lnTo>
                <a:lnTo>
                  <a:pt x="238" y="60"/>
                </a:lnTo>
                <a:lnTo>
                  <a:pt x="239" y="56"/>
                </a:lnTo>
                <a:lnTo>
                  <a:pt x="241" y="54"/>
                </a:lnTo>
                <a:lnTo>
                  <a:pt x="243" y="52"/>
                </a:lnTo>
                <a:lnTo>
                  <a:pt x="247" y="50"/>
                </a:lnTo>
                <a:lnTo>
                  <a:pt x="249" y="46"/>
                </a:lnTo>
                <a:lnTo>
                  <a:pt x="251" y="44"/>
                </a:lnTo>
                <a:lnTo>
                  <a:pt x="253" y="42"/>
                </a:lnTo>
                <a:lnTo>
                  <a:pt x="257" y="40"/>
                </a:lnTo>
                <a:lnTo>
                  <a:pt x="272" y="33"/>
                </a:lnTo>
                <a:lnTo>
                  <a:pt x="289" y="25"/>
                </a:lnTo>
                <a:lnTo>
                  <a:pt x="291" y="23"/>
                </a:lnTo>
                <a:lnTo>
                  <a:pt x="295" y="21"/>
                </a:lnTo>
                <a:lnTo>
                  <a:pt x="316" y="21"/>
                </a:lnTo>
                <a:lnTo>
                  <a:pt x="339" y="21"/>
                </a:lnTo>
                <a:lnTo>
                  <a:pt x="339" y="14"/>
                </a:lnTo>
                <a:lnTo>
                  <a:pt x="339" y="6"/>
                </a:lnTo>
                <a:lnTo>
                  <a:pt x="341" y="4"/>
                </a:lnTo>
                <a:lnTo>
                  <a:pt x="343" y="0"/>
                </a:lnTo>
                <a:lnTo>
                  <a:pt x="347" y="0"/>
                </a:lnTo>
                <a:lnTo>
                  <a:pt x="353" y="0"/>
                </a:lnTo>
                <a:lnTo>
                  <a:pt x="355" y="4"/>
                </a:lnTo>
                <a:lnTo>
                  <a:pt x="358" y="6"/>
                </a:lnTo>
                <a:lnTo>
                  <a:pt x="360" y="8"/>
                </a:lnTo>
                <a:lnTo>
                  <a:pt x="362" y="10"/>
                </a:lnTo>
                <a:lnTo>
                  <a:pt x="364" y="14"/>
                </a:lnTo>
                <a:lnTo>
                  <a:pt x="368" y="15"/>
                </a:lnTo>
                <a:lnTo>
                  <a:pt x="370" y="17"/>
                </a:lnTo>
                <a:lnTo>
                  <a:pt x="372" y="21"/>
                </a:lnTo>
                <a:lnTo>
                  <a:pt x="374" y="23"/>
                </a:lnTo>
                <a:lnTo>
                  <a:pt x="378" y="25"/>
                </a:lnTo>
                <a:lnTo>
                  <a:pt x="379" y="27"/>
                </a:lnTo>
                <a:lnTo>
                  <a:pt x="381" y="31"/>
                </a:lnTo>
                <a:lnTo>
                  <a:pt x="383" y="33"/>
                </a:lnTo>
                <a:lnTo>
                  <a:pt x="387" y="35"/>
                </a:lnTo>
                <a:lnTo>
                  <a:pt x="389" y="37"/>
                </a:lnTo>
                <a:lnTo>
                  <a:pt x="391" y="40"/>
                </a:lnTo>
                <a:lnTo>
                  <a:pt x="395" y="42"/>
                </a:lnTo>
                <a:lnTo>
                  <a:pt x="397" y="44"/>
                </a:lnTo>
                <a:lnTo>
                  <a:pt x="399" y="46"/>
                </a:lnTo>
                <a:lnTo>
                  <a:pt x="401" y="50"/>
                </a:lnTo>
                <a:lnTo>
                  <a:pt x="404" y="52"/>
                </a:lnTo>
                <a:lnTo>
                  <a:pt x="406" y="54"/>
                </a:lnTo>
                <a:lnTo>
                  <a:pt x="408" y="56"/>
                </a:lnTo>
                <a:lnTo>
                  <a:pt x="410" y="60"/>
                </a:lnTo>
                <a:lnTo>
                  <a:pt x="412" y="62"/>
                </a:lnTo>
                <a:lnTo>
                  <a:pt x="416" y="63"/>
                </a:lnTo>
                <a:lnTo>
                  <a:pt x="418" y="71"/>
                </a:lnTo>
                <a:lnTo>
                  <a:pt x="420" y="79"/>
                </a:lnTo>
                <a:lnTo>
                  <a:pt x="424" y="81"/>
                </a:lnTo>
                <a:lnTo>
                  <a:pt x="426" y="83"/>
                </a:lnTo>
                <a:lnTo>
                  <a:pt x="433" y="100"/>
                </a:lnTo>
                <a:lnTo>
                  <a:pt x="439" y="117"/>
                </a:lnTo>
                <a:lnTo>
                  <a:pt x="443" y="119"/>
                </a:lnTo>
                <a:lnTo>
                  <a:pt x="445" y="121"/>
                </a:lnTo>
                <a:lnTo>
                  <a:pt x="445" y="127"/>
                </a:lnTo>
                <a:lnTo>
                  <a:pt x="445" y="133"/>
                </a:lnTo>
                <a:lnTo>
                  <a:pt x="443" y="134"/>
                </a:lnTo>
                <a:lnTo>
                  <a:pt x="439" y="136"/>
                </a:lnTo>
                <a:lnTo>
                  <a:pt x="439" y="142"/>
                </a:lnTo>
                <a:lnTo>
                  <a:pt x="439" y="146"/>
                </a:lnTo>
                <a:lnTo>
                  <a:pt x="443" y="148"/>
                </a:lnTo>
                <a:lnTo>
                  <a:pt x="445" y="152"/>
                </a:lnTo>
                <a:lnTo>
                  <a:pt x="443" y="154"/>
                </a:lnTo>
                <a:lnTo>
                  <a:pt x="439" y="156"/>
                </a:lnTo>
                <a:lnTo>
                  <a:pt x="433" y="157"/>
                </a:lnTo>
                <a:lnTo>
                  <a:pt x="426" y="161"/>
                </a:lnTo>
                <a:lnTo>
                  <a:pt x="424" y="163"/>
                </a:lnTo>
                <a:lnTo>
                  <a:pt x="420" y="165"/>
                </a:lnTo>
                <a:lnTo>
                  <a:pt x="420" y="171"/>
                </a:lnTo>
                <a:lnTo>
                  <a:pt x="420" y="175"/>
                </a:lnTo>
                <a:lnTo>
                  <a:pt x="424" y="177"/>
                </a:lnTo>
                <a:lnTo>
                  <a:pt x="426" y="180"/>
                </a:lnTo>
                <a:lnTo>
                  <a:pt x="426" y="200"/>
                </a:lnTo>
                <a:lnTo>
                  <a:pt x="426" y="219"/>
                </a:lnTo>
                <a:lnTo>
                  <a:pt x="424" y="221"/>
                </a:lnTo>
                <a:lnTo>
                  <a:pt x="420" y="225"/>
                </a:lnTo>
                <a:lnTo>
                  <a:pt x="395" y="227"/>
                </a:lnTo>
                <a:lnTo>
                  <a:pt x="368" y="228"/>
                </a:lnTo>
                <a:lnTo>
                  <a:pt x="364" y="230"/>
                </a:lnTo>
                <a:lnTo>
                  <a:pt x="362" y="232"/>
                </a:lnTo>
                <a:lnTo>
                  <a:pt x="360" y="236"/>
                </a:lnTo>
                <a:lnTo>
                  <a:pt x="358" y="238"/>
                </a:lnTo>
                <a:lnTo>
                  <a:pt x="355" y="240"/>
                </a:lnTo>
                <a:lnTo>
                  <a:pt x="353" y="242"/>
                </a:lnTo>
                <a:lnTo>
                  <a:pt x="341" y="246"/>
                </a:lnTo>
                <a:lnTo>
                  <a:pt x="328" y="248"/>
                </a:lnTo>
                <a:lnTo>
                  <a:pt x="326" y="250"/>
                </a:lnTo>
                <a:lnTo>
                  <a:pt x="324" y="253"/>
                </a:lnTo>
                <a:lnTo>
                  <a:pt x="322" y="255"/>
                </a:lnTo>
                <a:lnTo>
                  <a:pt x="318" y="257"/>
                </a:lnTo>
                <a:lnTo>
                  <a:pt x="316" y="259"/>
                </a:lnTo>
                <a:lnTo>
                  <a:pt x="314" y="263"/>
                </a:lnTo>
                <a:lnTo>
                  <a:pt x="307" y="265"/>
                </a:lnTo>
                <a:lnTo>
                  <a:pt x="299" y="267"/>
                </a:lnTo>
                <a:lnTo>
                  <a:pt x="297" y="269"/>
                </a:lnTo>
                <a:lnTo>
                  <a:pt x="295" y="273"/>
                </a:lnTo>
                <a:lnTo>
                  <a:pt x="291" y="276"/>
                </a:lnTo>
                <a:lnTo>
                  <a:pt x="289" y="282"/>
                </a:lnTo>
                <a:lnTo>
                  <a:pt x="274" y="271"/>
                </a:lnTo>
                <a:lnTo>
                  <a:pt x="257" y="265"/>
                </a:lnTo>
                <a:lnTo>
                  <a:pt x="239" y="261"/>
                </a:lnTo>
                <a:lnTo>
                  <a:pt x="220" y="259"/>
                </a:lnTo>
                <a:lnTo>
                  <a:pt x="182" y="259"/>
                </a:lnTo>
                <a:lnTo>
                  <a:pt x="145" y="26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8" name="Freeform 15"/>
          <p:cNvSpPr>
            <a:spLocks/>
          </p:cNvSpPr>
          <p:nvPr/>
        </p:nvSpPr>
        <p:spPr bwMode="auto">
          <a:xfrm>
            <a:off x="3465513" y="4089400"/>
            <a:ext cx="639762" cy="403225"/>
          </a:xfrm>
          <a:custGeom>
            <a:avLst/>
            <a:gdLst>
              <a:gd name="T0" fmla="*/ 2147483647 w 454"/>
              <a:gd name="T1" fmla="*/ 2147483647 h 340"/>
              <a:gd name="T2" fmla="*/ 2147483647 w 454"/>
              <a:gd name="T3" fmla="*/ 2147483647 h 340"/>
              <a:gd name="T4" fmla="*/ 2147483647 w 454"/>
              <a:gd name="T5" fmla="*/ 2147483647 h 340"/>
              <a:gd name="T6" fmla="*/ 2147483647 w 454"/>
              <a:gd name="T7" fmla="*/ 2147483647 h 340"/>
              <a:gd name="T8" fmla="*/ 2147483647 w 454"/>
              <a:gd name="T9" fmla="*/ 2147483647 h 340"/>
              <a:gd name="T10" fmla="*/ 2147483647 w 454"/>
              <a:gd name="T11" fmla="*/ 2147483647 h 340"/>
              <a:gd name="T12" fmla="*/ 2147483647 w 454"/>
              <a:gd name="T13" fmla="*/ 2147483647 h 340"/>
              <a:gd name="T14" fmla="*/ 2147483647 w 454"/>
              <a:gd name="T15" fmla="*/ 2147483647 h 340"/>
              <a:gd name="T16" fmla="*/ 2147483647 w 454"/>
              <a:gd name="T17" fmla="*/ 2147483647 h 340"/>
              <a:gd name="T18" fmla="*/ 2147483647 w 454"/>
              <a:gd name="T19" fmla="*/ 2147483647 h 340"/>
              <a:gd name="T20" fmla="*/ 2147483647 w 454"/>
              <a:gd name="T21" fmla="*/ 2147483647 h 340"/>
              <a:gd name="T22" fmla="*/ 2147483647 w 454"/>
              <a:gd name="T23" fmla="*/ 2147483647 h 340"/>
              <a:gd name="T24" fmla="*/ 2147483647 w 454"/>
              <a:gd name="T25" fmla="*/ 2147483647 h 340"/>
              <a:gd name="T26" fmla="*/ 2147483647 w 454"/>
              <a:gd name="T27" fmla="*/ 2147483647 h 340"/>
              <a:gd name="T28" fmla="*/ 2147483647 w 454"/>
              <a:gd name="T29" fmla="*/ 2147483647 h 340"/>
              <a:gd name="T30" fmla="*/ 2147483647 w 454"/>
              <a:gd name="T31" fmla="*/ 2147483647 h 340"/>
              <a:gd name="T32" fmla="*/ 2147483647 w 454"/>
              <a:gd name="T33" fmla="*/ 2147483647 h 340"/>
              <a:gd name="T34" fmla="*/ 2147483647 w 454"/>
              <a:gd name="T35" fmla="*/ 2147483647 h 340"/>
              <a:gd name="T36" fmla="*/ 2147483647 w 454"/>
              <a:gd name="T37" fmla="*/ 2147483647 h 340"/>
              <a:gd name="T38" fmla="*/ 2147483647 w 454"/>
              <a:gd name="T39" fmla="*/ 2147483647 h 340"/>
              <a:gd name="T40" fmla="*/ 2147483647 w 454"/>
              <a:gd name="T41" fmla="*/ 2147483647 h 340"/>
              <a:gd name="T42" fmla="*/ 2147483647 w 454"/>
              <a:gd name="T43" fmla="*/ 2147483647 h 340"/>
              <a:gd name="T44" fmla="*/ 0 w 454"/>
              <a:gd name="T45" fmla="*/ 2147483647 h 340"/>
              <a:gd name="T46" fmla="*/ 2147483647 w 454"/>
              <a:gd name="T47" fmla="*/ 2147483647 h 340"/>
              <a:gd name="T48" fmla="*/ 2147483647 w 454"/>
              <a:gd name="T49" fmla="*/ 2147483647 h 340"/>
              <a:gd name="T50" fmla="*/ 2147483647 w 454"/>
              <a:gd name="T51" fmla="*/ 2147483647 h 340"/>
              <a:gd name="T52" fmla="*/ 2147483647 w 454"/>
              <a:gd name="T53" fmla="*/ 2147483647 h 340"/>
              <a:gd name="T54" fmla="*/ 2147483647 w 454"/>
              <a:gd name="T55" fmla="*/ 2147483647 h 340"/>
              <a:gd name="T56" fmla="*/ 2147483647 w 454"/>
              <a:gd name="T57" fmla="*/ 2147483647 h 340"/>
              <a:gd name="T58" fmla="*/ 2147483647 w 454"/>
              <a:gd name="T59" fmla="*/ 2147483647 h 340"/>
              <a:gd name="T60" fmla="*/ 2147483647 w 454"/>
              <a:gd name="T61" fmla="*/ 2147483647 h 340"/>
              <a:gd name="T62" fmla="*/ 2147483647 w 454"/>
              <a:gd name="T63" fmla="*/ 2147483647 h 340"/>
              <a:gd name="T64" fmla="*/ 2147483647 w 454"/>
              <a:gd name="T65" fmla="*/ 2147483647 h 340"/>
              <a:gd name="T66" fmla="*/ 2147483647 w 454"/>
              <a:gd name="T67" fmla="*/ 2147483647 h 340"/>
              <a:gd name="T68" fmla="*/ 2147483647 w 454"/>
              <a:gd name="T69" fmla="*/ 2147483647 h 340"/>
              <a:gd name="T70" fmla="*/ 2147483647 w 454"/>
              <a:gd name="T71" fmla="*/ 2147483647 h 340"/>
              <a:gd name="T72" fmla="*/ 2147483647 w 454"/>
              <a:gd name="T73" fmla="*/ 2147483647 h 340"/>
              <a:gd name="T74" fmla="*/ 2147483647 w 454"/>
              <a:gd name="T75" fmla="*/ 2147483647 h 340"/>
              <a:gd name="T76" fmla="*/ 2147483647 w 454"/>
              <a:gd name="T77" fmla="*/ 2147483647 h 340"/>
              <a:gd name="T78" fmla="*/ 2147483647 w 454"/>
              <a:gd name="T79" fmla="*/ 2147483647 h 340"/>
              <a:gd name="T80" fmla="*/ 2147483647 w 454"/>
              <a:gd name="T81" fmla="*/ 2147483647 h 340"/>
              <a:gd name="T82" fmla="*/ 2147483647 w 454"/>
              <a:gd name="T83" fmla="*/ 2147483647 h 340"/>
              <a:gd name="T84" fmla="*/ 2147483647 w 454"/>
              <a:gd name="T85" fmla="*/ 2147483647 h 340"/>
              <a:gd name="T86" fmla="*/ 2147483647 w 454"/>
              <a:gd name="T87" fmla="*/ 2147483647 h 340"/>
              <a:gd name="T88" fmla="*/ 2147483647 w 454"/>
              <a:gd name="T89" fmla="*/ 2147483647 h 340"/>
              <a:gd name="T90" fmla="*/ 2147483647 w 454"/>
              <a:gd name="T91" fmla="*/ 2147483647 h 340"/>
              <a:gd name="T92" fmla="*/ 2147483647 w 454"/>
              <a:gd name="T93" fmla="*/ 2147483647 h 340"/>
              <a:gd name="T94" fmla="*/ 2147483647 w 454"/>
              <a:gd name="T95" fmla="*/ 2147483647 h 340"/>
              <a:gd name="T96" fmla="*/ 2147483647 w 454"/>
              <a:gd name="T97" fmla="*/ 2147483647 h 340"/>
              <a:gd name="T98" fmla="*/ 2147483647 w 454"/>
              <a:gd name="T99" fmla="*/ 2147483647 h 340"/>
              <a:gd name="T100" fmla="*/ 2147483647 w 454"/>
              <a:gd name="T101" fmla="*/ 2147483647 h 340"/>
              <a:gd name="T102" fmla="*/ 2147483647 w 454"/>
              <a:gd name="T103" fmla="*/ 2147483647 h 340"/>
              <a:gd name="T104" fmla="*/ 2147483647 w 454"/>
              <a:gd name="T105" fmla="*/ 2147483647 h 340"/>
              <a:gd name="T106" fmla="*/ 2147483647 w 454"/>
              <a:gd name="T107" fmla="*/ 2147483647 h 340"/>
              <a:gd name="T108" fmla="*/ 2147483647 w 454"/>
              <a:gd name="T109" fmla="*/ 2147483647 h 340"/>
              <a:gd name="T110" fmla="*/ 2147483647 w 454"/>
              <a:gd name="T111" fmla="*/ 2147483647 h 340"/>
              <a:gd name="T112" fmla="*/ 2147483647 w 454"/>
              <a:gd name="T113" fmla="*/ 2147483647 h 340"/>
              <a:gd name="T114" fmla="*/ 2147483647 w 454"/>
              <a:gd name="T115" fmla="*/ 2147483647 h 340"/>
              <a:gd name="T116" fmla="*/ 2147483647 w 454"/>
              <a:gd name="T117" fmla="*/ 2147483647 h 340"/>
              <a:gd name="T118" fmla="*/ 2147483647 w 454"/>
              <a:gd name="T119" fmla="*/ 2147483647 h 340"/>
              <a:gd name="T120" fmla="*/ 2147483647 w 454"/>
              <a:gd name="T121" fmla="*/ 2147483647 h 34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54"/>
              <a:gd name="T184" fmla="*/ 0 h 340"/>
              <a:gd name="T185" fmla="*/ 454 w 454"/>
              <a:gd name="T186" fmla="*/ 340 h 34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54" h="340">
                <a:moveTo>
                  <a:pt x="312" y="340"/>
                </a:moveTo>
                <a:lnTo>
                  <a:pt x="310" y="336"/>
                </a:lnTo>
                <a:lnTo>
                  <a:pt x="309" y="334"/>
                </a:lnTo>
                <a:lnTo>
                  <a:pt x="307" y="332"/>
                </a:lnTo>
                <a:lnTo>
                  <a:pt x="303" y="330"/>
                </a:lnTo>
                <a:lnTo>
                  <a:pt x="301" y="326"/>
                </a:lnTo>
                <a:lnTo>
                  <a:pt x="299" y="324"/>
                </a:lnTo>
                <a:lnTo>
                  <a:pt x="297" y="313"/>
                </a:lnTo>
                <a:lnTo>
                  <a:pt x="295" y="301"/>
                </a:lnTo>
                <a:lnTo>
                  <a:pt x="291" y="297"/>
                </a:lnTo>
                <a:lnTo>
                  <a:pt x="289" y="295"/>
                </a:lnTo>
                <a:lnTo>
                  <a:pt x="287" y="294"/>
                </a:lnTo>
                <a:lnTo>
                  <a:pt x="284" y="290"/>
                </a:lnTo>
                <a:lnTo>
                  <a:pt x="282" y="288"/>
                </a:lnTo>
                <a:lnTo>
                  <a:pt x="280" y="286"/>
                </a:lnTo>
                <a:lnTo>
                  <a:pt x="272" y="284"/>
                </a:lnTo>
                <a:lnTo>
                  <a:pt x="264" y="280"/>
                </a:lnTo>
                <a:lnTo>
                  <a:pt x="263" y="278"/>
                </a:lnTo>
                <a:lnTo>
                  <a:pt x="261" y="276"/>
                </a:lnTo>
                <a:lnTo>
                  <a:pt x="251" y="276"/>
                </a:lnTo>
                <a:lnTo>
                  <a:pt x="241" y="276"/>
                </a:lnTo>
                <a:lnTo>
                  <a:pt x="238" y="278"/>
                </a:lnTo>
                <a:lnTo>
                  <a:pt x="236" y="280"/>
                </a:lnTo>
                <a:lnTo>
                  <a:pt x="228" y="284"/>
                </a:lnTo>
                <a:lnTo>
                  <a:pt x="222" y="286"/>
                </a:lnTo>
                <a:lnTo>
                  <a:pt x="218" y="288"/>
                </a:lnTo>
                <a:lnTo>
                  <a:pt x="216" y="290"/>
                </a:lnTo>
                <a:lnTo>
                  <a:pt x="209" y="294"/>
                </a:lnTo>
                <a:lnTo>
                  <a:pt x="203" y="295"/>
                </a:lnTo>
                <a:lnTo>
                  <a:pt x="199" y="297"/>
                </a:lnTo>
                <a:lnTo>
                  <a:pt x="197" y="301"/>
                </a:lnTo>
                <a:lnTo>
                  <a:pt x="170" y="303"/>
                </a:lnTo>
                <a:lnTo>
                  <a:pt x="144" y="305"/>
                </a:lnTo>
                <a:lnTo>
                  <a:pt x="142" y="307"/>
                </a:lnTo>
                <a:lnTo>
                  <a:pt x="140" y="311"/>
                </a:lnTo>
                <a:lnTo>
                  <a:pt x="136" y="313"/>
                </a:lnTo>
                <a:lnTo>
                  <a:pt x="134" y="315"/>
                </a:lnTo>
                <a:lnTo>
                  <a:pt x="132" y="317"/>
                </a:lnTo>
                <a:lnTo>
                  <a:pt x="130" y="320"/>
                </a:lnTo>
                <a:lnTo>
                  <a:pt x="124" y="320"/>
                </a:lnTo>
                <a:lnTo>
                  <a:pt x="121" y="320"/>
                </a:lnTo>
                <a:lnTo>
                  <a:pt x="117" y="317"/>
                </a:lnTo>
                <a:lnTo>
                  <a:pt x="115" y="315"/>
                </a:lnTo>
                <a:lnTo>
                  <a:pt x="105" y="313"/>
                </a:lnTo>
                <a:lnTo>
                  <a:pt x="96" y="311"/>
                </a:lnTo>
                <a:lnTo>
                  <a:pt x="92" y="311"/>
                </a:lnTo>
                <a:lnTo>
                  <a:pt x="86" y="311"/>
                </a:lnTo>
                <a:lnTo>
                  <a:pt x="84" y="295"/>
                </a:lnTo>
                <a:lnTo>
                  <a:pt x="82" y="280"/>
                </a:lnTo>
                <a:lnTo>
                  <a:pt x="65" y="271"/>
                </a:lnTo>
                <a:lnTo>
                  <a:pt x="48" y="261"/>
                </a:lnTo>
                <a:lnTo>
                  <a:pt x="48" y="257"/>
                </a:lnTo>
                <a:lnTo>
                  <a:pt x="48" y="251"/>
                </a:lnTo>
                <a:lnTo>
                  <a:pt x="57" y="232"/>
                </a:lnTo>
                <a:lnTo>
                  <a:pt x="67" y="213"/>
                </a:lnTo>
                <a:lnTo>
                  <a:pt x="51" y="213"/>
                </a:lnTo>
                <a:lnTo>
                  <a:pt x="38" y="213"/>
                </a:lnTo>
                <a:lnTo>
                  <a:pt x="28" y="209"/>
                </a:lnTo>
                <a:lnTo>
                  <a:pt x="19" y="203"/>
                </a:lnTo>
                <a:lnTo>
                  <a:pt x="15" y="194"/>
                </a:lnTo>
                <a:lnTo>
                  <a:pt x="13" y="184"/>
                </a:lnTo>
                <a:lnTo>
                  <a:pt x="11" y="182"/>
                </a:lnTo>
                <a:lnTo>
                  <a:pt x="9" y="180"/>
                </a:lnTo>
                <a:lnTo>
                  <a:pt x="5" y="163"/>
                </a:lnTo>
                <a:lnTo>
                  <a:pt x="3" y="146"/>
                </a:lnTo>
                <a:lnTo>
                  <a:pt x="2" y="144"/>
                </a:lnTo>
                <a:lnTo>
                  <a:pt x="0" y="140"/>
                </a:lnTo>
                <a:lnTo>
                  <a:pt x="0" y="130"/>
                </a:lnTo>
                <a:lnTo>
                  <a:pt x="0" y="121"/>
                </a:lnTo>
                <a:lnTo>
                  <a:pt x="2" y="119"/>
                </a:lnTo>
                <a:lnTo>
                  <a:pt x="3" y="117"/>
                </a:lnTo>
                <a:lnTo>
                  <a:pt x="5" y="115"/>
                </a:lnTo>
                <a:lnTo>
                  <a:pt x="9" y="111"/>
                </a:lnTo>
                <a:lnTo>
                  <a:pt x="11" y="109"/>
                </a:lnTo>
                <a:lnTo>
                  <a:pt x="13" y="107"/>
                </a:lnTo>
                <a:lnTo>
                  <a:pt x="15" y="94"/>
                </a:lnTo>
                <a:lnTo>
                  <a:pt x="19" y="82"/>
                </a:lnTo>
                <a:lnTo>
                  <a:pt x="21" y="81"/>
                </a:lnTo>
                <a:lnTo>
                  <a:pt x="23" y="79"/>
                </a:lnTo>
                <a:lnTo>
                  <a:pt x="40" y="75"/>
                </a:lnTo>
                <a:lnTo>
                  <a:pt x="57" y="73"/>
                </a:lnTo>
                <a:lnTo>
                  <a:pt x="59" y="71"/>
                </a:lnTo>
                <a:lnTo>
                  <a:pt x="63" y="69"/>
                </a:lnTo>
                <a:lnTo>
                  <a:pt x="65" y="42"/>
                </a:lnTo>
                <a:lnTo>
                  <a:pt x="67" y="15"/>
                </a:lnTo>
                <a:lnTo>
                  <a:pt x="69" y="13"/>
                </a:lnTo>
                <a:lnTo>
                  <a:pt x="71" y="10"/>
                </a:lnTo>
                <a:lnTo>
                  <a:pt x="86" y="8"/>
                </a:lnTo>
                <a:lnTo>
                  <a:pt x="99" y="6"/>
                </a:lnTo>
                <a:lnTo>
                  <a:pt x="115" y="4"/>
                </a:lnTo>
                <a:lnTo>
                  <a:pt x="130" y="0"/>
                </a:lnTo>
                <a:lnTo>
                  <a:pt x="132" y="4"/>
                </a:lnTo>
                <a:lnTo>
                  <a:pt x="134" y="6"/>
                </a:lnTo>
                <a:lnTo>
                  <a:pt x="142" y="8"/>
                </a:lnTo>
                <a:lnTo>
                  <a:pt x="149" y="10"/>
                </a:lnTo>
                <a:lnTo>
                  <a:pt x="151" y="13"/>
                </a:lnTo>
                <a:lnTo>
                  <a:pt x="153" y="15"/>
                </a:lnTo>
                <a:lnTo>
                  <a:pt x="167" y="17"/>
                </a:lnTo>
                <a:lnTo>
                  <a:pt x="178" y="19"/>
                </a:lnTo>
                <a:lnTo>
                  <a:pt x="180" y="23"/>
                </a:lnTo>
                <a:lnTo>
                  <a:pt x="182" y="25"/>
                </a:lnTo>
                <a:lnTo>
                  <a:pt x="190" y="27"/>
                </a:lnTo>
                <a:lnTo>
                  <a:pt x="197" y="29"/>
                </a:lnTo>
                <a:lnTo>
                  <a:pt x="199" y="33"/>
                </a:lnTo>
                <a:lnTo>
                  <a:pt x="203" y="35"/>
                </a:lnTo>
                <a:lnTo>
                  <a:pt x="209" y="36"/>
                </a:lnTo>
                <a:lnTo>
                  <a:pt x="216" y="40"/>
                </a:lnTo>
                <a:lnTo>
                  <a:pt x="218" y="42"/>
                </a:lnTo>
                <a:lnTo>
                  <a:pt x="222" y="44"/>
                </a:lnTo>
                <a:lnTo>
                  <a:pt x="228" y="61"/>
                </a:lnTo>
                <a:lnTo>
                  <a:pt x="236" y="79"/>
                </a:lnTo>
                <a:lnTo>
                  <a:pt x="238" y="81"/>
                </a:lnTo>
                <a:lnTo>
                  <a:pt x="241" y="82"/>
                </a:lnTo>
                <a:lnTo>
                  <a:pt x="263" y="84"/>
                </a:lnTo>
                <a:lnTo>
                  <a:pt x="284" y="88"/>
                </a:lnTo>
                <a:lnTo>
                  <a:pt x="287" y="90"/>
                </a:lnTo>
                <a:lnTo>
                  <a:pt x="289" y="92"/>
                </a:lnTo>
                <a:lnTo>
                  <a:pt x="297" y="94"/>
                </a:lnTo>
                <a:lnTo>
                  <a:pt x="303" y="98"/>
                </a:lnTo>
                <a:lnTo>
                  <a:pt x="307" y="100"/>
                </a:lnTo>
                <a:lnTo>
                  <a:pt x="309" y="102"/>
                </a:lnTo>
                <a:lnTo>
                  <a:pt x="324" y="104"/>
                </a:lnTo>
                <a:lnTo>
                  <a:pt x="339" y="104"/>
                </a:lnTo>
                <a:lnTo>
                  <a:pt x="357" y="106"/>
                </a:lnTo>
                <a:lnTo>
                  <a:pt x="372" y="107"/>
                </a:lnTo>
                <a:lnTo>
                  <a:pt x="374" y="109"/>
                </a:lnTo>
                <a:lnTo>
                  <a:pt x="376" y="111"/>
                </a:lnTo>
                <a:lnTo>
                  <a:pt x="374" y="115"/>
                </a:lnTo>
                <a:lnTo>
                  <a:pt x="372" y="117"/>
                </a:lnTo>
                <a:lnTo>
                  <a:pt x="372" y="121"/>
                </a:lnTo>
                <a:lnTo>
                  <a:pt x="372" y="127"/>
                </a:lnTo>
                <a:lnTo>
                  <a:pt x="374" y="129"/>
                </a:lnTo>
                <a:lnTo>
                  <a:pt x="376" y="130"/>
                </a:lnTo>
                <a:lnTo>
                  <a:pt x="376" y="153"/>
                </a:lnTo>
                <a:lnTo>
                  <a:pt x="376" y="175"/>
                </a:lnTo>
                <a:lnTo>
                  <a:pt x="387" y="175"/>
                </a:lnTo>
                <a:lnTo>
                  <a:pt x="393" y="175"/>
                </a:lnTo>
                <a:lnTo>
                  <a:pt x="395" y="173"/>
                </a:lnTo>
                <a:lnTo>
                  <a:pt x="395" y="169"/>
                </a:lnTo>
                <a:lnTo>
                  <a:pt x="399" y="167"/>
                </a:lnTo>
                <a:lnTo>
                  <a:pt x="401" y="165"/>
                </a:lnTo>
                <a:lnTo>
                  <a:pt x="403" y="157"/>
                </a:lnTo>
                <a:lnTo>
                  <a:pt x="406" y="152"/>
                </a:lnTo>
                <a:lnTo>
                  <a:pt x="408" y="148"/>
                </a:lnTo>
                <a:lnTo>
                  <a:pt x="410" y="146"/>
                </a:lnTo>
                <a:lnTo>
                  <a:pt x="422" y="146"/>
                </a:lnTo>
                <a:lnTo>
                  <a:pt x="435" y="146"/>
                </a:lnTo>
                <a:lnTo>
                  <a:pt x="435" y="159"/>
                </a:lnTo>
                <a:lnTo>
                  <a:pt x="437" y="175"/>
                </a:lnTo>
                <a:lnTo>
                  <a:pt x="437" y="188"/>
                </a:lnTo>
                <a:lnTo>
                  <a:pt x="439" y="203"/>
                </a:lnTo>
                <a:lnTo>
                  <a:pt x="441" y="205"/>
                </a:lnTo>
                <a:lnTo>
                  <a:pt x="445" y="209"/>
                </a:lnTo>
                <a:lnTo>
                  <a:pt x="447" y="215"/>
                </a:lnTo>
                <a:lnTo>
                  <a:pt x="449" y="223"/>
                </a:lnTo>
                <a:lnTo>
                  <a:pt x="451" y="224"/>
                </a:lnTo>
                <a:lnTo>
                  <a:pt x="454" y="228"/>
                </a:lnTo>
                <a:lnTo>
                  <a:pt x="454" y="232"/>
                </a:lnTo>
                <a:lnTo>
                  <a:pt x="454" y="238"/>
                </a:lnTo>
                <a:lnTo>
                  <a:pt x="451" y="240"/>
                </a:lnTo>
                <a:lnTo>
                  <a:pt x="449" y="242"/>
                </a:lnTo>
                <a:lnTo>
                  <a:pt x="441" y="259"/>
                </a:lnTo>
                <a:lnTo>
                  <a:pt x="435" y="276"/>
                </a:lnTo>
                <a:lnTo>
                  <a:pt x="431" y="278"/>
                </a:lnTo>
                <a:lnTo>
                  <a:pt x="429" y="280"/>
                </a:lnTo>
                <a:lnTo>
                  <a:pt x="408" y="288"/>
                </a:lnTo>
                <a:lnTo>
                  <a:pt x="385" y="295"/>
                </a:lnTo>
                <a:lnTo>
                  <a:pt x="383" y="297"/>
                </a:lnTo>
                <a:lnTo>
                  <a:pt x="381" y="301"/>
                </a:lnTo>
                <a:lnTo>
                  <a:pt x="364" y="301"/>
                </a:lnTo>
                <a:lnTo>
                  <a:pt x="347" y="301"/>
                </a:lnTo>
                <a:lnTo>
                  <a:pt x="347" y="307"/>
                </a:lnTo>
                <a:lnTo>
                  <a:pt x="347" y="315"/>
                </a:lnTo>
                <a:lnTo>
                  <a:pt x="345" y="317"/>
                </a:lnTo>
                <a:lnTo>
                  <a:pt x="343" y="320"/>
                </a:lnTo>
                <a:lnTo>
                  <a:pt x="339" y="322"/>
                </a:lnTo>
                <a:lnTo>
                  <a:pt x="337" y="324"/>
                </a:lnTo>
                <a:lnTo>
                  <a:pt x="335" y="326"/>
                </a:lnTo>
                <a:lnTo>
                  <a:pt x="334" y="330"/>
                </a:lnTo>
                <a:lnTo>
                  <a:pt x="330" y="332"/>
                </a:lnTo>
                <a:lnTo>
                  <a:pt x="328" y="334"/>
                </a:lnTo>
                <a:lnTo>
                  <a:pt x="326" y="336"/>
                </a:lnTo>
                <a:lnTo>
                  <a:pt x="324" y="340"/>
                </a:lnTo>
                <a:lnTo>
                  <a:pt x="318" y="340"/>
                </a:lnTo>
                <a:lnTo>
                  <a:pt x="312" y="34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9" name="Freeform 16"/>
          <p:cNvSpPr>
            <a:spLocks/>
          </p:cNvSpPr>
          <p:nvPr/>
        </p:nvSpPr>
        <p:spPr bwMode="auto">
          <a:xfrm>
            <a:off x="3192463" y="3875088"/>
            <a:ext cx="396875" cy="468312"/>
          </a:xfrm>
          <a:custGeom>
            <a:avLst/>
            <a:gdLst>
              <a:gd name="T0" fmla="*/ 2147483647 w 280"/>
              <a:gd name="T1" fmla="*/ 2147483647 h 395"/>
              <a:gd name="T2" fmla="*/ 2147483647 w 280"/>
              <a:gd name="T3" fmla="*/ 2147483647 h 395"/>
              <a:gd name="T4" fmla="*/ 2147483647 w 280"/>
              <a:gd name="T5" fmla="*/ 2147483647 h 395"/>
              <a:gd name="T6" fmla="*/ 2147483647 w 280"/>
              <a:gd name="T7" fmla="*/ 2147483647 h 395"/>
              <a:gd name="T8" fmla="*/ 0 w 280"/>
              <a:gd name="T9" fmla="*/ 2147483647 h 395"/>
              <a:gd name="T10" fmla="*/ 2147483647 w 280"/>
              <a:gd name="T11" fmla="*/ 2147483647 h 395"/>
              <a:gd name="T12" fmla="*/ 2147483647 w 280"/>
              <a:gd name="T13" fmla="*/ 2147483647 h 395"/>
              <a:gd name="T14" fmla="*/ 2147483647 w 280"/>
              <a:gd name="T15" fmla="*/ 2147483647 h 395"/>
              <a:gd name="T16" fmla="*/ 2147483647 w 280"/>
              <a:gd name="T17" fmla="*/ 2147483647 h 395"/>
              <a:gd name="T18" fmla="*/ 2147483647 w 280"/>
              <a:gd name="T19" fmla="*/ 2147483647 h 395"/>
              <a:gd name="T20" fmla="*/ 2147483647 w 280"/>
              <a:gd name="T21" fmla="*/ 2147483647 h 395"/>
              <a:gd name="T22" fmla="*/ 2147483647 w 280"/>
              <a:gd name="T23" fmla="*/ 2147483647 h 395"/>
              <a:gd name="T24" fmla="*/ 2147483647 w 280"/>
              <a:gd name="T25" fmla="*/ 2147483647 h 395"/>
              <a:gd name="T26" fmla="*/ 2147483647 w 280"/>
              <a:gd name="T27" fmla="*/ 2147483647 h 395"/>
              <a:gd name="T28" fmla="*/ 2147483647 w 280"/>
              <a:gd name="T29" fmla="*/ 2147483647 h 395"/>
              <a:gd name="T30" fmla="*/ 2147483647 w 280"/>
              <a:gd name="T31" fmla="*/ 2147483647 h 395"/>
              <a:gd name="T32" fmla="*/ 2147483647 w 280"/>
              <a:gd name="T33" fmla="*/ 2147483647 h 395"/>
              <a:gd name="T34" fmla="*/ 2147483647 w 280"/>
              <a:gd name="T35" fmla="*/ 2147483647 h 395"/>
              <a:gd name="T36" fmla="*/ 2147483647 w 280"/>
              <a:gd name="T37" fmla="*/ 2147483647 h 395"/>
              <a:gd name="T38" fmla="*/ 2147483647 w 280"/>
              <a:gd name="T39" fmla="*/ 2147483647 h 395"/>
              <a:gd name="T40" fmla="*/ 2147483647 w 280"/>
              <a:gd name="T41" fmla="*/ 2147483647 h 395"/>
              <a:gd name="T42" fmla="*/ 2147483647 w 280"/>
              <a:gd name="T43" fmla="*/ 2147483647 h 395"/>
              <a:gd name="T44" fmla="*/ 2147483647 w 280"/>
              <a:gd name="T45" fmla="*/ 2147483647 h 395"/>
              <a:gd name="T46" fmla="*/ 2147483647 w 280"/>
              <a:gd name="T47" fmla="*/ 2147483647 h 395"/>
              <a:gd name="T48" fmla="*/ 2147483647 w 280"/>
              <a:gd name="T49" fmla="*/ 2147483647 h 395"/>
              <a:gd name="T50" fmla="*/ 2147483647 w 280"/>
              <a:gd name="T51" fmla="*/ 2147483647 h 395"/>
              <a:gd name="T52" fmla="*/ 2147483647 w 280"/>
              <a:gd name="T53" fmla="*/ 2147483647 h 395"/>
              <a:gd name="T54" fmla="*/ 2147483647 w 280"/>
              <a:gd name="T55" fmla="*/ 2147483647 h 395"/>
              <a:gd name="T56" fmla="*/ 2147483647 w 280"/>
              <a:gd name="T57" fmla="*/ 0 h 395"/>
              <a:gd name="T58" fmla="*/ 2147483647 w 280"/>
              <a:gd name="T59" fmla="*/ 2147483647 h 395"/>
              <a:gd name="T60" fmla="*/ 2147483647 w 280"/>
              <a:gd name="T61" fmla="*/ 2147483647 h 395"/>
              <a:gd name="T62" fmla="*/ 2147483647 w 280"/>
              <a:gd name="T63" fmla="*/ 2147483647 h 395"/>
              <a:gd name="T64" fmla="*/ 2147483647 w 280"/>
              <a:gd name="T65" fmla="*/ 2147483647 h 395"/>
              <a:gd name="T66" fmla="*/ 2147483647 w 280"/>
              <a:gd name="T67" fmla="*/ 2147483647 h 395"/>
              <a:gd name="T68" fmla="*/ 2147483647 w 280"/>
              <a:gd name="T69" fmla="*/ 2147483647 h 395"/>
              <a:gd name="T70" fmla="*/ 2147483647 w 280"/>
              <a:gd name="T71" fmla="*/ 2147483647 h 395"/>
              <a:gd name="T72" fmla="*/ 2147483647 w 280"/>
              <a:gd name="T73" fmla="*/ 2147483647 h 395"/>
              <a:gd name="T74" fmla="*/ 2147483647 w 280"/>
              <a:gd name="T75" fmla="*/ 2147483647 h 395"/>
              <a:gd name="T76" fmla="*/ 2147483647 w 280"/>
              <a:gd name="T77" fmla="*/ 2147483647 h 395"/>
              <a:gd name="T78" fmla="*/ 2147483647 w 280"/>
              <a:gd name="T79" fmla="*/ 2147483647 h 395"/>
              <a:gd name="T80" fmla="*/ 2147483647 w 280"/>
              <a:gd name="T81" fmla="*/ 2147483647 h 395"/>
              <a:gd name="T82" fmla="*/ 2147483647 w 280"/>
              <a:gd name="T83" fmla="*/ 2147483647 h 395"/>
              <a:gd name="T84" fmla="*/ 2147483647 w 280"/>
              <a:gd name="T85" fmla="*/ 2147483647 h 395"/>
              <a:gd name="T86" fmla="*/ 2147483647 w 280"/>
              <a:gd name="T87" fmla="*/ 2147483647 h 395"/>
              <a:gd name="T88" fmla="*/ 2147483647 w 280"/>
              <a:gd name="T89" fmla="*/ 2147483647 h 395"/>
              <a:gd name="T90" fmla="*/ 2147483647 w 280"/>
              <a:gd name="T91" fmla="*/ 2147483647 h 395"/>
              <a:gd name="T92" fmla="*/ 2147483647 w 280"/>
              <a:gd name="T93" fmla="*/ 2147483647 h 395"/>
              <a:gd name="T94" fmla="*/ 2147483647 w 280"/>
              <a:gd name="T95" fmla="*/ 2147483647 h 395"/>
              <a:gd name="T96" fmla="*/ 2147483647 w 280"/>
              <a:gd name="T97" fmla="*/ 2147483647 h 395"/>
              <a:gd name="T98" fmla="*/ 2147483647 w 280"/>
              <a:gd name="T99" fmla="*/ 2147483647 h 395"/>
              <a:gd name="T100" fmla="*/ 2147483647 w 280"/>
              <a:gd name="T101" fmla="*/ 2147483647 h 395"/>
              <a:gd name="T102" fmla="*/ 2147483647 w 280"/>
              <a:gd name="T103" fmla="*/ 2147483647 h 395"/>
              <a:gd name="T104" fmla="*/ 2147483647 w 280"/>
              <a:gd name="T105" fmla="*/ 2147483647 h 395"/>
              <a:gd name="T106" fmla="*/ 2147483647 w 280"/>
              <a:gd name="T107" fmla="*/ 2147483647 h 395"/>
              <a:gd name="T108" fmla="*/ 2147483647 w 280"/>
              <a:gd name="T109" fmla="*/ 2147483647 h 395"/>
              <a:gd name="T110" fmla="*/ 2147483647 w 280"/>
              <a:gd name="T111" fmla="*/ 2147483647 h 395"/>
              <a:gd name="T112" fmla="*/ 2147483647 w 280"/>
              <a:gd name="T113" fmla="*/ 2147483647 h 395"/>
              <a:gd name="T114" fmla="*/ 2147483647 w 280"/>
              <a:gd name="T115" fmla="*/ 2147483647 h 395"/>
              <a:gd name="T116" fmla="*/ 2147483647 w 280"/>
              <a:gd name="T117" fmla="*/ 2147483647 h 39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0"/>
              <a:gd name="T178" fmla="*/ 0 h 395"/>
              <a:gd name="T179" fmla="*/ 280 w 280"/>
              <a:gd name="T180" fmla="*/ 395 h 39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0" h="395">
                <a:moveTo>
                  <a:pt x="115" y="395"/>
                </a:moveTo>
                <a:lnTo>
                  <a:pt x="115" y="386"/>
                </a:lnTo>
                <a:lnTo>
                  <a:pt x="115" y="376"/>
                </a:lnTo>
                <a:lnTo>
                  <a:pt x="105" y="376"/>
                </a:lnTo>
                <a:lnTo>
                  <a:pt x="96" y="376"/>
                </a:lnTo>
                <a:lnTo>
                  <a:pt x="96" y="363"/>
                </a:lnTo>
                <a:lnTo>
                  <a:pt x="96" y="347"/>
                </a:lnTo>
                <a:lnTo>
                  <a:pt x="69" y="336"/>
                </a:lnTo>
                <a:lnTo>
                  <a:pt x="42" y="322"/>
                </a:lnTo>
                <a:lnTo>
                  <a:pt x="30" y="330"/>
                </a:lnTo>
                <a:lnTo>
                  <a:pt x="19" y="338"/>
                </a:lnTo>
                <a:lnTo>
                  <a:pt x="13" y="338"/>
                </a:lnTo>
                <a:lnTo>
                  <a:pt x="9" y="338"/>
                </a:lnTo>
                <a:lnTo>
                  <a:pt x="4" y="338"/>
                </a:lnTo>
                <a:lnTo>
                  <a:pt x="0" y="338"/>
                </a:lnTo>
                <a:lnTo>
                  <a:pt x="4" y="328"/>
                </a:lnTo>
                <a:lnTo>
                  <a:pt x="9" y="318"/>
                </a:lnTo>
                <a:lnTo>
                  <a:pt x="9" y="313"/>
                </a:lnTo>
                <a:lnTo>
                  <a:pt x="9" y="309"/>
                </a:lnTo>
                <a:lnTo>
                  <a:pt x="15" y="309"/>
                </a:lnTo>
                <a:lnTo>
                  <a:pt x="17" y="307"/>
                </a:lnTo>
                <a:lnTo>
                  <a:pt x="19" y="301"/>
                </a:lnTo>
                <a:lnTo>
                  <a:pt x="19" y="290"/>
                </a:lnTo>
                <a:lnTo>
                  <a:pt x="13" y="290"/>
                </a:lnTo>
                <a:lnTo>
                  <a:pt x="9" y="290"/>
                </a:lnTo>
                <a:lnTo>
                  <a:pt x="9" y="280"/>
                </a:lnTo>
                <a:lnTo>
                  <a:pt x="9" y="270"/>
                </a:lnTo>
                <a:lnTo>
                  <a:pt x="9" y="265"/>
                </a:lnTo>
                <a:lnTo>
                  <a:pt x="9" y="261"/>
                </a:lnTo>
                <a:lnTo>
                  <a:pt x="9" y="255"/>
                </a:lnTo>
                <a:lnTo>
                  <a:pt x="9" y="251"/>
                </a:lnTo>
                <a:lnTo>
                  <a:pt x="9" y="245"/>
                </a:lnTo>
                <a:lnTo>
                  <a:pt x="9" y="242"/>
                </a:lnTo>
                <a:lnTo>
                  <a:pt x="9" y="234"/>
                </a:lnTo>
                <a:lnTo>
                  <a:pt x="9" y="226"/>
                </a:lnTo>
                <a:lnTo>
                  <a:pt x="11" y="224"/>
                </a:lnTo>
                <a:lnTo>
                  <a:pt x="13" y="221"/>
                </a:lnTo>
                <a:lnTo>
                  <a:pt x="17" y="209"/>
                </a:lnTo>
                <a:lnTo>
                  <a:pt x="19" y="198"/>
                </a:lnTo>
                <a:lnTo>
                  <a:pt x="21" y="196"/>
                </a:lnTo>
                <a:lnTo>
                  <a:pt x="23" y="192"/>
                </a:lnTo>
                <a:lnTo>
                  <a:pt x="27" y="190"/>
                </a:lnTo>
                <a:lnTo>
                  <a:pt x="28" y="188"/>
                </a:lnTo>
                <a:lnTo>
                  <a:pt x="30" y="186"/>
                </a:lnTo>
                <a:lnTo>
                  <a:pt x="34" y="182"/>
                </a:lnTo>
                <a:lnTo>
                  <a:pt x="40" y="171"/>
                </a:lnTo>
                <a:lnTo>
                  <a:pt x="48" y="159"/>
                </a:lnTo>
                <a:lnTo>
                  <a:pt x="50" y="155"/>
                </a:lnTo>
                <a:lnTo>
                  <a:pt x="51" y="153"/>
                </a:lnTo>
                <a:lnTo>
                  <a:pt x="55" y="151"/>
                </a:lnTo>
                <a:lnTo>
                  <a:pt x="57" y="150"/>
                </a:lnTo>
                <a:lnTo>
                  <a:pt x="59" y="146"/>
                </a:lnTo>
                <a:lnTo>
                  <a:pt x="63" y="144"/>
                </a:lnTo>
                <a:lnTo>
                  <a:pt x="69" y="142"/>
                </a:lnTo>
                <a:lnTo>
                  <a:pt x="76" y="140"/>
                </a:lnTo>
                <a:lnTo>
                  <a:pt x="78" y="138"/>
                </a:lnTo>
                <a:lnTo>
                  <a:pt x="82" y="134"/>
                </a:lnTo>
                <a:lnTo>
                  <a:pt x="82" y="121"/>
                </a:lnTo>
                <a:lnTo>
                  <a:pt x="82" y="105"/>
                </a:lnTo>
                <a:lnTo>
                  <a:pt x="78" y="104"/>
                </a:lnTo>
                <a:lnTo>
                  <a:pt x="76" y="100"/>
                </a:lnTo>
                <a:lnTo>
                  <a:pt x="75" y="98"/>
                </a:lnTo>
                <a:lnTo>
                  <a:pt x="73" y="96"/>
                </a:lnTo>
                <a:lnTo>
                  <a:pt x="69" y="94"/>
                </a:lnTo>
                <a:lnTo>
                  <a:pt x="67" y="92"/>
                </a:lnTo>
                <a:lnTo>
                  <a:pt x="55" y="88"/>
                </a:lnTo>
                <a:lnTo>
                  <a:pt x="44" y="86"/>
                </a:lnTo>
                <a:lnTo>
                  <a:pt x="40" y="84"/>
                </a:lnTo>
                <a:lnTo>
                  <a:pt x="38" y="82"/>
                </a:lnTo>
                <a:lnTo>
                  <a:pt x="38" y="77"/>
                </a:lnTo>
                <a:lnTo>
                  <a:pt x="38" y="71"/>
                </a:lnTo>
                <a:lnTo>
                  <a:pt x="40" y="69"/>
                </a:lnTo>
                <a:lnTo>
                  <a:pt x="44" y="67"/>
                </a:lnTo>
                <a:lnTo>
                  <a:pt x="46" y="65"/>
                </a:lnTo>
                <a:lnTo>
                  <a:pt x="48" y="61"/>
                </a:lnTo>
                <a:lnTo>
                  <a:pt x="50" y="59"/>
                </a:lnTo>
                <a:lnTo>
                  <a:pt x="51" y="57"/>
                </a:lnTo>
                <a:lnTo>
                  <a:pt x="55" y="40"/>
                </a:lnTo>
                <a:lnTo>
                  <a:pt x="57" y="23"/>
                </a:lnTo>
                <a:lnTo>
                  <a:pt x="59" y="21"/>
                </a:lnTo>
                <a:lnTo>
                  <a:pt x="63" y="19"/>
                </a:lnTo>
                <a:lnTo>
                  <a:pt x="65" y="15"/>
                </a:lnTo>
                <a:lnTo>
                  <a:pt x="67" y="13"/>
                </a:lnTo>
                <a:lnTo>
                  <a:pt x="69" y="11"/>
                </a:lnTo>
                <a:lnTo>
                  <a:pt x="73" y="9"/>
                </a:lnTo>
                <a:lnTo>
                  <a:pt x="82" y="4"/>
                </a:lnTo>
                <a:lnTo>
                  <a:pt x="92" y="0"/>
                </a:lnTo>
                <a:lnTo>
                  <a:pt x="94" y="2"/>
                </a:lnTo>
                <a:lnTo>
                  <a:pt x="96" y="4"/>
                </a:lnTo>
                <a:lnTo>
                  <a:pt x="94" y="6"/>
                </a:lnTo>
                <a:lnTo>
                  <a:pt x="92" y="9"/>
                </a:lnTo>
                <a:lnTo>
                  <a:pt x="92" y="13"/>
                </a:lnTo>
                <a:lnTo>
                  <a:pt x="92" y="19"/>
                </a:lnTo>
                <a:lnTo>
                  <a:pt x="94" y="21"/>
                </a:lnTo>
                <a:lnTo>
                  <a:pt x="96" y="23"/>
                </a:lnTo>
                <a:lnTo>
                  <a:pt x="98" y="25"/>
                </a:lnTo>
                <a:lnTo>
                  <a:pt x="101" y="29"/>
                </a:lnTo>
                <a:lnTo>
                  <a:pt x="103" y="31"/>
                </a:lnTo>
                <a:lnTo>
                  <a:pt x="105" y="33"/>
                </a:lnTo>
                <a:lnTo>
                  <a:pt x="119" y="34"/>
                </a:lnTo>
                <a:lnTo>
                  <a:pt x="130" y="38"/>
                </a:lnTo>
                <a:lnTo>
                  <a:pt x="132" y="40"/>
                </a:lnTo>
                <a:lnTo>
                  <a:pt x="134" y="42"/>
                </a:lnTo>
                <a:lnTo>
                  <a:pt x="136" y="46"/>
                </a:lnTo>
                <a:lnTo>
                  <a:pt x="140" y="48"/>
                </a:lnTo>
                <a:lnTo>
                  <a:pt x="142" y="50"/>
                </a:lnTo>
                <a:lnTo>
                  <a:pt x="144" y="52"/>
                </a:lnTo>
                <a:lnTo>
                  <a:pt x="149" y="56"/>
                </a:lnTo>
                <a:lnTo>
                  <a:pt x="159" y="56"/>
                </a:lnTo>
                <a:lnTo>
                  <a:pt x="169" y="56"/>
                </a:lnTo>
                <a:lnTo>
                  <a:pt x="172" y="52"/>
                </a:lnTo>
                <a:lnTo>
                  <a:pt x="176" y="50"/>
                </a:lnTo>
                <a:lnTo>
                  <a:pt x="178" y="48"/>
                </a:lnTo>
                <a:lnTo>
                  <a:pt x="182" y="48"/>
                </a:lnTo>
                <a:lnTo>
                  <a:pt x="188" y="48"/>
                </a:lnTo>
                <a:lnTo>
                  <a:pt x="190" y="50"/>
                </a:lnTo>
                <a:lnTo>
                  <a:pt x="193" y="52"/>
                </a:lnTo>
                <a:lnTo>
                  <a:pt x="201" y="56"/>
                </a:lnTo>
                <a:lnTo>
                  <a:pt x="216" y="56"/>
                </a:lnTo>
                <a:lnTo>
                  <a:pt x="234" y="56"/>
                </a:lnTo>
                <a:lnTo>
                  <a:pt x="241" y="52"/>
                </a:lnTo>
                <a:lnTo>
                  <a:pt x="243" y="50"/>
                </a:lnTo>
                <a:lnTo>
                  <a:pt x="245" y="48"/>
                </a:lnTo>
                <a:lnTo>
                  <a:pt x="249" y="50"/>
                </a:lnTo>
                <a:lnTo>
                  <a:pt x="251" y="52"/>
                </a:lnTo>
                <a:lnTo>
                  <a:pt x="253" y="59"/>
                </a:lnTo>
                <a:lnTo>
                  <a:pt x="255" y="67"/>
                </a:lnTo>
                <a:lnTo>
                  <a:pt x="257" y="69"/>
                </a:lnTo>
                <a:lnTo>
                  <a:pt x="261" y="71"/>
                </a:lnTo>
                <a:lnTo>
                  <a:pt x="263" y="79"/>
                </a:lnTo>
                <a:lnTo>
                  <a:pt x="266" y="86"/>
                </a:lnTo>
                <a:lnTo>
                  <a:pt x="268" y="88"/>
                </a:lnTo>
                <a:lnTo>
                  <a:pt x="270" y="92"/>
                </a:lnTo>
                <a:lnTo>
                  <a:pt x="272" y="117"/>
                </a:lnTo>
                <a:lnTo>
                  <a:pt x="276" y="144"/>
                </a:lnTo>
                <a:lnTo>
                  <a:pt x="278" y="146"/>
                </a:lnTo>
                <a:lnTo>
                  <a:pt x="280" y="150"/>
                </a:lnTo>
                <a:lnTo>
                  <a:pt x="280" y="159"/>
                </a:lnTo>
                <a:lnTo>
                  <a:pt x="280" y="169"/>
                </a:lnTo>
                <a:lnTo>
                  <a:pt x="278" y="171"/>
                </a:lnTo>
                <a:lnTo>
                  <a:pt x="276" y="173"/>
                </a:lnTo>
                <a:lnTo>
                  <a:pt x="272" y="199"/>
                </a:lnTo>
                <a:lnTo>
                  <a:pt x="270" y="226"/>
                </a:lnTo>
                <a:lnTo>
                  <a:pt x="268" y="228"/>
                </a:lnTo>
                <a:lnTo>
                  <a:pt x="266" y="232"/>
                </a:lnTo>
                <a:lnTo>
                  <a:pt x="249" y="234"/>
                </a:lnTo>
                <a:lnTo>
                  <a:pt x="232" y="236"/>
                </a:lnTo>
                <a:lnTo>
                  <a:pt x="228" y="238"/>
                </a:lnTo>
                <a:lnTo>
                  <a:pt x="226" y="242"/>
                </a:lnTo>
                <a:lnTo>
                  <a:pt x="224" y="253"/>
                </a:lnTo>
                <a:lnTo>
                  <a:pt x="222" y="265"/>
                </a:lnTo>
                <a:lnTo>
                  <a:pt x="218" y="267"/>
                </a:lnTo>
                <a:lnTo>
                  <a:pt x="216" y="270"/>
                </a:lnTo>
                <a:lnTo>
                  <a:pt x="215" y="272"/>
                </a:lnTo>
                <a:lnTo>
                  <a:pt x="213" y="274"/>
                </a:lnTo>
                <a:lnTo>
                  <a:pt x="209" y="278"/>
                </a:lnTo>
                <a:lnTo>
                  <a:pt x="207" y="280"/>
                </a:lnTo>
                <a:lnTo>
                  <a:pt x="207" y="293"/>
                </a:lnTo>
                <a:lnTo>
                  <a:pt x="207" y="309"/>
                </a:lnTo>
                <a:lnTo>
                  <a:pt x="209" y="311"/>
                </a:lnTo>
                <a:lnTo>
                  <a:pt x="213" y="315"/>
                </a:lnTo>
                <a:lnTo>
                  <a:pt x="215" y="330"/>
                </a:lnTo>
                <a:lnTo>
                  <a:pt x="216" y="347"/>
                </a:lnTo>
                <a:lnTo>
                  <a:pt x="218" y="349"/>
                </a:lnTo>
                <a:lnTo>
                  <a:pt x="222" y="353"/>
                </a:lnTo>
                <a:lnTo>
                  <a:pt x="222" y="359"/>
                </a:lnTo>
                <a:lnTo>
                  <a:pt x="222" y="366"/>
                </a:lnTo>
                <a:lnTo>
                  <a:pt x="216" y="366"/>
                </a:lnTo>
                <a:lnTo>
                  <a:pt x="213" y="366"/>
                </a:lnTo>
                <a:lnTo>
                  <a:pt x="207" y="372"/>
                </a:lnTo>
                <a:lnTo>
                  <a:pt x="203" y="376"/>
                </a:lnTo>
                <a:lnTo>
                  <a:pt x="180" y="380"/>
                </a:lnTo>
                <a:lnTo>
                  <a:pt x="167" y="382"/>
                </a:lnTo>
                <a:lnTo>
                  <a:pt x="157" y="387"/>
                </a:lnTo>
                <a:lnTo>
                  <a:pt x="144" y="395"/>
                </a:lnTo>
                <a:lnTo>
                  <a:pt x="130" y="395"/>
                </a:lnTo>
                <a:lnTo>
                  <a:pt x="115" y="39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0" name="Freeform 17"/>
          <p:cNvSpPr>
            <a:spLocks/>
          </p:cNvSpPr>
          <p:nvPr/>
        </p:nvSpPr>
        <p:spPr bwMode="auto">
          <a:xfrm>
            <a:off x="2401888" y="3906838"/>
            <a:ext cx="368300" cy="342900"/>
          </a:xfrm>
          <a:custGeom>
            <a:avLst/>
            <a:gdLst>
              <a:gd name="T0" fmla="*/ 2147483647 w 261"/>
              <a:gd name="T1" fmla="*/ 2147483647 h 290"/>
              <a:gd name="T2" fmla="*/ 2147483647 w 261"/>
              <a:gd name="T3" fmla="*/ 2147483647 h 290"/>
              <a:gd name="T4" fmla="*/ 2147483647 w 261"/>
              <a:gd name="T5" fmla="*/ 2147483647 h 290"/>
              <a:gd name="T6" fmla="*/ 2147483647 w 261"/>
              <a:gd name="T7" fmla="*/ 2147483647 h 290"/>
              <a:gd name="T8" fmla="*/ 2147483647 w 261"/>
              <a:gd name="T9" fmla="*/ 2147483647 h 290"/>
              <a:gd name="T10" fmla="*/ 2147483647 w 261"/>
              <a:gd name="T11" fmla="*/ 2147483647 h 290"/>
              <a:gd name="T12" fmla="*/ 2147483647 w 261"/>
              <a:gd name="T13" fmla="*/ 2147483647 h 290"/>
              <a:gd name="T14" fmla="*/ 2147483647 w 261"/>
              <a:gd name="T15" fmla="*/ 2147483647 h 290"/>
              <a:gd name="T16" fmla="*/ 2147483647 w 261"/>
              <a:gd name="T17" fmla="*/ 2147483647 h 290"/>
              <a:gd name="T18" fmla="*/ 2147483647 w 261"/>
              <a:gd name="T19" fmla="*/ 2147483647 h 290"/>
              <a:gd name="T20" fmla="*/ 2147483647 w 261"/>
              <a:gd name="T21" fmla="*/ 2147483647 h 290"/>
              <a:gd name="T22" fmla="*/ 2147483647 w 261"/>
              <a:gd name="T23" fmla="*/ 2147483647 h 290"/>
              <a:gd name="T24" fmla="*/ 2147483647 w 261"/>
              <a:gd name="T25" fmla="*/ 2147483647 h 290"/>
              <a:gd name="T26" fmla="*/ 2147483647 w 261"/>
              <a:gd name="T27" fmla="*/ 2147483647 h 290"/>
              <a:gd name="T28" fmla="*/ 2147483647 w 261"/>
              <a:gd name="T29" fmla="*/ 2147483647 h 290"/>
              <a:gd name="T30" fmla="*/ 2147483647 w 261"/>
              <a:gd name="T31" fmla="*/ 2147483647 h 290"/>
              <a:gd name="T32" fmla="*/ 2147483647 w 261"/>
              <a:gd name="T33" fmla="*/ 2147483647 h 290"/>
              <a:gd name="T34" fmla="*/ 2147483647 w 261"/>
              <a:gd name="T35" fmla="*/ 2147483647 h 290"/>
              <a:gd name="T36" fmla="*/ 2147483647 w 261"/>
              <a:gd name="T37" fmla="*/ 2147483647 h 290"/>
              <a:gd name="T38" fmla="*/ 2147483647 w 261"/>
              <a:gd name="T39" fmla="*/ 2147483647 h 290"/>
              <a:gd name="T40" fmla="*/ 2147483647 w 261"/>
              <a:gd name="T41" fmla="*/ 0 h 290"/>
              <a:gd name="T42" fmla="*/ 2147483647 w 261"/>
              <a:gd name="T43" fmla="*/ 2147483647 h 290"/>
              <a:gd name="T44" fmla="*/ 2147483647 w 261"/>
              <a:gd name="T45" fmla="*/ 2147483647 h 290"/>
              <a:gd name="T46" fmla="*/ 2147483647 w 261"/>
              <a:gd name="T47" fmla="*/ 2147483647 h 290"/>
              <a:gd name="T48" fmla="*/ 2147483647 w 261"/>
              <a:gd name="T49" fmla="*/ 2147483647 h 290"/>
              <a:gd name="T50" fmla="*/ 2147483647 w 261"/>
              <a:gd name="T51" fmla="*/ 2147483647 h 290"/>
              <a:gd name="T52" fmla="*/ 2147483647 w 261"/>
              <a:gd name="T53" fmla="*/ 2147483647 h 290"/>
              <a:gd name="T54" fmla="*/ 2147483647 w 261"/>
              <a:gd name="T55" fmla="*/ 2147483647 h 290"/>
              <a:gd name="T56" fmla="*/ 2147483647 w 261"/>
              <a:gd name="T57" fmla="*/ 2147483647 h 290"/>
              <a:gd name="T58" fmla="*/ 2147483647 w 261"/>
              <a:gd name="T59" fmla="*/ 2147483647 h 290"/>
              <a:gd name="T60" fmla="*/ 2147483647 w 261"/>
              <a:gd name="T61" fmla="*/ 2147483647 h 290"/>
              <a:gd name="T62" fmla="*/ 2147483647 w 261"/>
              <a:gd name="T63" fmla="*/ 2147483647 h 290"/>
              <a:gd name="T64" fmla="*/ 2147483647 w 261"/>
              <a:gd name="T65" fmla="*/ 2147483647 h 290"/>
              <a:gd name="T66" fmla="*/ 2147483647 w 261"/>
              <a:gd name="T67" fmla="*/ 2147483647 h 290"/>
              <a:gd name="T68" fmla="*/ 2147483647 w 261"/>
              <a:gd name="T69" fmla="*/ 2147483647 h 290"/>
              <a:gd name="T70" fmla="*/ 2147483647 w 261"/>
              <a:gd name="T71" fmla="*/ 2147483647 h 290"/>
              <a:gd name="T72" fmla="*/ 2147483647 w 261"/>
              <a:gd name="T73" fmla="*/ 2147483647 h 290"/>
              <a:gd name="T74" fmla="*/ 2147483647 w 261"/>
              <a:gd name="T75" fmla="*/ 2147483647 h 290"/>
              <a:gd name="T76" fmla="*/ 2147483647 w 261"/>
              <a:gd name="T77" fmla="*/ 2147483647 h 290"/>
              <a:gd name="T78" fmla="*/ 2147483647 w 261"/>
              <a:gd name="T79" fmla="*/ 2147483647 h 290"/>
              <a:gd name="T80" fmla="*/ 2147483647 w 261"/>
              <a:gd name="T81" fmla="*/ 2147483647 h 290"/>
              <a:gd name="T82" fmla="*/ 2147483647 w 261"/>
              <a:gd name="T83" fmla="*/ 2147483647 h 290"/>
              <a:gd name="T84" fmla="*/ 2147483647 w 261"/>
              <a:gd name="T85" fmla="*/ 2147483647 h 290"/>
              <a:gd name="T86" fmla="*/ 2147483647 w 261"/>
              <a:gd name="T87" fmla="*/ 2147483647 h 290"/>
              <a:gd name="T88" fmla="*/ 2147483647 w 261"/>
              <a:gd name="T89" fmla="*/ 2147483647 h 290"/>
              <a:gd name="T90" fmla="*/ 2147483647 w 261"/>
              <a:gd name="T91" fmla="*/ 2147483647 h 290"/>
              <a:gd name="T92" fmla="*/ 0 w 261"/>
              <a:gd name="T93" fmla="*/ 2147483647 h 290"/>
              <a:gd name="T94" fmla="*/ 2147483647 w 261"/>
              <a:gd name="T95" fmla="*/ 2147483647 h 290"/>
              <a:gd name="T96" fmla="*/ 2147483647 w 261"/>
              <a:gd name="T97" fmla="*/ 2147483647 h 290"/>
              <a:gd name="T98" fmla="*/ 2147483647 w 261"/>
              <a:gd name="T99" fmla="*/ 2147483647 h 290"/>
              <a:gd name="T100" fmla="*/ 2147483647 w 261"/>
              <a:gd name="T101" fmla="*/ 2147483647 h 290"/>
              <a:gd name="T102" fmla="*/ 2147483647 w 261"/>
              <a:gd name="T103" fmla="*/ 2147483647 h 290"/>
              <a:gd name="T104" fmla="*/ 2147483647 w 261"/>
              <a:gd name="T105" fmla="*/ 2147483647 h 290"/>
              <a:gd name="T106" fmla="*/ 2147483647 w 261"/>
              <a:gd name="T107" fmla="*/ 2147483647 h 29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61"/>
              <a:gd name="T163" fmla="*/ 0 h 290"/>
              <a:gd name="T164" fmla="*/ 261 w 261"/>
              <a:gd name="T165" fmla="*/ 290 h 29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61" h="290">
                <a:moveTo>
                  <a:pt x="54" y="183"/>
                </a:moveTo>
                <a:lnTo>
                  <a:pt x="58" y="179"/>
                </a:lnTo>
                <a:lnTo>
                  <a:pt x="67" y="169"/>
                </a:lnTo>
                <a:lnTo>
                  <a:pt x="75" y="167"/>
                </a:lnTo>
                <a:lnTo>
                  <a:pt x="79" y="169"/>
                </a:lnTo>
                <a:lnTo>
                  <a:pt x="82" y="163"/>
                </a:lnTo>
                <a:lnTo>
                  <a:pt x="94" y="163"/>
                </a:lnTo>
                <a:lnTo>
                  <a:pt x="107" y="163"/>
                </a:lnTo>
                <a:lnTo>
                  <a:pt x="107" y="158"/>
                </a:lnTo>
                <a:lnTo>
                  <a:pt x="107" y="150"/>
                </a:lnTo>
                <a:lnTo>
                  <a:pt x="109" y="148"/>
                </a:lnTo>
                <a:lnTo>
                  <a:pt x="111" y="144"/>
                </a:lnTo>
                <a:lnTo>
                  <a:pt x="113" y="142"/>
                </a:lnTo>
                <a:lnTo>
                  <a:pt x="117" y="140"/>
                </a:lnTo>
                <a:lnTo>
                  <a:pt x="119" y="137"/>
                </a:lnTo>
                <a:lnTo>
                  <a:pt x="121" y="135"/>
                </a:lnTo>
                <a:lnTo>
                  <a:pt x="127" y="119"/>
                </a:lnTo>
                <a:lnTo>
                  <a:pt x="132" y="104"/>
                </a:lnTo>
                <a:lnTo>
                  <a:pt x="113" y="104"/>
                </a:lnTo>
                <a:lnTo>
                  <a:pt x="94" y="104"/>
                </a:lnTo>
                <a:lnTo>
                  <a:pt x="73" y="106"/>
                </a:lnTo>
                <a:lnTo>
                  <a:pt x="54" y="106"/>
                </a:lnTo>
                <a:lnTo>
                  <a:pt x="52" y="104"/>
                </a:lnTo>
                <a:lnTo>
                  <a:pt x="48" y="102"/>
                </a:lnTo>
                <a:lnTo>
                  <a:pt x="40" y="98"/>
                </a:lnTo>
                <a:lnTo>
                  <a:pt x="35" y="96"/>
                </a:lnTo>
                <a:lnTo>
                  <a:pt x="31" y="94"/>
                </a:lnTo>
                <a:lnTo>
                  <a:pt x="29" y="92"/>
                </a:lnTo>
                <a:lnTo>
                  <a:pt x="27" y="79"/>
                </a:lnTo>
                <a:lnTo>
                  <a:pt x="25" y="67"/>
                </a:lnTo>
                <a:lnTo>
                  <a:pt x="21" y="66"/>
                </a:lnTo>
                <a:lnTo>
                  <a:pt x="19" y="62"/>
                </a:lnTo>
                <a:lnTo>
                  <a:pt x="19" y="52"/>
                </a:lnTo>
                <a:lnTo>
                  <a:pt x="19" y="43"/>
                </a:lnTo>
                <a:lnTo>
                  <a:pt x="21" y="41"/>
                </a:lnTo>
                <a:lnTo>
                  <a:pt x="25" y="39"/>
                </a:lnTo>
                <a:lnTo>
                  <a:pt x="38" y="39"/>
                </a:lnTo>
                <a:lnTo>
                  <a:pt x="54" y="39"/>
                </a:lnTo>
                <a:lnTo>
                  <a:pt x="56" y="41"/>
                </a:lnTo>
                <a:lnTo>
                  <a:pt x="58" y="43"/>
                </a:lnTo>
                <a:lnTo>
                  <a:pt x="56" y="44"/>
                </a:lnTo>
                <a:lnTo>
                  <a:pt x="54" y="48"/>
                </a:lnTo>
                <a:lnTo>
                  <a:pt x="54" y="52"/>
                </a:lnTo>
                <a:lnTo>
                  <a:pt x="54" y="58"/>
                </a:lnTo>
                <a:lnTo>
                  <a:pt x="56" y="60"/>
                </a:lnTo>
                <a:lnTo>
                  <a:pt x="58" y="62"/>
                </a:lnTo>
                <a:lnTo>
                  <a:pt x="65" y="69"/>
                </a:lnTo>
                <a:lnTo>
                  <a:pt x="73" y="77"/>
                </a:lnTo>
                <a:lnTo>
                  <a:pt x="75" y="79"/>
                </a:lnTo>
                <a:lnTo>
                  <a:pt x="79" y="81"/>
                </a:lnTo>
                <a:lnTo>
                  <a:pt x="82" y="81"/>
                </a:lnTo>
                <a:lnTo>
                  <a:pt x="86" y="81"/>
                </a:lnTo>
                <a:lnTo>
                  <a:pt x="90" y="79"/>
                </a:lnTo>
                <a:lnTo>
                  <a:pt x="92" y="77"/>
                </a:lnTo>
                <a:lnTo>
                  <a:pt x="113" y="69"/>
                </a:lnTo>
                <a:lnTo>
                  <a:pt x="136" y="62"/>
                </a:lnTo>
                <a:lnTo>
                  <a:pt x="138" y="60"/>
                </a:lnTo>
                <a:lnTo>
                  <a:pt x="140" y="58"/>
                </a:lnTo>
                <a:lnTo>
                  <a:pt x="142" y="43"/>
                </a:lnTo>
                <a:lnTo>
                  <a:pt x="142" y="29"/>
                </a:lnTo>
                <a:lnTo>
                  <a:pt x="144" y="14"/>
                </a:lnTo>
                <a:lnTo>
                  <a:pt x="146" y="0"/>
                </a:lnTo>
                <a:lnTo>
                  <a:pt x="157" y="0"/>
                </a:lnTo>
                <a:lnTo>
                  <a:pt x="169" y="0"/>
                </a:lnTo>
                <a:lnTo>
                  <a:pt x="173" y="2"/>
                </a:lnTo>
                <a:lnTo>
                  <a:pt x="175" y="4"/>
                </a:lnTo>
                <a:lnTo>
                  <a:pt x="176" y="6"/>
                </a:lnTo>
                <a:lnTo>
                  <a:pt x="178" y="10"/>
                </a:lnTo>
                <a:lnTo>
                  <a:pt x="182" y="12"/>
                </a:lnTo>
                <a:lnTo>
                  <a:pt x="184" y="14"/>
                </a:lnTo>
                <a:lnTo>
                  <a:pt x="186" y="16"/>
                </a:lnTo>
                <a:lnTo>
                  <a:pt x="190" y="19"/>
                </a:lnTo>
                <a:lnTo>
                  <a:pt x="192" y="21"/>
                </a:lnTo>
                <a:lnTo>
                  <a:pt x="194" y="23"/>
                </a:lnTo>
                <a:lnTo>
                  <a:pt x="221" y="25"/>
                </a:lnTo>
                <a:lnTo>
                  <a:pt x="247" y="29"/>
                </a:lnTo>
                <a:lnTo>
                  <a:pt x="249" y="31"/>
                </a:lnTo>
                <a:lnTo>
                  <a:pt x="251" y="33"/>
                </a:lnTo>
                <a:lnTo>
                  <a:pt x="253" y="35"/>
                </a:lnTo>
                <a:lnTo>
                  <a:pt x="257" y="39"/>
                </a:lnTo>
                <a:lnTo>
                  <a:pt x="259" y="41"/>
                </a:lnTo>
                <a:lnTo>
                  <a:pt x="261" y="43"/>
                </a:lnTo>
                <a:lnTo>
                  <a:pt x="261" y="60"/>
                </a:lnTo>
                <a:lnTo>
                  <a:pt x="261" y="77"/>
                </a:lnTo>
                <a:lnTo>
                  <a:pt x="261" y="94"/>
                </a:lnTo>
                <a:lnTo>
                  <a:pt x="261" y="110"/>
                </a:lnTo>
                <a:lnTo>
                  <a:pt x="259" y="114"/>
                </a:lnTo>
                <a:lnTo>
                  <a:pt x="257" y="115"/>
                </a:lnTo>
                <a:lnTo>
                  <a:pt x="253" y="117"/>
                </a:lnTo>
                <a:lnTo>
                  <a:pt x="251" y="121"/>
                </a:lnTo>
                <a:lnTo>
                  <a:pt x="249" y="123"/>
                </a:lnTo>
                <a:lnTo>
                  <a:pt x="247" y="125"/>
                </a:lnTo>
                <a:lnTo>
                  <a:pt x="246" y="127"/>
                </a:lnTo>
                <a:lnTo>
                  <a:pt x="242" y="131"/>
                </a:lnTo>
                <a:lnTo>
                  <a:pt x="240" y="133"/>
                </a:lnTo>
                <a:lnTo>
                  <a:pt x="238" y="135"/>
                </a:lnTo>
                <a:lnTo>
                  <a:pt x="234" y="142"/>
                </a:lnTo>
                <a:lnTo>
                  <a:pt x="232" y="150"/>
                </a:lnTo>
                <a:lnTo>
                  <a:pt x="230" y="152"/>
                </a:lnTo>
                <a:lnTo>
                  <a:pt x="228" y="154"/>
                </a:lnTo>
                <a:lnTo>
                  <a:pt x="224" y="156"/>
                </a:lnTo>
                <a:lnTo>
                  <a:pt x="223" y="160"/>
                </a:lnTo>
                <a:lnTo>
                  <a:pt x="221" y="161"/>
                </a:lnTo>
                <a:lnTo>
                  <a:pt x="219" y="163"/>
                </a:lnTo>
                <a:lnTo>
                  <a:pt x="219" y="169"/>
                </a:lnTo>
                <a:lnTo>
                  <a:pt x="219" y="173"/>
                </a:lnTo>
                <a:lnTo>
                  <a:pt x="221" y="177"/>
                </a:lnTo>
                <a:lnTo>
                  <a:pt x="223" y="179"/>
                </a:lnTo>
                <a:lnTo>
                  <a:pt x="236" y="181"/>
                </a:lnTo>
                <a:lnTo>
                  <a:pt x="247" y="183"/>
                </a:lnTo>
                <a:lnTo>
                  <a:pt x="249" y="186"/>
                </a:lnTo>
                <a:lnTo>
                  <a:pt x="251" y="188"/>
                </a:lnTo>
                <a:lnTo>
                  <a:pt x="257" y="196"/>
                </a:lnTo>
                <a:lnTo>
                  <a:pt x="261" y="202"/>
                </a:lnTo>
                <a:lnTo>
                  <a:pt x="257" y="202"/>
                </a:lnTo>
                <a:lnTo>
                  <a:pt x="251" y="202"/>
                </a:lnTo>
                <a:lnTo>
                  <a:pt x="192" y="194"/>
                </a:lnTo>
                <a:lnTo>
                  <a:pt x="159" y="190"/>
                </a:lnTo>
                <a:lnTo>
                  <a:pt x="142" y="190"/>
                </a:lnTo>
                <a:lnTo>
                  <a:pt x="127" y="192"/>
                </a:lnTo>
                <a:lnTo>
                  <a:pt x="123" y="209"/>
                </a:lnTo>
                <a:lnTo>
                  <a:pt x="119" y="227"/>
                </a:lnTo>
                <a:lnTo>
                  <a:pt x="115" y="244"/>
                </a:lnTo>
                <a:lnTo>
                  <a:pt x="111" y="261"/>
                </a:lnTo>
                <a:lnTo>
                  <a:pt x="105" y="257"/>
                </a:lnTo>
                <a:lnTo>
                  <a:pt x="100" y="254"/>
                </a:lnTo>
                <a:lnTo>
                  <a:pt x="79" y="271"/>
                </a:lnTo>
                <a:lnTo>
                  <a:pt x="58" y="290"/>
                </a:lnTo>
                <a:lnTo>
                  <a:pt x="56" y="290"/>
                </a:lnTo>
                <a:lnTo>
                  <a:pt x="54" y="290"/>
                </a:lnTo>
                <a:lnTo>
                  <a:pt x="52" y="288"/>
                </a:lnTo>
                <a:lnTo>
                  <a:pt x="48" y="284"/>
                </a:lnTo>
                <a:lnTo>
                  <a:pt x="46" y="282"/>
                </a:lnTo>
                <a:lnTo>
                  <a:pt x="44" y="280"/>
                </a:lnTo>
                <a:lnTo>
                  <a:pt x="42" y="277"/>
                </a:lnTo>
                <a:lnTo>
                  <a:pt x="40" y="275"/>
                </a:lnTo>
                <a:lnTo>
                  <a:pt x="23" y="273"/>
                </a:lnTo>
                <a:lnTo>
                  <a:pt x="6" y="271"/>
                </a:lnTo>
                <a:lnTo>
                  <a:pt x="2" y="267"/>
                </a:lnTo>
                <a:lnTo>
                  <a:pt x="0" y="265"/>
                </a:lnTo>
                <a:lnTo>
                  <a:pt x="2" y="263"/>
                </a:lnTo>
                <a:lnTo>
                  <a:pt x="6" y="261"/>
                </a:lnTo>
                <a:lnTo>
                  <a:pt x="8" y="257"/>
                </a:lnTo>
                <a:lnTo>
                  <a:pt x="10" y="255"/>
                </a:lnTo>
                <a:lnTo>
                  <a:pt x="13" y="254"/>
                </a:lnTo>
                <a:lnTo>
                  <a:pt x="15" y="252"/>
                </a:lnTo>
                <a:lnTo>
                  <a:pt x="17" y="244"/>
                </a:lnTo>
                <a:lnTo>
                  <a:pt x="19" y="236"/>
                </a:lnTo>
                <a:lnTo>
                  <a:pt x="21" y="234"/>
                </a:lnTo>
                <a:lnTo>
                  <a:pt x="25" y="231"/>
                </a:lnTo>
                <a:lnTo>
                  <a:pt x="27" y="229"/>
                </a:lnTo>
                <a:lnTo>
                  <a:pt x="29" y="227"/>
                </a:lnTo>
                <a:lnTo>
                  <a:pt x="31" y="225"/>
                </a:lnTo>
                <a:lnTo>
                  <a:pt x="35" y="223"/>
                </a:lnTo>
                <a:lnTo>
                  <a:pt x="36" y="209"/>
                </a:lnTo>
                <a:lnTo>
                  <a:pt x="40" y="198"/>
                </a:lnTo>
                <a:lnTo>
                  <a:pt x="42" y="196"/>
                </a:lnTo>
                <a:lnTo>
                  <a:pt x="44" y="192"/>
                </a:lnTo>
                <a:lnTo>
                  <a:pt x="46" y="190"/>
                </a:lnTo>
                <a:lnTo>
                  <a:pt x="48" y="188"/>
                </a:lnTo>
                <a:lnTo>
                  <a:pt x="52" y="184"/>
                </a:lnTo>
                <a:lnTo>
                  <a:pt x="54" y="18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1" name="Freeform 18"/>
          <p:cNvSpPr>
            <a:spLocks/>
          </p:cNvSpPr>
          <p:nvPr/>
        </p:nvSpPr>
        <p:spPr bwMode="auto">
          <a:xfrm>
            <a:off x="2154238" y="3756025"/>
            <a:ext cx="439737" cy="517525"/>
          </a:xfrm>
          <a:custGeom>
            <a:avLst/>
            <a:gdLst>
              <a:gd name="T0" fmla="*/ 2147483647 w 311"/>
              <a:gd name="T1" fmla="*/ 2147483647 h 435"/>
              <a:gd name="T2" fmla="*/ 2147483647 w 311"/>
              <a:gd name="T3" fmla="*/ 2147483647 h 435"/>
              <a:gd name="T4" fmla="*/ 2147483647 w 311"/>
              <a:gd name="T5" fmla="*/ 2147483647 h 435"/>
              <a:gd name="T6" fmla="*/ 2147483647 w 311"/>
              <a:gd name="T7" fmla="*/ 2147483647 h 435"/>
              <a:gd name="T8" fmla="*/ 2147483647 w 311"/>
              <a:gd name="T9" fmla="*/ 2147483647 h 435"/>
              <a:gd name="T10" fmla="*/ 2147483647 w 311"/>
              <a:gd name="T11" fmla="*/ 2147483647 h 435"/>
              <a:gd name="T12" fmla="*/ 2147483647 w 311"/>
              <a:gd name="T13" fmla="*/ 2147483647 h 435"/>
              <a:gd name="T14" fmla="*/ 2147483647 w 311"/>
              <a:gd name="T15" fmla="*/ 2147483647 h 435"/>
              <a:gd name="T16" fmla="*/ 2147483647 w 311"/>
              <a:gd name="T17" fmla="*/ 2147483647 h 435"/>
              <a:gd name="T18" fmla="*/ 2147483647 w 311"/>
              <a:gd name="T19" fmla="*/ 2147483647 h 435"/>
              <a:gd name="T20" fmla="*/ 2147483647 w 311"/>
              <a:gd name="T21" fmla="*/ 2147483647 h 435"/>
              <a:gd name="T22" fmla="*/ 2147483647 w 311"/>
              <a:gd name="T23" fmla="*/ 2147483647 h 435"/>
              <a:gd name="T24" fmla="*/ 2147483647 w 311"/>
              <a:gd name="T25" fmla="*/ 2147483647 h 435"/>
              <a:gd name="T26" fmla="*/ 2147483647 w 311"/>
              <a:gd name="T27" fmla="*/ 2147483647 h 435"/>
              <a:gd name="T28" fmla="*/ 2147483647 w 311"/>
              <a:gd name="T29" fmla="*/ 2147483647 h 435"/>
              <a:gd name="T30" fmla="*/ 2147483647 w 311"/>
              <a:gd name="T31" fmla="*/ 2147483647 h 435"/>
              <a:gd name="T32" fmla="*/ 2147483647 w 311"/>
              <a:gd name="T33" fmla="*/ 2147483647 h 435"/>
              <a:gd name="T34" fmla="*/ 2147483647 w 311"/>
              <a:gd name="T35" fmla="*/ 2147483647 h 435"/>
              <a:gd name="T36" fmla="*/ 2147483647 w 311"/>
              <a:gd name="T37" fmla="*/ 2147483647 h 435"/>
              <a:gd name="T38" fmla="*/ 2147483647 w 311"/>
              <a:gd name="T39" fmla="*/ 2147483647 h 435"/>
              <a:gd name="T40" fmla="*/ 2147483647 w 311"/>
              <a:gd name="T41" fmla="*/ 2147483647 h 435"/>
              <a:gd name="T42" fmla="*/ 2147483647 w 311"/>
              <a:gd name="T43" fmla="*/ 2147483647 h 435"/>
              <a:gd name="T44" fmla="*/ 2147483647 w 311"/>
              <a:gd name="T45" fmla="*/ 2147483647 h 435"/>
              <a:gd name="T46" fmla="*/ 2147483647 w 311"/>
              <a:gd name="T47" fmla="*/ 2147483647 h 435"/>
              <a:gd name="T48" fmla="*/ 2147483647 w 311"/>
              <a:gd name="T49" fmla="*/ 2147483647 h 435"/>
              <a:gd name="T50" fmla="*/ 2147483647 w 311"/>
              <a:gd name="T51" fmla="*/ 2147483647 h 435"/>
              <a:gd name="T52" fmla="*/ 2147483647 w 311"/>
              <a:gd name="T53" fmla="*/ 2147483647 h 435"/>
              <a:gd name="T54" fmla="*/ 2147483647 w 311"/>
              <a:gd name="T55" fmla="*/ 2147483647 h 435"/>
              <a:gd name="T56" fmla="*/ 2147483647 w 311"/>
              <a:gd name="T57" fmla="*/ 2147483647 h 435"/>
              <a:gd name="T58" fmla="*/ 2147483647 w 311"/>
              <a:gd name="T59" fmla="*/ 2147483647 h 435"/>
              <a:gd name="T60" fmla="*/ 2147483647 w 311"/>
              <a:gd name="T61" fmla="*/ 2147483647 h 435"/>
              <a:gd name="T62" fmla="*/ 2147483647 w 311"/>
              <a:gd name="T63" fmla="*/ 0 h 435"/>
              <a:gd name="T64" fmla="*/ 2147483647 w 311"/>
              <a:gd name="T65" fmla="*/ 2147483647 h 435"/>
              <a:gd name="T66" fmla="*/ 2147483647 w 311"/>
              <a:gd name="T67" fmla="*/ 2147483647 h 435"/>
              <a:gd name="T68" fmla="*/ 2147483647 w 311"/>
              <a:gd name="T69" fmla="*/ 2147483647 h 435"/>
              <a:gd name="T70" fmla="*/ 2147483647 w 311"/>
              <a:gd name="T71" fmla="*/ 2147483647 h 435"/>
              <a:gd name="T72" fmla="*/ 2147483647 w 311"/>
              <a:gd name="T73" fmla="*/ 2147483647 h 435"/>
              <a:gd name="T74" fmla="*/ 2147483647 w 311"/>
              <a:gd name="T75" fmla="*/ 2147483647 h 435"/>
              <a:gd name="T76" fmla="*/ 2147483647 w 311"/>
              <a:gd name="T77" fmla="*/ 2147483647 h 435"/>
              <a:gd name="T78" fmla="*/ 2147483647 w 311"/>
              <a:gd name="T79" fmla="*/ 2147483647 h 435"/>
              <a:gd name="T80" fmla="*/ 2147483647 w 311"/>
              <a:gd name="T81" fmla="*/ 2147483647 h 435"/>
              <a:gd name="T82" fmla="*/ 2147483647 w 311"/>
              <a:gd name="T83" fmla="*/ 2147483647 h 435"/>
              <a:gd name="T84" fmla="*/ 2147483647 w 311"/>
              <a:gd name="T85" fmla="*/ 2147483647 h 435"/>
              <a:gd name="T86" fmla="*/ 2147483647 w 311"/>
              <a:gd name="T87" fmla="*/ 2147483647 h 435"/>
              <a:gd name="T88" fmla="*/ 2147483647 w 311"/>
              <a:gd name="T89" fmla="*/ 2147483647 h 435"/>
              <a:gd name="T90" fmla="*/ 2147483647 w 311"/>
              <a:gd name="T91" fmla="*/ 2147483647 h 435"/>
              <a:gd name="T92" fmla="*/ 2147483647 w 311"/>
              <a:gd name="T93" fmla="*/ 2147483647 h 435"/>
              <a:gd name="T94" fmla="*/ 2147483647 w 311"/>
              <a:gd name="T95" fmla="*/ 2147483647 h 435"/>
              <a:gd name="T96" fmla="*/ 2147483647 w 311"/>
              <a:gd name="T97" fmla="*/ 2147483647 h 435"/>
              <a:gd name="T98" fmla="*/ 2147483647 w 311"/>
              <a:gd name="T99" fmla="*/ 2147483647 h 435"/>
              <a:gd name="T100" fmla="*/ 2147483647 w 311"/>
              <a:gd name="T101" fmla="*/ 2147483647 h 435"/>
              <a:gd name="T102" fmla="*/ 2147483647 w 311"/>
              <a:gd name="T103" fmla="*/ 2147483647 h 435"/>
              <a:gd name="T104" fmla="*/ 2147483647 w 311"/>
              <a:gd name="T105" fmla="*/ 2147483647 h 435"/>
              <a:gd name="T106" fmla="*/ 2147483647 w 311"/>
              <a:gd name="T107" fmla="*/ 2147483647 h 435"/>
              <a:gd name="T108" fmla="*/ 2147483647 w 311"/>
              <a:gd name="T109" fmla="*/ 2147483647 h 435"/>
              <a:gd name="T110" fmla="*/ 2147483647 w 311"/>
              <a:gd name="T111" fmla="*/ 2147483647 h 435"/>
              <a:gd name="T112" fmla="*/ 2147483647 w 311"/>
              <a:gd name="T113" fmla="*/ 2147483647 h 435"/>
              <a:gd name="T114" fmla="*/ 2147483647 w 311"/>
              <a:gd name="T115" fmla="*/ 2147483647 h 43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11"/>
              <a:gd name="T175" fmla="*/ 0 h 435"/>
              <a:gd name="T176" fmla="*/ 311 w 311"/>
              <a:gd name="T177" fmla="*/ 435 h 43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11" h="435">
                <a:moveTo>
                  <a:pt x="238" y="291"/>
                </a:moveTo>
                <a:lnTo>
                  <a:pt x="233" y="297"/>
                </a:lnTo>
                <a:lnTo>
                  <a:pt x="223" y="305"/>
                </a:lnTo>
                <a:lnTo>
                  <a:pt x="221" y="307"/>
                </a:lnTo>
                <a:lnTo>
                  <a:pt x="219" y="309"/>
                </a:lnTo>
                <a:lnTo>
                  <a:pt x="217" y="312"/>
                </a:lnTo>
                <a:lnTo>
                  <a:pt x="215" y="314"/>
                </a:lnTo>
                <a:lnTo>
                  <a:pt x="211" y="316"/>
                </a:lnTo>
                <a:lnTo>
                  <a:pt x="210" y="318"/>
                </a:lnTo>
                <a:lnTo>
                  <a:pt x="206" y="332"/>
                </a:lnTo>
                <a:lnTo>
                  <a:pt x="204" y="343"/>
                </a:lnTo>
                <a:lnTo>
                  <a:pt x="202" y="345"/>
                </a:lnTo>
                <a:lnTo>
                  <a:pt x="200" y="349"/>
                </a:lnTo>
                <a:lnTo>
                  <a:pt x="196" y="351"/>
                </a:lnTo>
                <a:lnTo>
                  <a:pt x="194" y="353"/>
                </a:lnTo>
                <a:lnTo>
                  <a:pt x="192" y="355"/>
                </a:lnTo>
                <a:lnTo>
                  <a:pt x="190" y="357"/>
                </a:lnTo>
                <a:lnTo>
                  <a:pt x="188" y="364"/>
                </a:lnTo>
                <a:lnTo>
                  <a:pt x="185" y="372"/>
                </a:lnTo>
                <a:lnTo>
                  <a:pt x="183" y="374"/>
                </a:lnTo>
                <a:lnTo>
                  <a:pt x="181" y="378"/>
                </a:lnTo>
                <a:lnTo>
                  <a:pt x="177" y="380"/>
                </a:lnTo>
                <a:lnTo>
                  <a:pt x="175" y="381"/>
                </a:lnTo>
                <a:lnTo>
                  <a:pt x="173" y="383"/>
                </a:lnTo>
                <a:lnTo>
                  <a:pt x="171" y="387"/>
                </a:lnTo>
                <a:lnTo>
                  <a:pt x="171" y="391"/>
                </a:lnTo>
                <a:lnTo>
                  <a:pt x="171" y="397"/>
                </a:lnTo>
                <a:lnTo>
                  <a:pt x="173" y="399"/>
                </a:lnTo>
                <a:lnTo>
                  <a:pt x="175" y="401"/>
                </a:lnTo>
                <a:lnTo>
                  <a:pt x="173" y="403"/>
                </a:lnTo>
                <a:lnTo>
                  <a:pt x="171" y="406"/>
                </a:lnTo>
                <a:lnTo>
                  <a:pt x="167" y="408"/>
                </a:lnTo>
                <a:lnTo>
                  <a:pt x="165" y="410"/>
                </a:lnTo>
                <a:lnTo>
                  <a:pt x="163" y="414"/>
                </a:lnTo>
                <a:lnTo>
                  <a:pt x="162" y="416"/>
                </a:lnTo>
                <a:lnTo>
                  <a:pt x="158" y="418"/>
                </a:lnTo>
                <a:lnTo>
                  <a:pt x="156" y="420"/>
                </a:lnTo>
                <a:lnTo>
                  <a:pt x="154" y="424"/>
                </a:lnTo>
                <a:lnTo>
                  <a:pt x="150" y="426"/>
                </a:lnTo>
                <a:lnTo>
                  <a:pt x="148" y="428"/>
                </a:lnTo>
                <a:lnTo>
                  <a:pt x="146" y="429"/>
                </a:lnTo>
                <a:lnTo>
                  <a:pt x="144" y="433"/>
                </a:lnTo>
                <a:lnTo>
                  <a:pt x="142" y="435"/>
                </a:lnTo>
                <a:lnTo>
                  <a:pt x="137" y="435"/>
                </a:lnTo>
                <a:lnTo>
                  <a:pt x="133" y="435"/>
                </a:lnTo>
                <a:lnTo>
                  <a:pt x="129" y="433"/>
                </a:lnTo>
                <a:lnTo>
                  <a:pt x="127" y="429"/>
                </a:lnTo>
                <a:lnTo>
                  <a:pt x="119" y="428"/>
                </a:lnTo>
                <a:lnTo>
                  <a:pt x="112" y="426"/>
                </a:lnTo>
                <a:lnTo>
                  <a:pt x="110" y="424"/>
                </a:lnTo>
                <a:lnTo>
                  <a:pt x="108" y="420"/>
                </a:lnTo>
                <a:lnTo>
                  <a:pt x="85" y="418"/>
                </a:lnTo>
                <a:lnTo>
                  <a:pt x="64" y="416"/>
                </a:lnTo>
                <a:lnTo>
                  <a:pt x="62" y="414"/>
                </a:lnTo>
                <a:lnTo>
                  <a:pt x="60" y="410"/>
                </a:lnTo>
                <a:lnTo>
                  <a:pt x="60" y="406"/>
                </a:lnTo>
                <a:lnTo>
                  <a:pt x="60" y="401"/>
                </a:lnTo>
                <a:lnTo>
                  <a:pt x="62" y="399"/>
                </a:lnTo>
                <a:lnTo>
                  <a:pt x="64" y="397"/>
                </a:lnTo>
                <a:lnTo>
                  <a:pt x="68" y="391"/>
                </a:lnTo>
                <a:lnTo>
                  <a:pt x="68" y="381"/>
                </a:lnTo>
                <a:lnTo>
                  <a:pt x="68" y="372"/>
                </a:lnTo>
                <a:lnTo>
                  <a:pt x="64" y="368"/>
                </a:lnTo>
                <a:lnTo>
                  <a:pt x="62" y="364"/>
                </a:lnTo>
                <a:lnTo>
                  <a:pt x="60" y="362"/>
                </a:lnTo>
                <a:lnTo>
                  <a:pt x="64" y="358"/>
                </a:lnTo>
                <a:lnTo>
                  <a:pt x="69" y="353"/>
                </a:lnTo>
                <a:lnTo>
                  <a:pt x="71" y="351"/>
                </a:lnTo>
                <a:lnTo>
                  <a:pt x="73" y="349"/>
                </a:lnTo>
                <a:lnTo>
                  <a:pt x="73" y="337"/>
                </a:lnTo>
                <a:lnTo>
                  <a:pt x="73" y="328"/>
                </a:lnTo>
                <a:lnTo>
                  <a:pt x="71" y="326"/>
                </a:lnTo>
                <a:lnTo>
                  <a:pt x="69" y="324"/>
                </a:lnTo>
                <a:lnTo>
                  <a:pt x="58" y="322"/>
                </a:lnTo>
                <a:lnTo>
                  <a:pt x="45" y="318"/>
                </a:lnTo>
                <a:lnTo>
                  <a:pt x="43" y="316"/>
                </a:lnTo>
                <a:lnTo>
                  <a:pt x="41" y="314"/>
                </a:lnTo>
                <a:lnTo>
                  <a:pt x="37" y="297"/>
                </a:lnTo>
                <a:lnTo>
                  <a:pt x="35" y="280"/>
                </a:lnTo>
                <a:lnTo>
                  <a:pt x="33" y="278"/>
                </a:lnTo>
                <a:lnTo>
                  <a:pt x="31" y="276"/>
                </a:lnTo>
                <a:lnTo>
                  <a:pt x="27" y="264"/>
                </a:lnTo>
                <a:lnTo>
                  <a:pt x="25" y="251"/>
                </a:lnTo>
                <a:lnTo>
                  <a:pt x="23" y="249"/>
                </a:lnTo>
                <a:lnTo>
                  <a:pt x="21" y="247"/>
                </a:lnTo>
                <a:lnTo>
                  <a:pt x="18" y="234"/>
                </a:lnTo>
                <a:lnTo>
                  <a:pt x="16" y="222"/>
                </a:lnTo>
                <a:lnTo>
                  <a:pt x="14" y="220"/>
                </a:lnTo>
                <a:lnTo>
                  <a:pt x="12" y="218"/>
                </a:lnTo>
                <a:lnTo>
                  <a:pt x="8" y="192"/>
                </a:lnTo>
                <a:lnTo>
                  <a:pt x="6" y="165"/>
                </a:lnTo>
                <a:lnTo>
                  <a:pt x="4" y="161"/>
                </a:lnTo>
                <a:lnTo>
                  <a:pt x="0" y="159"/>
                </a:lnTo>
                <a:lnTo>
                  <a:pt x="6" y="149"/>
                </a:lnTo>
                <a:lnTo>
                  <a:pt x="12" y="140"/>
                </a:lnTo>
                <a:lnTo>
                  <a:pt x="14" y="138"/>
                </a:lnTo>
                <a:lnTo>
                  <a:pt x="16" y="136"/>
                </a:lnTo>
                <a:lnTo>
                  <a:pt x="18" y="132"/>
                </a:lnTo>
                <a:lnTo>
                  <a:pt x="21" y="130"/>
                </a:lnTo>
                <a:lnTo>
                  <a:pt x="23" y="128"/>
                </a:lnTo>
                <a:lnTo>
                  <a:pt x="25" y="126"/>
                </a:lnTo>
                <a:lnTo>
                  <a:pt x="27" y="119"/>
                </a:lnTo>
                <a:lnTo>
                  <a:pt x="31" y="111"/>
                </a:lnTo>
                <a:lnTo>
                  <a:pt x="33" y="109"/>
                </a:lnTo>
                <a:lnTo>
                  <a:pt x="35" y="107"/>
                </a:lnTo>
                <a:lnTo>
                  <a:pt x="37" y="86"/>
                </a:lnTo>
                <a:lnTo>
                  <a:pt x="41" y="67"/>
                </a:lnTo>
                <a:lnTo>
                  <a:pt x="68" y="67"/>
                </a:lnTo>
                <a:lnTo>
                  <a:pt x="83" y="67"/>
                </a:lnTo>
                <a:lnTo>
                  <a:pt x="85" y="67"/>
                </a:lnTo>
                <a:lnTo>
                  <a:pt x="87" y="65"/>
                </a:lnTo>
                <a:lnTo>
                  <a:pt x="89" y="65"/>
                </a:lnTo>
                <a:lnTo>
                  <a:pt x="89" y="63"/>
                </a:lnTo>
                <a:lnTo>
                  <a:pt x="91" y="59"/>
                </a:lnTo>
                <a:lnTo>
                  <a:pt x="92" y="57"/>
                </a:lnTo>
                <a:lnTo>
                  <a:pt x="96" y="38"/>
                </a:lnTo>
                <a:lnTo>
                  <a:pt x="98" y="19"/>
                </a:lnTo>
                <a:lnTo>
                  <a:pt x="110" y="19"/>
                </a:lnTo>
                <a:lnTo>
                  <a:pt x="115" y="19"/>
                </a:lnTo>
                <a:lnTo>
                  <a:pt x="117" y="17"/>
                </a:lnTo>
                <a:lnTo>
                  <a:pt x="117" y="15"/>
                </a:lnTo>
                <a:lnTo>
                  <a:pt x="119" y="11"/>
                </a:lnTo>
                <a:lnTo>
                  <a:pt x="121" y="9"/>
                </a:lnTo>
                <a:lnTo>
                  <a:pt x="129" y="7"/>
                </a:lnTo>
                <a:lnTo>
                  <a:pt x="137" y="3"/>
                </a:lnTo>
                <a:lnTo>
                  <a:pt x="139" y="2"/>
                </a:lnTo>
                <a:lnTo>
                  <a:pt x="142" y="0"/>
                </a:lnTo>
                <a:lnTo>
                  <a:pt x="146" y="0"/>
                </a:lnTo>
                <a:lnTo>
                  <a:pt x="150" y="0"/>
                </a:lnTo>
                <a:lnTo>
                  <a:pt x="154" y="2"/>
                </a:lnTo>
                <a:lnTo>
                  <a:pt x="156" y="3"/>
                </a:lnTo>
                <a:lnTo>
                  <a:pt x="158" y="11"/>
                </a:lnTo>
                <a:lnTo>
                  <a:pt x="162" y="19"/>
                </a:lnTo>
                <a:lnTo>
                  <a:pt x="163" y="21"/>
                </a:lnTo>
                <a:lnTo>
                  <a:pt x="165" y="25"/>
                </a:lnTo>
                <a:lnTo>
                  <a:pt x="173" y="27"/>
                </a:lnTo>
                <a:lnTo>
                  <a:pt x="181" y="28"/>
                </a:lnTo>
                <a:lnTo>
                  <a:pt x="183" y="30"/>
                </a:lnTo>
                <a:lnTo>
                  <a:pt x="185" y="34"/>
                </a:lnTo>
                <a:lnTo>
                  <a:pt x="192" y="36"/>
                </a:lnTo>
                <a:lnTo>
                  <a:pt x="200" y="38"/>
                </a:lnTo>
                <a:lnTo>
                  <a:pt x="202" y="42"/>
                </a:lnTo>
                <a:lnTo>
                  <a:pt x="204" y="44"/>
                </a:lnTo>
                <a:lnTo>
                  <a:pt x="211" y="51"/>
                </a:lnTo>
                <a:lnTo>
                  <a:pt x="219" y="57"/>
                </a:lnTo>
                <a:lnTo>
                  <a:pt x="221" y="59"/>
                </a:lnTo>
                <a:lnTo>
                  <a:pt x="223" y="63"/>
                </a:lnTo>
                <a:lnTo>
                  <a:pt x="227" y="69"/>
                </a:lnTo>
                <a:lnTo>
                  <a:pt x="229" y="76"/>
                </a:lnTo>
                <a:lnTo>
                  <a:pt x="231" y="80"/>
                </a:lnTo>
                <a:lnTo>
                  <a:pt x="233" y="82"/>
                </a:lnTo>
                <a:lnTo>
                  <a:pt x="238" y="82"/>
                </a:lnTo>
                <a:lnTo>
                  <a:pt x="244" y="82"/>
                </a:lnTo>
                <a:lnTo>
                  <a:pt x="246" y="80"/>
                </a:lnTo>
                <a:lnTo>
                  <a:pt x="248" y="76"/>
                </a:lnTo>
                <a:lnTo>
                  <a:pt x="250" y="80"/>
                </a:lnTo>
                <a:lnTo>
                  <a:pt x="254" y="82"/>
                </a:lnTo>
                <a:lnTo>
                  <a:pt x="256" y="84"/>
                </a:lnTo>
                <a:lnTo>
                  <a:pt x="257" y="86"/>
                </a:lnTo>
                <a:lnTo>
                  <a:pt x="259" y="90"/>
                </a:lnTo>
                <a:lnTo>
                  <a:pt x="261" y="92"/>
                </a:lnTo>
                <a:lnTo>
                  <a:pt x="265" y="94"/>
                </a:lnTo>
                <a:lnTo>
                  <a:pt x="267" y="96"/>
                </a:lnTo>
                <a:lnTo>
                  <a:pt x="269" y="99"/>
                </a:lnTo>
                <a:lnTo>
                  <a:pt x="273" y="101"/>
                </a:lnTo>
                <a:lnTo>
                  <a:pt x="275" y="103"/>
                </a:lnTo>
                <a:lnTo>
                  <a:pt x="277" y="107"/>
                </a:lnTo>
                <a:lnTo>
                  <a:pt x="279" y="109"/>
                </a:lnTo>
                <a:lnTo>
                  <a:pt x="282" y="111"/>
                </a:lnTo>
                <a:lnTo>
                  <a:pt x="288" y="113"/>
                </a:lnTo>
                <a:lnTo>
                  <a:pt x="296" y="117"/>
                </a:lnTo>
                <a:lnTo>
                  <a:pt x="298" y="119"/>
                </a:lnTo>
                <a:lnTo>
                  <a:pt x="302" y="121"/>
                </a:lnTo>
                <a:lnTo>
                  <a:pt x="304" y="136"/>
                </a:lnTo>
                <a:lnTo>
                  <a:pt x="305" y="149"/>
                </a:lnTo>
                <a:lnTo>
                  <a:pt x="307" y="165"/>
                </a:lnTo>
                <a:lnTo>
                  <a:pt x="311" y="178"/>
                </a:lnTo>
                <a:lnTo>
                  <a:pt x="307" y="182"/>
                </a:lnTo>
                <a:lnTo>
                  <a:pt x="305" y="184"/>
                </a:lnTo>
                <a:lnTo>
                  <a:pt x="284" y="184"/>
                </a:lnTo>
                <a:lnTo>
                  <a:pt x="261" y="184"/>
                </a:lnTo>
                <a:lnTo>
                  <a:pt x="261" y="190"/>
                </a:lnTo>
                <a:lnTo>
                  <a:pt x="261" y="197"/>
                </a:lnTo>
                <a:lnTo>
                  <a:pt x="259" y="201"/>
                </a:lnTo>
                <a:lnTo>
                  <a:pt x="257" y="203"/>
                </a:lnTo>
                <a:lnTo>
                  <a:pt x="256" y="201"/>
                </a:lnTo>
                <a:lnTo>
                  <a:pt x="254" y="197"/>
                </a:lnTo>
                <a:lnTo>
                  <a:pt x="254" y="190"/>
                </a:lnTo>
                <a:lnTo>
                  <a:pt x="254" y="184"/>
                </a:lnTo>
                <a:lnTo>
                  <a:pt x="246" y="184"/>
                </a:lnTo>
                <a:lnTo>
                  <a:pt x="238" y="184"/>
                </a:lnTo>
                <a:lnTo>
                  <a:pt x="236" y="182"/>
                </a:lnTo>
                <a:lnTo>
                  <a:pt x="233" y="178"/>
                </a:lnTo>
                <a:lnTo>
                  <a:pt x="236" y="176"/>
                </a:lnTo>
                <a:lnTo>
                  <a:pt x="238" y="174"/>
                </a:lnTo>
                <a:lnTo>
                  <a:pt x="238" y="169"/>
                </a:lnTo>
                <a:lnTo>
                  <a:pt x="238" y="165"/>
                </a:lnTo>
                <a:lnTo>
                  <a:pt x="236" y="161"/>
                </a:lnTo>
                <a:lnTo>
                  <a:pt x="233" y="159"/>
                </a:lnTo>
                <a:lnTo>
                  <a:pt x="213" y="159"/>
                </a:lnTo>
                <a:lnTo>
                  <a:pt x="194" y="159"/>
                </a:lnTo>
                <a:lnTo>
                  <a:pt x="192" y="161"/>
                </a:lnTo>
                <a:lnTo>
                  <a:pt x="190" y="165"/>
                </a:lnTo>
                <a:lnTo>
                  <a:pt x="186" y="169"/>
                </a:lnTo>
                <a:lnTo>
                  <a:pt x="186" y="178"/>
                </a:lnTo>
                <a:lnTo>
                  <a:pt x="186" y="190"/>
                </a:lnTo>
                <a:lnTo>
                  <a:pt x="190" y="193"/>
                </a:lnTo>
                <a:lnTo>
                  <a:pt x="192" y="195"/>
                </a:lnTo>
                <a:lnTo>
                  <a:pt x="194" y="197"/>
                </a:lnTo>
                <a:lnTo>
                  <a:pt x="196" y="211"/>
                </a:lnTo>
                <a:lnTo>
                  <a:pt x="200" y="222"/>
                </a:lnTo>
                <a:lnTo>
                  <a:pt x="202" y="224"/>
                </a:lnTo>
                <a:lnTo>
                  <a:pt x="204" y="228"/>
                </a:lnTo>
                <a:lnTo>
                  <a:pt x="211" y="230"/>
                </a:lnTo>
                <a:lnTo>
                  <a:pt x="219" y="232"/>
                </a:lnTo>
                <a:lnTo>
                  <a:pt x="221" y="234"/>
                </a:lnTo>
                <a:lnTo>
                  <a:pt x="223" y="236"/>
                </a:lnTo>
                <a:lnTo>
                  <a:pt x="231" y="238"/>
                </a:lnTo>
                <a:lnTo>
                  <a:pt x="275" y="236"/>
                </a:lnTo>
                <a:lnTo>
                  <a:pt x="286" y="236"/>
                </a:lnTo>
                <a:lnTo>
                  <a:pt x="300" y="236"/>
                </a:lnTo>
                <a:lnTo>
                  <a:pt x="296" y="245"/>
                </a:lnTo>
                <a:lnTo>
                  <a:pt x="292" y="257"/>
                </a:lnTo>
                <a:lnTo>
                  <a:pt x="288" y="259"/>
                </a:lnTo>
                <a:lnTo>
                  <a:pt x="286" y="261"/>
                </a:lnTo>
                <a:lnTo>
                  <a:pt x="284" y="263"/>
                </a:lnTo>
                <a:lnTo>
                  <a:pt x="282" y="266"/>
                </a:lnTo>
                <a:lnTo>
                  <a:pt x="279" y="268"/>
                </a:lnTo>
                <a:lnTo>
                  <a:pt x="277" y="270"/>
                </a:lnTo>
                <a:lnTo>
                  <a:pt x="275" y="276"/>
                </a:lnTo>
                <a:lnTo>
                  <a:pt x="275" y="284"/>
                </a:lnTo>
                <a:lnTo>
                  <a:pt x="263" y="284"/>
                </a:lnTo>
                <a:lnTo>
                  <a:pt x="254" y="286"/>
                </a:lnTo>
                <a:lnTo>
                  <a:pt x="246" y="287"/>
                </a:lnTo>
                <a:lnTo>
                  <a:pt x="238" y="29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2" name="Freeform 19"/>
          <p:cNvSpPr>
            <a:spLocks/>
          </p:cNvSpPr>
          <p:nvPr/>
        </p:nvSpPr>
        <p:spPr bwMode="auto">
          <a:xfrm>
            <a:off x="2952750" y="3744913"/>
            <a:ext cx="655638" cy="449262"/>
          </a:xfrm>
          <a:custGeom>
            <a:avLst/>
            <a:gdLst>
              <a:gd name="T0" fmla="*/ 2147483647 w 465"/>
              <a:gd name="T1" fmla="*/ 2147483647 h 378"/>
              <a:gd name="T2" fmla="*/ 2147483647 w 465"/>
              <a:gd name="T3" fmla="*/ 2147483647 h 378"/>
              <a:gd name="T4" fmla="*/ 2147483647 w 465"/>
              <a:gd name="T5" fmla="*/ 2147483647 h 378"/>
              <a:gd name="T6" fmla="*/ 2147483647 w 465"/>
              <a:gd name="T7" fmla="*/ 2147483647 h 378"/>
              <a:gd name="T8" fmla="*/ 2147483647 w 465"/>
              <a:gd name="T9" fmla="*/ 2147483647 h 378"/>
              <a:gd name="T10" fmla="*/ 2147483647 w 465"/>
              <a:gd name="T11" fmla="*/ 2147483647 h 378"/>
              <a:gd name="T12" fmla="*/ 2147483647 w 465"/>
              <a:gd name="T13" fmla="*/ 2147483647 h 378"/>
              <a:gd name="T14" fmla="*/ 0 w 465"/>
              <a:gd name="T15" fmla="*/ 2147483647 h 378"/>
              <a:gd name="T16" fmla="*/ 2147483647 w 465"/>
              <a:gd name="T17" fmla="*/ 2147483647 h 378"/>
              <a:gd name="T18" fmla="*/ 2147483647 w 465"/>
              <a:gd name="T19" fmla="*/ 2147483647 h 378"/>
              <a:gd name="T20" fmla="*/ 2147483647 w 465"/>
              <a:gd name="T21" fmla="*/ 2147483647 h 378"/>
              <a:gd name="T22" fmla="*/ 2147483647 w 465"/>
              <a:gd name="T23" fmla="*/ 2147483647 h 378"/>
              <a:gd name="T24" fmla="*/ 2147483647 w 465"/>
              <a:gd name="T25" fmla="*/ 2147483647 h 378"/>
              <a:gd name="T26" fmla="*/ 2147483647 w 465"/>
              <a:gd name="T27" fmla="*/ 2147483647 h 378"/>
              <a:gd name="T28" fmla="*/ 2147483647 w 465"/>
              <a:gd name="T29" fmla="*/ 2147483647 h 378"/>
              <a:gd name="T30" fmla="*/ 2147483647 w 465"/>
              <a:gd name="T31" fmla="*/ 2147483647 h 378"/>
              <a:gd name="T32" fmla="*/ 2147483647 w 465"/>
              <a:gd name="T33" fmla="*/ 2147483647 h 378"/>
              <a:gd name="T34" fmla="*/ 2147483647 w 465"/>
              <a:gd name="T35" fmla="*/ 2147483647 h 378"/>
              <a:gd name="T36" fmla="*/ 2147483647 w 465"/>
              <a:gd name="T37" fmla="*/ 2147483647 h 378"/>
              <a:gd name="T38" fmla="*/ 2147483647 w 465"/>
              <a:gd name="T39" fmla="*/ 2147483647 h 378"/>
              <a:gd name="T40" fmla="*/ 2147483647 w 465"/>
              <a:gd name="T41" fmla="*/ 2147483647 h 378"/>
              <a:gd name="T42" fmla="*/ 2147483647 w 465"/>
              <a:gd name="T43" fmla="*/ 2147483647 h 378"/>
              <a:gd name="T44" fmla="*/ 2147483647 w 465"/>
              <a:gd name="T45" fmla="*/ 2147483647 h 378"/>
              <a:gd name="T46" fmla="*/ 2147483647 w 465"/>
              <a:gd name="T47" fmla="*/ 2147483647 h 378"/>
              <a:gd name="T48" fmla="*/ 2147483647 w 465"/>
              <a:gd name="T49" fmla="*/ 2147483647 h 378"/>
              <a:gd name="T50" fmla="*/ 2147483647 w 465"/>
              <a:gd name="T51" fmla="*/ 2147483647 h 378"/>
              <a:gd name="T52" fmla="*/ 2147483647 w 465"/>
              <a:gd name="T53" fmla="*/ 2147483647 h 378"/>
              <a:gd name="T54" fmla="*/ 2147483647 w 465"/>
              <a:gd name="T55" fmla="*/ 2147483647 h 378"/>
              <a:gd name="T56" fmla="*/ 2147483647 w 465"/>
              <a:gd name="T57" fmla="*/ 2147483647 h 378"/>
              <a:gd name="T58" fmla="*/ 2147483647 w 465"/>
              <a:gd name="T59" fmla="*/ 2147483647 h 378"/>
              <a:gd name="T60" fmla="*/ 2147483647 w 465"/>
              <a:gd name="T61" fmla="*/ 2147483647 h 378"/>
              <a:gd name="T62" fmla="*/ 2147483647 w 465"/>
              <a:gd name="T63" fmla="*/ 2147483647 h 378"/>
              <a:gd name="T64" fmla="*/ 2147483647 w 465"/>
              <a:gd name="T65" fmla="*/ 2147483647 h 378"/>
              <a:gd name="T66" fmla="*/ 2147483647 w 465"/>
              <a:gd name="T67" fmla="*/ 2147483647 h 378"/>
              <a:gd name="T68" fmla="*/ 2147483647 w 465"/>
              <a:gd name="T69" fmla="*/ 2147483647 h 378"/>
              <a:gd name="T70" fmla="*/ 2147483647 w 465"/>
              <a:gd name="T71" fmla="*/ 2147483647 h 378"/>
              <a:gd name="T72" fmla="*/ 2147483647 w 465"/>
              <a:gd name="T73" fmla="*/ 2147483647 h 378"/>
              <a:gd name="T74" fmla="*/ 2147483647 w 465"/>
              <a:gd name="T75" fmla="*/ 2147483647 h 378"/>
              <a:gd name="T76" fmla="*/ 2147483647 w 465"/>
              <a:gd name="T77" fmla="*/ 2147483647 h 378"/>
              <a:gd name="T78" fmla="*/ 2147483647 w 465"/>
              <a:gd name="T79" fmla="*/ 2147483647 h 378"/>
              <a:gd name="T80" fmla="*/ 2147483647 w 465"/>
              <a:gd name="T81" fmla="*/ 2147483647 h 378"/>
              <a:gd name="T82" fmla="*/ 2147483647 w 465"/>
              <a:gd name="T83" fmla="*/ 2147483647 h 378"/>
              <a:gd name="T84" fmla="*/ 2147483647 w 465"/>
              <a:gd name="T85" fmla="*/ 2147483647 h 378"/>
              <a:gd name="T86" fmla="*/ 2147483647 w 465"/>
              <a:gd name="T87" fmla="*/ 2147483647 h 378"/>
              <a:gd name="T88" fmla="*/ 2147483647 w 465"/>
              <a:gd name="T89" fmla="*/ 2147483647 h 378"/>
              <a:gd name="T90" fmla="*/ 2147483647 w 465"/>
              <a:gd name="T91" fmla="*/ 2147483647 h 378"/>
              <a:gd name="T92" fmla="*/ 2147483647 w 465"/>
              <a:gd name="T93" fmla="*/ 2147483647 h 378"/>
              <a:gd name="T94" fmla="*/ 2147483647 w 465"/>
              <a:gd name="T95" fmla="*/ 2147483647 h 378"/>
              <a:gd name="T96" fmla="*/ 2147483647 w 465"/>
              <a:gd name="T97" fmla="*/ 2147483647 h 378"/>
              <a:gd name="T98" fmla="*/ 2147483647 w 465"/>
              <a:gd name="T99" fmla="*/ 2147483647 h 378"/>
              <a:gd name="T100" fmla="*/ 2147483647 w 465"/>
              <a:gd name="T101" fmla="*/ 2147483647 h 378"/>
              <a:gd name="T102" fmla="*/ 2147483647 w 465"/>
              <a:gd name="T103" fmla="*/ 2147483647 h 378"/>
              <a:gd name="T104" fmla="*/ 2147483647 w 465"/>
              <a:gd name="T105" fmla="*/ 2147483647 h 37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65"/>
              <a:gd name="T160" fmla="*/ 0 h 378"/>
              <a:gd name="T161" fmla="*/ 465 w 465"/>
              <a:gd name="T162" fmla="*/ 378 h 37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65" h="378">
                <a:moveTo>
                  <a:pt x="115" y="338"/>
                </a:moveTo>
                <a:lnTo>
                  <a:pt x="112" y="338"/>
                </a:lnTo>
                <a:lnTo>
                  <a:pt x="106" y="338"/>
                </a:lnTo>
                <a:lnTo>
                  <a:pt x="104" y="334"/>
                </a:lnTo>
                <a:lnTo>
                  <a:pt x="102" y="328"/>
                </a:lnTo>
                <a:lnTo>
                  <a:pt x="100" y="326"/>
                </a:lnTo>
                <a:lnTo>
                  <a:pt x="96" y="324"/>
                </a:lnTo>
                <a:lnTo>
                  <a:pt x="94" y="322"/>
                </a:lnTo>
                <a:lnTo>
                  <a:pt x="92" y="319"/>
                </a:lnTo>
                <a:lnTo>
                  <a:pt x="90" y="317"/>
                </a:lnTo>
                <a:lnTo>
                  <a:pt x="87" y="315"/>
                </a:lnTo>
                <a:lnTo>
                  <a:pt x="85" y="313"/>
                </a:lnTo>
                <a:lnTo>
                  <a:pt x="83" y="309"/>
                </a:lnTo>
                <a:lnTo>
                  <a:pt x="79" y="307"/>
                </a:lnTo>
                <a:lnTo>
                  <a:pt x="77" y="305"/>
                </a:lnTo>
                <a:lnTo>
                  <a:pt x="75" y="297"/>
                </a:lnTo>
                <a:lnTo>
                  <a:pt x="73" y="290"/>
                </a:lnTo>
                <a:lnTo>
                  <a:pt x="69" y="288"/>
                </a:lnTo>
                <a:lnTo>
                  <a:pt x="67" y="286"/>
                </a:lnTo>
                <a:lnTo>
                  <a:pt x="66" y="284"/>
                </a:lnTo>
                <a:lnTo>
                  <a:pt x="64" y="280"/>
                </a:lnTo>
                <a:lnTo>
                  <a:pt x="62" y="278"/>
                </a:lnTo>
                <a:lnTo>
                  <a:pt x="58" y="276"/>
                </a:lnTo>
                <a:lnTo>
                  <a:pt x="46" y="273"/>
                </a:lnTo>
                <a:lnTo>
                  <a:pt x="35" y="271"/>
                </a:lnTo>
                <a:lnTo>
                  <a:pt x="31" y="269"/>
                </a:lnTo>
                <a:lnTo>
                  <a:pt x="29" y="267"/>
                </a:lnTo>
                <a:lnTo>
                  <a:pt x="27" y="263"/>
                </a:lnTo>
                <a:lnTo>
                  <a:pt x="23" y="261"/>
                </a:lnTo>
                <a:lnTo>
                  <a:pt x="21" y="259"/>
                </a:lnTo>
                <a:lnTo>
                  <a:pt x="20" y="257"/>
                </a:lnTo>
                <a:lnTo>
                  <a:pt x="18" y="250"/>
                </a:lnTo>
                <a:lnTo>
                  <a:pt x="16" y="242"/>
                </a:lnTo>
                <a:lnTo>
                  <a:pt x="12" y="240"/>
                </a:lnTo>
                <a:lnTo>
                  <a:pt x="10" y="238"/>
                </a:lnTo>
                <a:lnTo>
                  <a:pt x="8" y="230"/>
                </a:lnTo>
                <a:lnTo>
                  <a:pt x="6" y="223"/>
                </a:lnTo>
                <a:lnTo>
                  <a:pt x="2" y="221"/>
                </a:lnTo>
                <a:lnTo>
                  <a:pt x="0" y="217"/>
                </a:lnTo>
                <a:lnTo>
                  <a:pt x="0" y="203"/>
                </a:lnTo>
                <a:lnTo>
                  <a:pt x="0" y="188"/>
                </a:lnTo>
                <a:lnTo>
                  <a:pt x="2" y="186"/>
                </a:lnTo>
                <a:lnTo>
                  <a:pt x="6" y="184"/>
                </a:lnTo>
                <a:lnTo>
                  <a:pt x="6" y="169"/>
                </a:lnTo>
                <a:lnTo>
                  <a:pt x="6" y="155"/>
                </a:lnTo>
                <a:lnTo>
                  <a:pt x="2" y="152"/>
                </a:lnTo>
                <a:lnTo>
                  <a:pt x="0" y="150"/>
                </a:lnTo>
                <a:lnTo>
                  <a:pt x="2" y="148"/>
                </a:lnTo>
                <a:lnTo>
                  <a:pt x="6" y="146"/>
                </a:lnTo>
                <a:lnTo>
                  <a:pt x="8" y="142"/>
                </a:lnTo>
                <a:lnTo>
                  <a:pt x="10" y="140"/>
                </a:lnTo>
                <a:lnTo>
                  <a:pt x="12" y="138"/>
                </a:lnTo>
                <a:lnTo>
                  <a:pt x="16" y="136"/>
                </a:lnTo>
                <a:lnTo>
                  <a:pt x="18" y="132"/>
                </a:lnTo>
                <a:lnTo>
                  <a:pt x="20" y="131"/>
                </a:lnTo>
                <a:lnTo>
                  <a:pt x="21" y="129"/>
                </a:lnTo>
                <a:lnTo>
                  <a:pt x="23" y="127"/>
                </a:lnTo>
                <a:lnTo>
                  <a:pt x="46" y="123"/>
                </a:lnTo>
                <a:lnTo>
                  <a:pt x="67" y="121"/>
                </a:lnTo>
                <a:lnTo>
                  <a:pt x="69" y="119"/>
                </a:lnTo>
                <a:lnTo>
                  <a:pt x="73" y="117"/>
                </a:lnTo>
                <a:lnTo>
                  <a:pt x="75" y="104"/>
                </a:lnTo>
                <a:lnTo>
                  <a:pt x="77" y="92"/>
                </a:lnTo>
                <a:lnTo>
                  <a:pt x="79" y="90"/>
                </a:lnTo>
                <a:lnTo>
                  <a:pt x="83" y="86"/>
                </a:lnTo>
                <a:lnTo>
                  <a:pt x="85" y="86"/>
                </a:lnTo>
                <a:lnTo>
                  <a:pt x="87" y="83"/>
                </a:lnTo>
                <a:lnTo>
                  <a:pt x="89" y="75"/>
                </a:lnTo>
                <a:lnTo>
                  <a:pt x="92" y="58"/>
                </a:lnTo>
                <a:lnTo>
                  <a:pt x="94" y="60"/>
                </a:lnTo>
                <a:lnTo>
                  <a:pt x="96" y="63"/>
                </a:lnTo>
                <a:lnTo>
                  <a:pt x="102" y="65"/>
                </a:lnTo>
                <a:lnTo>
                  <a:pt x="112" y="67"/>
                </a:lnTo>
                <a:lnTo>
                  <a:pt x="121" y="65"/>
                </a:lnTo>
                <a:lnTo>
                  <a:pt x="127" y="63"/>
                </a:lnTo>
                <a:lnTo>
                  <a:pt x="129" y="60"/>
                </a:lnTo>
                <a:lnTo>
                  <a:pt x="131" y="58"/>
                </a:lnTo>
                <a:lnTo>
                  <a:pt x="133" y="56"/>
                </a:lnTo>
                <a:lnTo>
                  <a:pt x="135" y="54"/>
                </a:lnTo>
                <a:lnTo>
                  <a:pt x="138" y="52"/>
                </a:lnTo>
                <a:lnTo>
                  <a:pt x="140" y="48"/>
                </a:lnTo>
                <a:lnTo>
                  <a:pt x="167" y="46"/>
                </a:lnTo>
                <a:lnTo>
                  <a:pt x="194" y="44"/>
                </a:lnTo>
                <a:lnTo>
                  <a:pt x="196" y="40"/>
                </a:lnTo>
                <a:lnTo>
                  <a:pt x="198" y="38"/>
                </a:lnTo>
                <a:lnTo>
                  <a:pt x="200" y="37"/>
                </a:lnTo>
                <a:lnTo>
                  <a:pt x="204" y="35"/>
                </a:lnTo>
                <a:lnTo>
                  <a:pt x="206" y="31"/>
                </a:lnTo>
                <a:lnTo>
                  <a:pt x="208" y="29"/>
                </a:lnTo>
                <a:lnTo>
                  <a:pt x="211" y="27"/>
                </a:lnTo>
                <a:lnTo>
                  <a:pt x="213" y="25"/>
                </a:lnTo>
                <a:lnTo>
                  <a:pt x="215" y="21"/>
                </a:lnTo>
                <a:lnTo>
                  <a:pt x="217" y="19"/>
                </a:lnTo>
                <a:lnTo>
                  <a:pt x="231" y="17"/>
                </a:lnTo>
                <a:lnTo>
                  <a:pt x="242" y="13"/>
                </a:lnTo>
                <a:lnTo>
                  <a:pt x="244" y="12"/>
                </a:lnTo>
                <a:lnTo>
                  <a:pt x="248" y="10"/>
                </a:lnTo>
                <a:lnTo>
                  <a:pt x="250" y="8"/>
                </a:lnTo>
                <a:lnTo>
                  <a:pt x="252" y="6"/>
                </a:lnTo>
                <a:lnTo>
                  <a:pt x="254" y="2"/>
                </a:lnTo>
                <a:lnTo>
                  <a:pt x="255" y="0"/>
                </a:lnTo>
                <a:lnTo>
                  <a:pt x="261" y="0"/>
                </a:lnTo>
                <a:lnTo>
                  <a:pt x="267" y="0"/>
                </a:lnTo>
                <a:lnTo>
                  <a:pt x="269" y="2"/>
                </a:lnTo>
                <a:lnTo>
                  <a:pt x="271" y="6"/>
                </a:lnTo>
                <a:lnTo>
                  <a:pt x="273" y="8"/>
                </a:lnTo>
                <a:lnTo>
                  <a:pt x="277" y="10"/>
                </a:lnTo>
                <a:lnTo>
                  <a:pt x="279" y="12"/>
                </a:lnTo>
                <a:lnTo>
                  <a:pt x="280" y="13"/>
                </a:lnTo>
                <a:lnTo>
                  <a:pt x="292" y="17"/>
                </a:lnTo>
                <a:lnTo>
                  <a:pt x="305" y="19"/>
                </a:lnTo>
                <a:lnTo>
                  <a:pt x="307" y="21"/>
                </a:lnTo>
                <a:lnTo>
                  <a:pt x="309" y="25"/>
                </a:lnTo>
                <a:lnTo>
                  <a:pt x="317" y="27"/>
                </a:lnTo>
                <a:lnTo>
                  <a:pt x="325" y="29"/>
                </a:lnTo>
                <a:lnTo>
                  <a:pt x="326" y="31"/>
                </a:lnTo>
                <a:lnTo>
                  <a:pt x="328" y="35"/>
                </a:lnTo>
                <a:lnTo>
                  <a:pt x="336" y="37"/>
                </a:lnTo>
                <a:lnTo>
                  <a:pt x="344" y="38"/>
                </a:lnTo>
                <a:lnTo>
                  <a:pt x="346" y="40"/>
                </a:lnTo>
                <a:lnTo>
                  <a:pt x="348" y="44"/>
                </a:lnTo>
                <a:lnTo>
                  <a:pt x="351" y="56"/>
                </a:lnTo>
                <a:lnTo>
                  <a:pt x="353" y="67"/>
                </a:lnTo>
                <a:lnTo>
                  <a:pt x="355" y="69"/>
                </a:lnTo>
                <a:lnTo>
                  <a:pt x="359" y="73"/>
                </a:lnTo>
                <a:lnTo>
                  <a:pt x="361" y="84"/>
                </a:lnTo>
                <a:lnTo>
                  <a:pt x="363" y="96"/>
                </a:lnTo>
                <a:lnTo>
                  <a:pt x="365" y="100"/>
                </a:lnTo>
                <a:lnTo>
                  <a:pt x="367" y="102"/>
                </a:lnTo>
                <a:lnTo>
                  <a:pt x="371" y="109"/>
                </a:lnTo>
                <a:lnTo>
                  <a:pt x="373" y="117"/>
                </a:lnTo>
                <a:lnTo>
                  <a:pt x="374" y="119"/>
                </a:lnTo>
                <a:lnTo>
                  <a:pt x="376" y="121"/>
                </a:lnTo>
                <a:lnTo>
                  <a:pt x="380" y="123"/>
                </a:lnTo>
                <a:lnTo>
                  <a:pt x="382" y="127"/>
                </a:lnTo>
                <a:lnTo>
                  <a:pt x="384" y="129"/>
                </a:lnTo>
                <a:lnTo>
                  <a:pt x="388" y="131"/>
                </a:lnTo>
                <a:lnTo>
                  <a:pt x="390" y="132"/>
                </a:lnTo>
                <a:lnTo>
                  <a:pt x="392" y="136"/>
                </a:lnTo>
                <a:lnTo>
                  <a:pt x="394" y="138"/>
                </a:lnTo>
                <a:lnTo>
                  <a:pt x="397" y="140"/>
                </a:lnTo>
                <a:lnTo>
                  <a:pt x="403" y="142"/>
                </a:lnTo>
                <a:lnTo>
                  <a:pt x="411" y="146"/>
                </a:lnTo>
                <a:lnTo>
                  <a:pt x="413" y="148"/>
                </a:lnTo>
                <a:lnTo>
                  <a:pt x="417" y="150"/>
                </a:lnTo>
                <a:lnTo>
                  <a:pt x="422" y="152"/>
                </a:lnTo>
                <a:lnTo>
                  <a:pt x="430" y="155"/>
                </a:lnTo>
                <a:lnTo>
                  <a:pt x="432" y="157"/>
                </a:lnTo>
                <a:lnTo>
                  <a:pt x="436" y="159"/>
                </a:lnTo>
                <a:lnTo>
                  <a:pt x="447" y="161"/>
                </a:lnTo>
                <a:lnTo>
                  <a:pt x="459" y="165"/>
                </a:lnTo>
                <a:lnTo>
                  <a:pt x="461" y="167"/>
                </a:lnTo>
                <a:lnTo>
                  <a:pt x="465" y="169"/>
                </a:lnTo>
                <a:lnTo>
                  <a:pt x="465" y="179"/>
                </a:lnTo>
                <a:lnTo>
                  <a:pt x="465" y="188"/>
                </a:lnTo>
                <a:lnTo>
                  <a:pt x="461" y="192"/>
                </a:lnTo>
                <a:lnTo>
                  <a:pt x="459" y="194"/>
                </a:lnTo>
                <a:lnTo>
                  <a:pt x="457" y="192"/>
                </a:lnTo>
                <a:lnTo>
                  <a:pt x="455" y="188"/>
                </a:lnTo>
                <a:lnTo>
                  <a:pt x="455" y="180"/>
                </a:lnTo>
                <a:lnTo>
                  <a:pt x="453" y="177"/>
                </a:lnTo>
                <a:lnTo>
                  <a:pt x="451" y="175"/>
                </a:lnTo>
                <a:lnTo>
                  <a:pt x="445" y="175"/>
                </a:lnTo>
                <a:lnTo>
                  <a:pt x="445" y="180"/>
                </a:lnTo>
                <a:lnTo>
                  <a:pt x="445" y="188"/>
                </a:lnTo>
                <a:lnTo>
                  <a:pt x="444" y="192"/>
                </a:lnTo>
                <a:lnTo>
                  <a:pt x="440" y="194"/>
                </a:lnTo>
                <a:lnTo>
                  <a:pt x="420" y="194"/>
                </a:lnTo>
                <a:lnTo>
                  <a:pt x="401" y="194"/>
                </a:lnTo>
                <a:lnTo>
                  <a:pt x="399" y="192"/>
                </a:lnTo>
                <a:lnTo>
                  <a:pt x="397" y="188"/>
                </a:lnTo>
                <a:lnTo>
                  <a:pt x="394" y="186"/>
                </a:lnTo>
                <a:lnTo>
                  <a:pt x="388" y="184"/>
                </a:lnTo>
                <a:lnTo>
                  <a:pt x="380" y="186"/>
                </a:lnTo>
                <a:lnTo>
                  <a:pt x="376" y="188"/>
                </a:lnTo>
                <a:lnTo>
                  <a:pt x="374" y="192"/>
                </a:lnTo>
                <a:lnTo>
                  <a:pt x="373" y="194"/>
                </a:lnTo>
                <a:lnTo>
                  <a:pt x="363" y="194"/>
                </a:lnTo>
                <a:lnTo>
                  <a:pt x="353" y="194"/>
                </a:lnTo>
                <a:lnTo>
                  <a:pt x="351" y="192"/>
                </a:lnTo>
                <a:lnTo>
                  <a:pt x="348" y="188"/>
                </a:lnTo>
                <a:lnTo>
                  <a:pt x="346" y="186"/>
                </a:lnTo>
                <a:lnTo>
                  <a:pt x="344" y="184"/>
                </a:lnTo>
                <a:lnTo>
                  <a:pt x="340" y="180"/>
                </a:lnTo>
                <a:lnTo>
                  <a:pt x="338" y="179"/>
                </a:lnTo>
                <a:lnTo>
                  <a:pt x="326" y="177"/>
                </a:lnTo>
                <a:lnTo>
                  <a:pt x="315" y="175"/>
                </a:lnTo>
                <a:lnTo>
                  <a:pt x="311" y="171"/>
                </a:lnTo>
                <a:lnTo>
                  <a:pt x="309" y="169"/>
                </a:lnTo>
                <a:lnTo>
                  <a:pt x="307" y="167"/>
                </a:lnTo>
                <a:lnTo>
                  <a:pt x="305" y="165"/>
                </a:lnTo>
                <a:lnTo>
                  <a:pt x="302" y="161"/>
                </a:lnTo>
                <a:lnTo>
                  <a:pt x="300" y="159"/>
                </a:lnTo>
                <a:lnTo>
                  <a:pt x="302" y="157"/>
                </a:lnTo>
                <a:lnTo>
                  <a:pt x="305" y="155"/>
                </a:lnTo>
                <a:lnTo>
                  <a:pt x="305" y="150"/>
                </a:lnTo>
                <a:lnTo>
                  <a:pt x="305" y="146"/>
                </a:lnTo>
                <a:lnTo>
                  <a:pt x="302" y="142"/>
                </a:lnTo>
                <a:lnTo>
                  <a:pt x="300" y="140"/>
                </a:lnTo>
                <a:lnTo>
                  <a:pt x="300" y="138"/>
                </a:lnTo>
                <a:lnTo>
                  <a:pt x="296" y="136"/>
                </a:lnTo>
                <a:lnTo>
                  <a:pt x="288" y="136"/>
                </a:lnTo>
                <a:lnTo>
                  <a:pt x="271" y="136"/>
                </a:lnTo>
                <a:lnTo>
                  <a:pt x="271" y="142"/>
                </a:lnTo>
                <a:lnTo>
                  <a:pt x="271" y="150"/>
                </a:lnTo>
                <a:lnTo>
                  <a:pt x="269" y="152"/>
                </a:lnTo>
                <a:lnTo>
                  <a:pt x="267" y="155"/>
                </a:lnTo>
                <a:lnTo>
                  <a:pt x="263" y="157"/>
                </a:lnTo>
                <a:lnTo>
                  <a:pt x="261" y="159"/>
                </a:lnTo>
                <a:lnTo>
                  <a:pt x="259" y="161"/>
                </a:lnTo>
                <a:lnTo>
                  <a:pt x="255" y="165"/>
                </a:lnTo>
                <a:lnTo>
                  <a:pt x="254" y="180"/>
                </a:lnTo>
                <a:lnTo>
                  <a:pt x="252" y="198"/>
                </a:lnTo>
                <a:lnTo>
                  <a:pt x="250" y="202"/>
                </a:lnTo>
                <a:lnTo>
                  <a:pt x="248" y="203"/>
                </a:lnTo>
                <a:lnTo>
                  <a:pt x="244" y="205"/>
                </a:lnTo>
                <a:lnTo>
                  <a:pt x="242" y="207"/>
                </a:lnTo>
                <a:lnTo>
                  <a:pt x="240" y="211"/>
                </a:lnTo>
                <a:lnTo>
                  <a:pt x="238" y="213"/>
                </a:lnTo>
                <a:lnTo>
                  <a:pt x="234" y="217"/>
                </a:lnTo>
                <a:lnTo>
                  <a:pt x="232" y="223"/>
                </a:lnTo>
                <a:lnTo>
                  <a:pt x="234" y="228"/>
                </a:lnTo>
                <a:lnTo>
                  <a:pt x="238" y="232"/>
                </a:lnTo>
                <a:lnTo>
                  <a:pt x="240" y="234"/>
                </a:lnTo>
                <a:lnTo>
                  <a:pt x="242" y="238"/>
                </a:lnTo>
                <a:lnTo>
                  <a:pt x="254" y="240"/>
                </a:lnTo>
                <a:lnTo>
                  <a:pt x="267" y="242"/>
                </a:lnTo>
                <a:lnTo>
                  <a:pt x="269" y="244"/>
                </a:lnTo>
                <a:lnTo>
                  <a:pt x="271" y="246"/>
                </a:lnTo>
                <a:lnTo>
                  <a:pt x="273" y="250"/>
                </a:lnTo>
                <a:lnTo>
                  <a:pt x="277" y="251"/>
                </a:lnTo>
                <a:lnTo>
                  <a:pt x="279" y="253"/>
                </a:lnTo>
                <a:lnTo>
                  <a:pt x="280" y="257"/>
                </a:lnTo>
                <a:lnTo>
                  <a:pt x="280" y="267"/>
                </a:lnTo>
                <a:lnTo>
                  <a:pt x="280" y="276"/>
                </a:lnTo>
                <a:lnTo>
                  <a:pt x="279" y="278"/>
                </a:lnTo>
                <a:lnTo>
                  <a:pt x="277" y="280"/>
                </a:lnTo>
                <a:lnTo>
                  <a:pt x="269" y="284"/>
                </a:lnTo>
                <a:lnTo>
                  <a:pt x="261" y="286"/>
                </a:lnTo>
                <a:lnTo>
                  <a:pt x="259" y="288"/>
                </a:lnTo>
                <a:lnTo>
                  <a:pt x="255" y="290"/>
                </a:lnTo>
                <a:lnTo>
                  <a:pt x="254" y="292"/>
                </a:lnTo>
                <a:lnTo>
                  <a:pt x="252" y="296"/>
                </a:lnTo>
                <a:lnTo>
                  <a:pt x="250" y="297"/>
                </a:lnTo>
                <a:lnTo>
                  <a:pt x="248" y="299"/>
                </a:lnTo>
                <a:lnTo>
                  <a:pt x="240" y="299"/>
                </a:lnTo>
                <a:lnTo>
                  <a:pt x="232" y="299"/>
                </a:lnTo>
                <a:lnTo>
                  <a:pt x="232" y="313"/>
                </a:lnTo>
                <a:lnTo>
                  <a:pt x="232" y="324"/>
                </a:lnTo>
                <a:lnTo>
                  <a:pt x="231" y="326"/>
                </a:lnTo>
                <a:lnTo>
                  <a:pt x="227" y="328"/>
                </a:lnTo>
                <a:lnTo>
                  <a:pt x="225" y="332"/>
                </a:lnTo>
                <a:lnTo>
                  <a:pt x="223" y="334"/>
                </a:lnTo>
                <a:lnTo>
                  <a:pt x="221" y="336"/>
                </a:lnTo>
                <a:lnTo>
                  <a:pt x="217" y="338"/>
                </a:lnTo>
                <a:lnTo>
                  <a:pt x="215" y="351"/>
                </a:lnTo>
                <a:lnTo>
                  <a:pt x="213" y="363"/>
                </a:lnTo>
                <a:lnTo>
                  <a:pt x="211" y="365"/>
                </a:lnTo>
                <a:lnTo>
                  <a:pt x="208" y="367"/>
                </a:lnTo>
                <a:lnTo>
                  <a:pt x="206" y="372"/>
                </a:lnTo>
                <a:lnTo>
                  <a:pt x="204" y="378"/>
                </a:lnTo>
                <a:lnTo>
                  <a:pt x="186" y="363"/>
                </a:lnTo>
                <a:lnTo>
                  <a:pt x="163" y="342"/>
                </a:lnTo>
                <a:lnTo>
                  <a:pt x="152" y="334"/>
                </a:lnTo>
                <a:lnTo>
                  <a:pt x="138" y="330"/>
                </a:lnTo>
                <a:lnTo>
                  <a:pt x="133" y="330"/>
                </a:lnTo>
                <a:lnTo>
                  <a:pt x="127" y="332"/>
                </a:lnTo>
                <a:lnTo>
                  <a:pt x="121" y="334"/>
                </a:lnTo>
                <a:lnTo>
                  <a:pt x="115" y="33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3" name="Freeform 20"/>
          <p:cNvSpPr>
            <a:spLocks/>
          </p:cNvSpPr>
          <p:nvPr/>
        </p:nvSpPr>
        <p:spPr bwMode="auto">
          <a:xfrm>
            <a:off x="2716213" y="3951288"/>
            <a:ext cx="406400" cy="193675"/>
          </a:xfrm>
          <a:custGeom>
            <a:avLst/>
            <a:gdLst>
              <a:gd name="T0" fmla="*/ 2147483647 w 289"/>
              <a:gd name="T1" fmla="*/ 2147483647 h 163"/>
              <a:gd name="T2" fmla="*/ 2147483647 w 289"/>
              <a:gd name="T3" fmla="*/ 2147483647 h 163"/>
              <a:gd name="T4" fmla="*/ 2147483647 w 289"/>
              <a:gd name="T5" fmla="*/ 2147483647 h 163"/>
              <a:gd name="T6" fmla="*/ 2147483647 w 289"/>
              <a:gd name="T7" fmla="*/ 2147483647 h 163"/>
              <a:gd name="T8" fmla="*/ 2147483647 w 289"/>
              <a:gd name="T9" fmla="*/ 2147483647 h 163"/>
              <a:gd name="T10" fmla="*/ 2147483647 w 289"/>
              <a:gd name="T11" fmla="*/ 2147483647 h 163"/>
              <a:gd name="T12" fmla="*/ 2147483647 w 289"/>
              <a:gd name="T13" fmla="*/ 2147483647 h 163"/>
              <a:gd name="T14" fmla="*/ 2147483647 w 289"/>
              <a:gd name="T15" fmla="*/ 2147483647 h 163"/>
              <a:gd name="T16" fmla="*/ 2147483647 w 289"/>
              <a:gd name="T17" fmla="*/ 2147483647 h 163"/>
              <a:gd name="T18" fmla="*/ 2147483647 w 289"/>
              <a:gd name="T19" fmla="*/ 2147483647 h 163"/>
              <a:gd name="T20" fmla="*/ 2147483647 w 289"/>
              <a:gd name="T21" fmla="*/ 2147483647 h 163"/>
              <a:gd name="T22" fmla="*/ 2147483647 w 289"/>
              <a:gd name="T23" fmla="*/ 2147483647 h 163"/>
              <a:gd name="T24" fmla="*/ 2147483647 w 289"/>
              <a:gd name="T25" fmla="*/ 2147483647 h 163"/>
              <a:gd name="T26" fmla="*/ 2147483647 w 289"/>
              <a:gd name="T27" fmla="*/ 2147483647 h 163"/>
              <a:gd name="T28" fmla="*/ 2147483647 w 289"/>
              <a:gd name="T29" fmla="*/ 2147483647 h 163"/>
              <a:gd name="T30" fmla="*/ 2147483647 w 289"/>
              <a:gd name="T31" fmla="*/ 2147483647 h 163"/>
              <a:gd name="T32" fmla="*/ 2147483647 w 289"/>
              <a:gd name="T33" fmla="*/ 2147483647 h 163"/>
              <a:gd name="T34" fmla="*/ 2147483647 w 289"/>
              <a:gd name="T35" fmla="*/ 2147483647 h 163"/>
              <a:gd name="T36" fmla="*/ 2147483647 w 289"/>
              <a:gd name="T37" fmla="*/ 2147483647 h 163"/>
              <a:gd name="T38" fmla="*/ 2147483647 w 289"/>
              <a:gd name="T39" fmla="*/ 2147483647 h 163"/>
              <a:gd name="T40" fmla="*/ 2147483647 w 289"/>
              <a:gd name="T41" fmla="*/ 2147483647 h 163"/>
              <a:gd name="T42" fmla="*/ 2147483647 w 289"/>
              <a:gd name="T43" fmla="*/ 2147483647 h 163"/>
              <a:gd name="T44" fmla="*/ 2147483647 w 289"/>
              <a:gd name="T45" fmla="*/ 2147483647 h 163"/>
              <a:gd name="T46" fmla="*/ 2147483647 w 289"/>
              <a:gd name="T47" fmla="*/ 2147483647 h 163"/>
              <a:gd name="T48" fmla="*/ 2147483647 w 289"/>
              <a:gd name="T49" fmla="*/ 2147483647 h 163"/>
              <a:gd name="T50" fmla="*/ 2147483647 w 289"/>
              <a:gd name="T51" fmla="*/ 2147483647 h 163"/>
              <a:gd name="T52" fmla="*/ 2147483647 w 289"/>
              <a:gd name="T53" fmla="*/ 2147483647 h 163"/>
              <a:gd name="T54" fmla="*/ 2147483647 w 289"/>
              <a:gd name="T55" fmla="*/ 2147483647 h 163"/>
              <a:gd name="T56" fmla="*/ 2147483647 w 289"/>
              <a:gd name="T57" fmla="*/ 2147483647 h 163"/>
              <a:gd name="T58" fmla="*/ 2147483647 w 289"/>
              <a:gd name="T59" fmla="*/ 2147483647 h 163"/>
              <a:gd name="T60" fmla="*/ 2147483647 w 289"/>
              <a:gd name="T61" fmla="*/ 2147483647 h 163"/>
              <a:gd name="T62" fmla="*/ 2147483647 w 289"/>
              <a:gd name="T63" fmla="*/ 2147483647 h 163"/>
              <a:gd name="T64" fmla="*/ 2147483647 w 289"/>
              <a:gd name="T65" fmla="*/ 2147483647 h 163"/>
              <a:gd name="T66" fmla="*/ 2147483647 w 289"/>
              <a:gd name="T67" fmla="*/ 2147483647 h 163"/>
              <a:gd name="T68" fmla="*/ 2147483647 w 289"/>
              <a:gd name="T69" fmla="*/ 2147483647 h 163"/>
              <a:gd name="T70" fmla="*/ 2147483647 w 289"/>
              <a:gd name="T71" fmla="*/ 2147483647 h 163"/>
              <a:gd name="T72" fmla="*/ 2147483647 w 289"/>
              <a:gd name="T73" fmla="*/ 2147483647 h 163"/>
              <a:gd name="T74" fmla="*/ 2147483647 w 289"/>
              <a:gd name="T75" fmla="*/ 2147483647 h 163"/>
              <a:gd name="T76" fmla="*/ 2147483647 w 289"/>
              <a:gd name="T77" fmla="*/ 2147483647 h 163"/>
              <a:gd name="T78" fmla="*/ 2147483647 w 289"/>
              <a:gd name="T79" fmla="*/ 2147483647 h 163"/>
              <a:gd name="T80" fmla="*/ 2147483647 w 289"/>
              <a:gd name="T81" fmla="*/ 2147483647 h 163"/>
              <a:gd name="T82" fmla="*/ 2147483647 w 289"/>
              <a:gd name="T83" fmla="*/ 2147483647 h 163"/>
              <a:gd name="T84" fmla="*/ 2147483647 w 289"/>
              <a:gd name="T85" fmla="*/ 2147483647 h 163"/>
              <a:gd name="T86" fmla="*/ 2147483647 w 289"/>
              <a:gd name="T87" fmla="*/ 2147483647 h 163"/>
              <a:gd name="T88" fmla="*/ 2147483647 w 289"/>
              <a:gd name="T89" fmla="*/ 2147483647 h 163"/>
              <a:gd name="T90" fmla="*/ 2147483647 w 289"/>
              <a:gd name="T91" fmla="*/ 2147483647 h 163"/>
              <a:gd name="T92" fmla="*/ 2147483647 w 289"/>
              <a:gd name="T93" fmla="*/ 2147483647 h 163"/>
              <a:gd name="T94" fmla="*/ 2147483647 w 289"/>
              <a:gd name="T95" fmla="*/ 2147483647 h 163"/>
              <a:gd name="T96" fmla="*/ 2147483647 w 289"/>
              <a:gd name="T97" fmla="*/ 2147483647 h 16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9"/>
              <a:gd name="T148" fmla="*/ 0 h 163"/>
              <a:gd name="T149" fmla="*/ 289 w 289"/>
              <a:gd name="T150" fmla="*/ 163 h 163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9" h="163">
                <a:moveTo>
                  <a:pt x="47" y="163"/>
                </a:moveTo>
                <a:lnTo>
                  <a:pt x="47" y="153"/>
                </a:lnTo>
                <a:lnTo>
                  <a:pt x="47" y="144"/>
                </a:lnTo>
                <a:lnTo>
                  <a:pt x="40" y="144"/>
                </a:lnTo>
                <a:lnTo>
                  <a:pt x="34" y="144"/>
                </a:lnTo>
                <a:lnTo>
                  <a:pt x="30" y="142"/>
                </a:lnTo>
                <a:lnTo>
                  <a:pt x="28" y="140"/>
                </a:lnTo>
                <a:lnTo>
                  <a:pt x="17" y="138"/>
                </a:lnTo>
                <a:lnTo>
                  <a:pt x="5" y="134"/>
                </a:lnTo>
                <a:lnTo>
                  <a:pt x="1" y="132"/>
                </a:lnTo>
                <a:lnTo>
                  <a:pt x="0" y="130"/>
                </a:lnTo>
                <a:lnTo>
                  <a:pt x="1" y="126"/>
                </a:lnTo>
                <a:lnTo>
                  <a:pt x="5" y="124"/>
                </a:lnTo>
                <a:lnTo>
                  <a:pt x="7" y="122"/>
                </a:lnTo>
                <a:lnTo>
                  <a:pt x="9" y="121"/>
                </a:lnTo>
                <a:lnTo>
                  <a:pt x="11" y="117"/>
                </a:lnTo>
                <a:lnTo>
                  <a:pt x="15" y="115"/>
                </a:lnTo>
                <a:lnTo>
                  <a:pt x="17" y="107"/>
                </a:lnTo>
                <a:lnTo>
                  <a:pt x="19" y="101"/>
                </a:lnTo>
                <a:lnTo>
                  <a:pt x="23" y="98"/>
                </a:lnTo>
                <a:lnTo>
                  <a:pt x="24" y="96"/>
                </a:lnTo>
                <a:lnTo>
                  <a:pt x="26" y="94"/>
                </a:lnTo>
                <a:lnTo>
                  <a:pt x="28" y="92"/>
                </a:lnTo>
                <a:lnTo>
                  <a:pt x="30" y="88"/>
                </a:lnTo>
                <a:lnTo>
                  <a:pt x="34" y="86"/>
                </a:lnTo>
                <a:lnTo>
                  <a:pt x="36" y="84"/>
                </a:lnTo>
                <a:lnTo>
                  <a:pt x="38" y="82"/>
                </a:lnTo>
                <a:lnTo>
                  <a:pt x="40" y="78"/>
                </a:lnTo>
                <a:lnTo>
                  <a:pt x="44" y="76"/>
                </a:lnTo>
                <a:lnTo>
                  <a:pt x="46" y="76"/>
                </a:lnTo>
                <a:lnTo>
                  <a:pt x="47" y="73"/>
                </a:lnTo>
                <a:lnTo>
                  <a:pt x="47" y="69"/>
                </a:lnTo>
                <a:lnTo>
                  <a:pt x="47" y="48"/>
                </a:lnTo>
                <a:lnTo>
                  <a:pt x="47" y="9"/>
                </a:lnTo>
                <a:lnTo>
                  <a:pt x="63" y="5"/>
                </a:lnTo>
                <a:lnTo>
                  <a:pt x="78" y="4"/>
                </a:lnTo>
                <a:lnTo>
                  <a:pt x="80" y="2"/>
                </a:lnTo>
                <a:lnTo>
                  <a:pt x="82" y="0"/>
                </a:lnTo>
                <a:lnTo>
                  <a:pt x="84" y="2"/>
                </a:lnTo>
                <a:lnTo>
                  <a:pt x="88" y="4"/>
                </a:lnTo>
                <a:lnTo>
                  <a:pt x="99" y="5"/>
                </a:lnTo>
                <a:lnTo>
                  <a:pt x="111" y="9"/>
                </a:lnTo>
                <a:lnTo>
                  <a:pt x="113" y="11"/>
                </a:lnTo>
                <a:lnTo>
                  <a:pt x="117" y="13"/>
                </a:lnTo>
                <a:lnTo>
                  <a:pt x="118" y="17"/>
                </a:lnTo>
                <a:lnTo>
                  <a:pt x="120" y="19"/>
                </a:lnTo>
                <a:lnTo>
                  <a:pt x="122" y="21"/>
                </a:lnTo>
                <a:lnTo>
                  <a:pt x="126" y="23"/>
                </a:lnTo>
                <a:lnTo>
                  <a:pt x="130" y="27"/>
                </a:lnTo>
                <a:lnTo>
                  <a:pt x="140" y="27"/>
                </a:lnTo>
                <a:lnTo>
                  <a:pt x="149" y="27"/>
                </a:lnTo>
                <a:lnTo>
                  <a:pt x="155" y="23"/>
                </a:lnTo>
                <a:lnTo>
                  <a:pt x="157" y="21"/>
                </a:lnTo>
                <a:lnTo>
                  <a:pt x="159" y="19"/>
                </a:lnTo>
                <a:lnTo>
                  <a:pt x="172" y="19"/>
                </a:lnTo>
                <a:lnTo>
                  <a:pt x="184" y="19"/>
                </a:lnTo>
                <a:lnTo>
                  <a:pt x="186" y="32"/>
                </a:lnTo>
                <a:lnTo>
                  <a:pt x="188" y="48"/>
                </a:lnTo>
                <a:lnTo>
                  <a:pt x="191" y="50"/>
                </a:lnTo>
                <a:lnTo>
                  <a:pt x="193" y="53"/>
                </a:lnTo>
                <a:lnTo>
                  <a:pt x="195" y="59"/>
                </a:lnTo>
                <a:lnTo>
                  <a:pt x="199" y="67"/>
                </a:lnTo>
                <a:lnTo>
                  <a:pt x="201" y="69"/>
                </a:lnTo>
                <a:lnTo>
                  <a:pt x="203" y="71"/>
                </a:lnTo>
                <a:lnTo>
                  <a:pt x="205" y="78"/>
                </a:lnTo>
                <a:lnTo>
                  <a:pt x="209" y="86"/>
                </a:lnTo>
                <a:lnTo>
                  <a:pt x="211" y="88"/>
                </a:lnTo>
                <a:lnTo>
                  <a:pt x="213" y="92"/>
                </a:lnTo>
                <a:lnTo>
                  <a:pt x="214" y="94"/>
                </a:lnTo>
                <a:lnTo>
                  <a:pt x="216" y="96"/>
                </a:lnTo>
                <a:lnTo>
                  <a:pt x="220" y="98"/>
                </a:lnTo>
                <a:lnTo>
                  <a:pt x="222" y="101"/>
                </a:lnTo>
                <a:lnTo>
                  <a:pt x="234" y="103"/>
                </a:lnTo>
                <a:lnTo>
                  <a:pt x="247" y="105"/>
                </a:lnTo>
                <a:lnTo>
                  <a:pt x="249" y="109"/>
                </a:lnTo>
                <a:lnTo>
                  <a:pt x="251" y="111"/>
                </a:lnTo>
                <a:lnTo>
                  <a:pt x="255" y="113"/>
                </a:lnTo>
                <a:lnTo>
                  <a:pt x="257" y="115"/>
                </a:lnTo>
                <a:lnTo>
                  <a:pt x="259" y="117"/>
                </a:lnTo>
                <a:lnTo>
                  <a:pt x="260" y="121"/>
                </a:lnTo>
                <a:lnTo>
                  <a:pt x="262" y="126"/>
                </a:lnTo>
                <a:lnTo>
                  <a:pt x="266" y="134"/>
                </a:lnTo>
                <a:lnTo>
                  <a:pt x="268" y="138"/>
                </a:lnTo>
                <a:lnTo>
                  <a:pt x="270" y="140"/>
                </a:lnTo>
                <a:lnTo>
                  <a:pt x="272" y="142"/>
                </a:lnTo>
                <a:lnTo>
                  <a:pt x="276" y="144"/>
                </a:lnTo>
                <a:lnTo>
                  <a:pt x="278" y="147"/>
                </a:lnTo>
                <a:lnTo>
                  <a:pt x="280" y="149"/>
                </a:lnTo>
                <a:lnTo>
                  <a:pt x="283" y="151"/>
                </a:lnTo>
                <a:lnTo>
                  <a:pt x="285" y="153"/>
                </a:lnTo>
                <a:lnTo>
                  <a:pt x="287" y="157"/>
                </a:lnTo>
                <a:lnTo>
                  <a:pt x="289" y="159"/>
                </a:lnTo>
                <a:lnTo>
                  <a:pt x="289" y="161"/>
                </a:lnTo>
                <a:lnTo>
                  <a:pt x="289" y="163"/>
                </a:lnTo>
                <a:lnTo>
                  <a:pt x="230" y="163"/>
                </a:lnTo>
                <a:lnTo>
                  <a:pt x="168" y="163"/>
                </a:lnTo>
                <a:lnTo>
                  <a:pt x="109" y="163"/>
                </a:lnTo>
                <a:lnTo>
                  <a:pt x="47" y="16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4" name="Freeform 21"/>
          <p:cNvSpPr>
            <a:spLocks/>
          </p:cNvSpPr>
          <p:nvPr/>
        </p:nvSpPr>
        <p:spPr bwMode="auto">
          <a:xfrm>
            <a:off x="887413" y="4502150"/>
            <a:ext cx="66675" cy="127000"/>
          </a:xfrm>
          <a:custGeom>
            <a:avLst/>
            <a:gdLst>
              <a:gd name="T0" fmla="*/ 2147483647 w 48"/>
              <a:gd name="T1" fmla="*/ 2147483647 h 106"/>
              <a:gd name="T2" fmla="*/ 2147483647 w 48"/>
              <a:gd name="T3" fmla="*/ 2147483647 h 106"/>
              <a:gd name="T4" fmla="*/ 2147483647 w 48"/>
              <a:gd name="T5" fmla="*/ 2147483647 h 106"/>
              <a:gd name="T6" fmla="*/ 2147483647 w 48"/>
              <a:gd name="T7" fmla="*/ 2147483647 h 106"/>
              <a:gd name="T8" fmla="*/ 2147483647 w 48"/>
              <a:gd name="T9" fmla="*/ 2147483647 h 106"/>
              <a:gd name="T10" fmla="*/ 2147483647 w 48"/>
              <a:gd name="T11" fmla="*/ 2147483647 h 106"/>
              <a:gd name="T12" fmla="*/ 0 w 48"/>
              <a:gd name="T13" fmla="*/ 2147483647 h 106"/>
              <a:gd name="T14" fmla="*/ 0 w 48"/>
              <a:gd name="T15" fmla="*/ 2147483647 h 106"/>
              <a:gd name="T16" fmla="*/ 0 w 48"/>
              <a:gd name="T17" fmla="*/ 2147483647 h 106"/>
              <a:gd name="T18" fmla="*/ 2147483647 w 48"/>
              <a:gd name="T19" fmla="*/ 2147483647 h 106"/>
              <a:gd name="T20" fmla="*/ 2147483647 w 48"/>
              <a:gd name="T21" fmla="*/ 2147483647 h 106"/>
              <a:gd name="T22" fmla="*/ 2147483647 w 48"/>
              <a:gd name="T23" fmla="*/ 2147483647 h 106"/>
              <a:gd name="T24" fmla="*/ 2147483647 w 48"/>
              <a:gd name="T25" fmla="*/ 2147483647 h 106"/>
              <a:gd name="T26" fmla="*/ 2147483647 w 48"/>
              <a:gd name="T27" fmla="*/ 2147483647 h 106"/>
              <a:gd name="T28" fmla="*/ 2147483647 w 48"/>
              <a:gd name="T29" fmla="*/ 2147483647 h 106"/>
              <a:gd name="T30" fmla="*/ 2147483647 w 48"/>
              <a:gd name="T31" fmla="*/ 2147483647 h 106"/>
              <a:gd name="T32" fmla="*/ 2147483647 w 48"/>
              <a:gd name="T33" fmla="*/ 0 h 106"/>
              <a:gd name="T34" fmla="*/ 2147483647 w 48"/>
              <a:gd name="T35" fmla="*/ 0 h 106"/>
              <a:gd name="T36" fmla="*/ 2147483647 w 48"/>
              <a:gd name="T37" fmla="*/ 0 h 106"/>
              <a:gd name="T38" fmla="*/ 2147483647 w 48"/>
              <a:gd name="T39" fmla="*/ 2147483647 h 106"/>
              <a:gd name="T40" fmla="*/ 2147483647 w 48"/>
              <a:gd name="T41" fmla="*/ 2147483647 h 106"/>
              <a:gd name="T42" fmla="*/ 2147483647 w 48"/>
              <a:gd name="T43" fmla="*/ 2147483647 h 106"/>
              <a:gd name="T44" fmla="*/ 2147483647 w 48"/>
              <a:gd name="T45" fmla="*/ 2147483647 h 106"/>
              <a:gd name="T46" fmla="*/ 2147483647 w 48"/>
              <a:gd name="T47" fmla="*/ 2147483647 h 106"/>
              <a:gd name="T48" fmla="*/ 2147483647 w 48"/>
              <a:gd name="T49" fmla="*/ 2147483647 h 10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48"/>
              <a:gd name="T76" fmla="*/ 0 h 106"/>
              <a:gd name="T77" fmla="*/ 48 w 48"/>
              <a:gd name="T78" fmla="*/ 106 h 10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48" h="106">
                <a:moveTo>
                  <a:pt x="29" y="106"/>
                </a:moveTo>
                <a:lnTo>
                  <a:pt x="23" y="92"/>
                </a:lnTo>
                <a:lnTo>
                  <a:pt x="20" y="77"/>
                </a:lnTo>
                <a:lnTo>
                  <a:pt x="20" y="61"/>
                </a:lnTo>
                <a:lnTo>
                  <a:pt x="20" y="48"/>
                </a:lnTo>
                <a:lnTo>
                  <a:pt x="10" y="48"/>
                </a:lnTo>
                <a:lnTo>
                  <a:pt x="0" y="48"/>
                </a:lnTo>
                <a:lnTo>
                  <a:pt x="0" y="42"/>
                </a:lnTo>
                <a:lnTo>
                  <a:pt x="0" y="38"/>
                </a:lnTo>
                <a:lnTo>
                  <a:pt x="4" y="33"/>
                </a:lnTo>
                <a:lnTo>
                  <a:pt x="10" y="29"/>
                </a:lnTo>
                <a:lnTo>
                  <a:pt x="10" y="23"/>
                </a:lnTo>
                <a:lnTo>
                  <a:pt x="10" y="19"/>
                </a:lnTo>
                <a:lnTo>
                  <a:pt x="10" y="13"/>
                </a:lnTo>
                <a:lnTo>
                  <a:pt x="10" y="10"/>
                </a:lnTo>
                <a:lnTo>
                  <a:pt x="10" y="4"/>
                </a:lnTo>
                <a:lnTo>
                  <a:pt x="10" y="0"/>
                </a:lnTo>
                <a:lnTo>
                  <a:pt x="29" y="0"/>
                </a:lnTo>
                <a:lnTo>
                  <a:pt x="48" y="0"/>
                </a:lnTo>
                <a:lnTo>
                  <a:pt x="48" y="23"/>
                </a:lnTo>
                <a:lnTo>
                  <a:pt x="46" y="48"/>
                </a:lnTo>
                <a:lnTo>
                  <a:pt x="46" y="73"/>
                </a:lnTo>
                <a:lnTo>
                  <a:pt x="46" y="98"/>
                </a:lnTo>
                <a:lnTo>
                  <a:pt x="37" y="102"/>
                </a:lnTo>
                <a:lnTo>
                  <a:pt x="29" y="10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5" name="Freeform 22"/>
          <p:cNvSpPr>
            <a:spLocks/>
          </p:cNvSpPr>
          <p:nvPr/>
        </p:nvSpPr>
        <p:spPr bwMode="auto">
          <a:xfrm>
            <a:off x="1884363" y="3894138"/>
            <a:ext cx="598487" cy="511175"/>
          </a:xfrm>
          <a:custGeom>
            <a:avLst/>
            <a:gdLst>
              <a:gd name="T0" fmla="*/ 2147483647 w 424"/>
              <a:gd name="T1" fmla="*/ 2147483647 h 430"/>
              <a:gd name="T2" fmla="*/ 2147483647 w 424"/>
              <a:gd name="T3" fmla="*/ 2147483647 h 430"/>
              <a:gd name="T4" fmla="*/ 2147483647 w 424"/>
              <a:gd name="T5" fmla="*/ 2147483647 h 430"/>
              <a:gd name="T6" fmla="*/ 2147483647 w 424"/>
              <a:gd name="T7" fmla="*/ 2147483647 h 430"/>
              <a:gd name="T8" fmla="*/ 2147483647 w 424"/>
              <a:gd name="T9" fmla="*/ 2147483647 h 430"/>
              <a:gd name="T10" fmla="*/ 2147483647 w 424"/>
              <a:gd name="T11" fmla="*/ 2147483647 h 430"/>
              <a:gd name="T12" fmla="*/ 2147483647 w 424"/>
              <a:gd name="T13" fmla="*/ 2147483647 h 430"/>
              <a:gd name="T14" fmla="*/ 2147483647 w 424"/>
              <a:gd name="T15" fmla="*/ 2147483647 h 430"/>
              <a:gd name="T16" fmla="*/ 2147483647 w 424"/>
              <a:gd name="T17" fmla="*/ 2147483647 h 430"/>
              <a:gd name="T18" fmla="*/ 2147483647 w 424"/>
              <a:gd name="T19" fmla="*/ 2147483647 h 430"/>
              <a:gd name="T20" fmla="*/ 2147483647 w 424"/>
              <a:gd name="T21" fmla="*/ 2147483647 h 430"/>
              <a:gd name="T22" fmla="*/ 0 w 424"/>
              <a:gd name="T23" fmla="*/ 2147483647 h 430"/>
              <a:gd name="T24" fmla="*/ 0 w 424"/>
              <a:gd name="T25" fmla="*/ 2147483647 h 430"/>
              <a:gd name="T26" fmla="*/ 2147483647 w 424"/>
              <a:gd name="T27" fmla="*/ 2147483647 h 430"/>
              <a:gd name="T28" fmla="*/ 2147483647 w 424"/>
              <a:gd name="T29" fmla="*/ 2147483647 h 430"/>
              <a:gd name="T30" fmla="*/ 2147483647 w 424"/>
              <a:gd name="T31" fmla="*/ 2147483647 h 430"/>
              <a:gd name="T32" fmla="*/ 2147483647 w 424"/>
              <a:gd name="T33" fmla="*/ 2147483647 h 430"/>
              <a:gd name="T34" fmla="*/ 2147483647 w 424"/>
              <a:gd name="T35" fmla="*/ 2147483647 h 430"/>
              <a:gd name="T36" fmla="*/ 2147483647 w 424"/>
              <a:gd name="T37" fmla="*/ 2147483647 h 430"/>
              <a:gd name="T38" fmla="*/ 2147483647 w 424"/>
              <a:gd name="T39" fmla="*/ 2147483647 h 430"/>
              <a:gd name="T40" fmla="*/ 2147483647 w 424"/>
              <a:gd name="T41" fmla="*/ 2147483647 h 430"/>
              <a:gd name="T42" fmla="*/ 2147483647 w 424"/>
              <a:gd name="T43" fmla="*/ 2147483647 h 430"/>
              <a:gd name="T44" fmla="*/ 2147483647 w 424"/>
              <a:gd name="T45" fmla="*/ 2147483647 h 430"/>
              <a:gd name="T46" fmla="*/ 2147483647 w 424"/>
              <a:gd name="T47" fmla="*/ 2147483647 h 430"/>
              <a:gd name="T48" fmla="*/ 2147483647 w 424"/>
              <a:gd name="T49" fmla="*/ 2147483647 h 430"/>
              <a:gd name="T50" fmla="*/ 2147483647 w 424"/>
              <a:gd name="T51" fmla="*/ 2147483647 h 430"/>
              <a:gd name="T52" fmla="*/ 2147483647 w 424"/>
              <a:gd name="T53" fmla="*/ 0 h 430"/>
              <a:gd name="T54" fmla="*/ 2147483647 w 424"/>
              <a:gd name="T55" fmla="*/ 2147483647 h 430"/>
              <a:gd name="T56" fmla="*/ 2147483647 w 424"/>
              <a:gd name="T57" fmla="*/ 2147483647 h 430"/>
              <a:gd name="T58" fmla="*/ 2147483647 w 424"/>
              <a:gd name="T59" fmla="*/ 2147483647 h 430"/>
              <a:gd name="T60" fmla="*/ 2147483647 w 424"/>
              <a:gd name="T61" fmla="*/ 2147483647 h 430"/>
              <a:gd name="T62" fmla="*/ 2147483647 w 424"/>
              <a:gd name="T63" fmla="*/ 2147483647 h 430"/>
              <a:gd name="T64" fmla="*/ 2147483647 w 424"/>
              <a:gd name="T65" fmla="*/ 2147483647 h 430"/>
              <a:gd name="T66" fmla="*/ 2147483647 w 424"/>
              <a:gd name="T67" fmla="*/ 2147483647 h 430"/>
              <a:gd name="T68" fmla="*/ 2147483647 w 424"/>
              <a:gd name="T69" fmla="*/ 2147483647 h 430"/>
              <a:gd name="T70" fmla="*/ 2147483647 w 424"/>
              <a:gd name="T71" fmla="*/ 2147483647 h 430"/>
              <a:gd name="T72" fmla="*/ 2147483647 w 424"/>
              <a:gd name="T73" fmla="*/ 2147483647 h 430"/>
              <a:gd name="T74" fmla="*/ 2147483647 w 424"/>
              <a:gd name="T75" fmla="*/ 2147483647 h 430"/>
              <a:gd name="T76" fmla="*/ 2147483647 w 424"/>
              <a:gd name="T77" fmla="*/ 2147483647 h 430"/>
              <a:gd name="T78" fmla="*/ 2147483647 w 424"/>
              <a:gd name="T79" fmla="*/ 2147483647 h 430"/>
              <a:gd name="T80" fmla="*/ 2147483647 w 424"/>
              <a:gd name="T81" fmla="*/ 2147483647 h 430"/>
              <a:gd name="T82" fmla="*/ 2147483647 w 424"/>
              <a:gd name="T83" fmla="*/ 2147483647 h 430"/>
              <a:gd name="T84" fmla="*/ 2147483647 w 424"/>
              <a:gd name="T85" fmla="*/ 2147483647 h 430"/>
              <a:gd name="T86" fmla="*/ 2147483647 w 424"/>
              <a:gd name="T87" fmla="*/ 2147483647 h 430"/>
              <a:gd name="T88" fmla="*/ 2147483647 w 424"/>
              <a:gd name="T89" fmla="*/ 2147483647 h 430"/>
              <a:gd name="T90" fmla="*/ 2147483647 w 424"/>
              <a:gd name="T91" fmla="*/ 2147483647 h 430"/>
              <a:gd name="T92" fmla="*/ 2147483647 w 424"/>
              <a:gd name="T93" fmla="*/ 2147483647 h 430"/>
              <a:gd name="T94" fmla="*/ 2147483647 w 424"/>
              <a:gd name="T95" fmla="*/ 2147483647 h 430"/>
              <a:gd name="T96" fmla="*/ 2147483647 w 424"/>
              <a:gd name="T97" fmla="*/ 2147483647 h 430"/>
              <a:gd name="T98" fmla="*/ 2147483647 w 424"/>
              <a:gd name="T99" fmla="*/ 2147483647 h 430"/>
              <a:gd name="T100" fmla="*/ 2147483647 w 424"/>
              <a:gd name="T101" fmla="*/ 2147483647 h 430"/>
              <a:gd name="T102" fmla="*/ 2147483647 w 424"/>
              <a:gd name="T103" fmla="*/ 2147483647 h 430"/>
              <a:gd name="T104" fmla="*/ 2147483647 w 424"/>
              <a:gd name="T105" fmla="*/ 2147483647 h 430"/>
              <a:gd name="T106" fmla="*/ 2147483647 w 424"/>
              <a:gd name="T107" fmla="*/ 2147483647 h 430"/>
              <a:gd name="T108" fmla="*/ 2147483647 w 424"/>
              <a:gd name="T109" fmla="*/ 2147483647 h 430"/>
              <a:gd name="T110" fmla="*/ 2147483647 w 424"/>
              <a:gd name="T111" fmla="*/ 2147483647 h 430"/>
              <a:gd name="T112" fmla="*/ 2147483647 w 424"/>
              <a:gd name="T113" fmla="*/ 2147483647 h 430"/>
              <a:gd name="T114" fmla="*/ 2147483647 w 424"/>
              <a:gd name="T115" fmla="*/ 2147483647 h 430"/>
              <a:gd name="T116" fmla="*/ 2147483647 w 424"/>
              <a:gd name="T117" fmla="*/ 2147483647 h 430"/>
              <a:gd name="T118" fmla="*/ 2147483647 w 424"/>
              <a:gd name="T119" fmla="*/ 2147483647 h 430"/>
              <a:gd name="T120" fmla="*/ 2147483647 w 424"/>
              <a:gd name="T121" fmla="*/ 2147483647 h 43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24"/>
              <a:gd name="T184" fmla="*/ 0 h 430"/>
              <a:gd name="T185" fmla="*/ 424 w 424"/>
              <a:gd name="T186" fmla="*/ 430 h 43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24" h="430">
                <a:moveTo>
                  <a:pt x="356" y="424"/>
                </a:moveTo>
                <a:lnTo>
                  <a:pt x="333" y="420"/>
                </a:lnTo>
                <a:lnTo>
                  <a:pt x="308" y="414"/>
                </a:lnTo>
                <a:lnTo>
                  <a:pt x="303" y="395"/>
                </a:lnTo>
                <a:lnTo>
                  <a:pt x="299" y="376"/>
                </a:lnTo>
                <a:lnTo>
                  <a:pt x="299" y="360"/>
                </a:lnTo>
                <a:lnTo>
                  <a:pt x="299" y="347"/>
                </a:lnTo>
                <a:lnTo>
                  <a:pt x="255" y="334"/>
                </a:lnTo>
                <a:lnTo>
                  <a:pt x="218" y="322"/>
                </a:lnTo>
                <a:lnTo>
                  <a:pt x="199" y="320"/>
                </a:lnTo>
                <a:lnTo>
                  <a:pt x="180" y="318"/>
                </a:lnTo>
                <a:lnTo>
                  <a:pt x="159" y="318"/>
                </a:lnTo>
                <a:lnTo>
                  <a:pt x="134" y="318"/>
                </a:lnTo>
                <a:lnTo>
                  <a:pt x="134" y="312"/>
                </a:lnTo>
                <a:lnTo>
                  <a:pt x="134" y="309"/>
                </a:lnTo>
                <a:lnTo>
                  <a:pt x="130" y="293"/>
                </a:lnTo>
                <a:lnTo>
                  <a:pt x="128" y="276"/>
                </a:lnTo>
                <a:lnTo>
                  <a:pt x="117" y="274"/>
                </a:lnTo>
                <a:lnTo>
                  <a:pt x="105" y="270"/>
                </a:lnTo>
                <a:lnTo>
                  <a:pt x="97" y="259"/>
                </a:lnTo>
                <a:lnTo>
                  <a:pt x="92" y="247"/>
                </a:lnTo>
                <a:lnTo>
                  <a:pt x="88" y="234"/>
                </a:lnTo>
                <a:lnTo>
                  <a:pt x="86" y="211"/>
                </a:lnTo>
                <a:lnTo>
                  <a:pt x="82" y="205"/>
                </a:lnTo>
                <a:lnTo>
                  <a:pt x="76" y="199"/>
                </a:lnTo>
                <a:lnTo>
                  <a:pt x="65" y="192"/>
                </a:lnTo>
                <a:lnTo>
                  <a:pt x="47" y="182"/>
                </a:lnTo>
                <a:lnTo>
                  <a:pt x="47" y="178"/>
                </a:lnTo>
                <a:lnTo>
                  <a:pt x="47" y="172"/>
                </a:lnTo>
                <a:lnTo>
                  <a:pt x="47" y="169"/>
                </a:lnTo>
                <a:lnTo>
                  <a:pt x="47" y="163"/>
                </a:lnTo>
                <a:lnTo>
                  <a:pt x="44" y="157"/>
                </a:lnTo>
                <a:lnTo>
                  <a:pt x="40" y="151"/>
                </a:lnTo>
                <a:lnTo>
                  <a:pt x="19" y="147"/>
                </a:lnTo>
                <a:lnTo>
                  <a:pt x="0" y="144"/>
                </a:lnTo>
                <a:lnTo>
                  <a:pt x="0" y="140"/>
                </a:lnTo>
                <a:lnTo>
                  <a:pt x="0" y="134"/>
                </a:lnTo>
                <a:lnTo>
                  <a:pt x="0" y="132"/>
                </a:lnTo>
                <a:lnTo>
                  <a:pt x="0" y="130"/>
                </a:lnTo>
                <a:lnTo>
                  <a:pt x="1" y="126"/>
                </a:lnTo>
                <a:lnTo>
                  <a:pt x="3" y="124"/>
                </a:lnTo>
                <a:lnTo>
                  <a:pt x="17" y="123"/>
                </a:lnTo>
                <a:lnTo>
                  <a:pt x="28" y="119"/>
                </a:lnTo>
                <a:lnTo>
                  <a:pt x="30" y="117"/>
                </a:lnTo>
                <a:lnTo>
                  <a:pt x="32" y="115"/>
                </a:lnTo>
                <a:lnTo>
                  <a:pt x="34" y="113"/>
                </a:lnTo>
                <a:lnTo>
                  <a:pt x="38" y="111"/>
                </a:lnTo>
                <a:lnTo>
                  <a:pt x="40" y="107"/>
                </a:lnTo>
                <a:lnTo>
                  <a:pt x="42" y="105"/>
                </a:lnTo>
                <a:lnTo>
                  <a:pt x="44" y="103"/>
                </a:lnTo>
                <a:lnTo>
                  <a:pt x="47" y="101"/>
                </a:lnTo>
                <a:lnTo>
                  <a:pt x="49" y="98"/>
                </a:lnTo>
                <a:lnTo>
                  <a:pt x="51" y="96"/>
                </a:lnTo>
                <a:lnTo>
                  <a:pt x="65" y="94"/>
                </a:lnTo>
                <a:lnTo>
                  <a:pt x="76" y="90"/>
                </a:lnTo>
                <a:lnTo>
                  <a:pt x="78" y="88"/>
                </a:lnTo>
                <a:lnTo>
                  <a:pt x="82" y="86"/>
                </a:lnTo>
                <a:lnTo>
                  <a:pt x="84" y="84"/>
                </a:lnTo>
                <a:lnTo>
                  <a:pt x="86" y="80"/>
                </a:lnTo>
                <a:lnTo>
                  <a:pt x="88" y="78"/>
                </a:lnTo>
                <a:lnTo>
                  <a:pt x="92" y="76"/>
                </a:lnTo>
                <a:lnTo>
                  <a:pt x="94" y="75"/>
                </a:lnTo>
                <a:lnTo>
                  <a:pt x="95" y="71"/>
                </a:lnTo>
                <a:lnTo>
                  <a:pt x="97" y="69"/>
                </a:lnTo>
                <a:lnTo>
                  <a:pt x="101" y="67"/>
                </a:lnTo>
                <a:lnTo>
                  <a:pt x="103" y="65"/>
                </a:lnTo>
                <a:lnTo>
                  <a:pt x="105" y="61"/>
                </a:lnTo>
                <a:lnTo>
                  <a:pt x="107" y="59"/>
                </a:lnTo>
                <a:lnTo>
                  <a:pt x="111" y="57"/>
                </a:lnTo>
                <a:lnTo>
                  <a:pt x="113" y="50"/>
                </a:lnTo>
                <a:lnTo>
                  <a:pt x="115" y="42"/>
                </a:lnTo>
                <a:lnTo>
                  <a:pt x="117" y="40"/>
                </a:lnTo>
                <a:lnTo>
                  <a:pt x="120" y="38"/>
                </a:lnTo>
                <a:lnTo>
                  <a:pt x="132" y="34"/>
                </a:lnTo>
                <a:lnTo>
                  <a:pt x="143" y="32"/>
                </a:lnTo>
                <a:lnTo>
                  <a:pt x="147" y="30"/>
                </a:lnTo>
                <a:lnTo>
                  <a:pt x="149" y="28"/>
                </a:lnTo>
                <a:lnTo>
                  <a:pt x="151" y="13"/>
                </a:lnTo>
                <a:lnTo>
                  <a:pt x="153" y="0"/>
                </a:lnTo>
                <a:lnTo>
                  <a:pt x="161" y="0"/>
                </a:lnTo>
                <a:lnTo>
                  <a:pt x="168" y="0"/>
                </a:lnTo>
                <a:lnTo>
                  <a:pt x="170" y="2"/>
                </a:lnTo>
                <a:lnTo>
                  <a:pt x="174" y="4"/>
                </a:lnTo>
                <a:lnTo>
                  <a:pt x="176" y="15"/>
                </a:lnTo>
                <a:lnTo>
                  <a:pt x="178" y="28"/>
                </a:lnTo>
                <a:lnTo>
                  <a:pt x="180" y="30"/>
                </a:lnTo>
                <a:lnTo>
                  <a:pt x="182" y="32"/>
                </a:lnTo>
                <a:lnTo>
                  <a:pt x="186" y="40"/>
                </a:lnTo>
                <a:lnTo>
                  <a:pt x="188" y="48"/>
                </a:lnTo>
                <a:lnTo>
                  <a:pt x="189" y="50"/>
                </a:lnTo>
                <a:lnTo>
                  <a:pt x="191" y="52"/>
                </a:lnTo>
                <a:lnTo>
                  <a:pt x="195" y="78"/>
                </a:lnTo>
                <a:lnTo>
                  <a:pt x="197" y="105"/>
                </a:lnTo>
                <a:lnTo>
                  <a:pt x="199" y="107"/>
                </a:lnTo>
                <a:lnTo>
                  <a:pt x="203" y="111"/>
                </a:lnTo>
                <a:lnTo>
                  <a:pt x="205" y="123"/>
                </a:lnTo>
                <a:lnTo>
                  <a:pt x="207" y="134"/>
                </a:lnTo>
                <a:lnTo>
                  <a:pt x="209" y="136"/>
                </a:lnTo>
                <a:lnTo>
                  <a:pt x="212" y="140"/>
                </a:lnTo>
                <a:lnTo>
                  <a:pt x="214" y="151"/>
                </a:lnTo>
                <a:lnTo>
                  <a:pt x="216" y="163"/>
                </a:lnTo>
                <a:lnTo>
                  <a:pt x="218" y="165"/>
                </a:lnTo>
                <a:lnTo>
                  <a:pt x="222" y="169"/>
                </a:lnTo>
                <a:lnTo>
                  <a:pt x="224" y="184"/>
                </a:lnTo>
                <a:lnTo>
                  <a:pt x="226" y="201"/>
                </a:lnTo>
                <a:lnTo>
                  <a:pt x="228" y="205"/>
                </a:lnTo>
                <a:lnTo>
                  <a:pt x="232" y="207"/>
                </a:lnTo>
                <a:lnTo>
                  <a:pt x="243" y="209"/>
                </a:lnTo>
                <a:lnTo>
                  <a:pt x="255" y="211"/>
                </a:lnTo>
                <a:lnTo>
                  <a:pt x="259" y="215"/>
                </a:lnTo>
                <a:lnTo>
                  <a:pt x="260" y="217"/>
                </a:lnTo>
                <a:lnTo>
                  <a:pt x="260" y="220"/>
                </a:lnTo>
                <a:lnTo>
                  <a:pt x="260" y="226"/>
                </a:lnTo>
                <a:lnTo>
                  <a:pt x="259" y="228"/>
                </a:lnTo>
                <a:lnTo>
                  <a:pt x="255" y="232"/>
                </a:lnTo>
                <a:lnTo>
                  <a:pt x="247" y="232"/>
                </a:lnTo>
                <a:lnTo>
                  <a:pt x="241" y="232"/>
                </a:lnTo>
                <a:lnTo>
                  <a:pt x="243" y="241"/>
                </a:lnTo>
                <a:lnTo>
                  <a:pt x="245" y="251"/>
                </a:lnTo>
                <a:lnTo>
                  <a:pt x="247" y="253"/>
                </a:lnTo>
                <a:lnTo>
                  <a:pt x="251" y="255"/>
                </a:lnTo>
                <a:lnTo>
                  <a:pt x="251" y="264"/>
                </a:lnTo>
                <a:lnTo>
                  <a:pt x="251" y="274"/>
                </a:lnTo>
                <a:lnTo>
                  <a:pt x="247" y="276"/>
                </a:lnTo>
                <a:lnTo>
                  <a:pt x="245" y="280"/>
                </a:lnTo>
                <a:lnTo>
                  <a:pt x="245" y="289"/>
                </a:lnTo>
                <a:lnTo>
                  <a:pt x="245" y="299"/>
                </a:lnTo>
                <a:lnTo>
                  <a:pt x="247" y="301"/>
                </a:lnTo>
                <a:lnTo>
                  <a:pt x="251" y="303"/>
                </a:lnTo>
                <a:lnTo>
                  <a:pt x="272" y="307"/>
                </a:lnTo>
                <a:lnTo>
                  <a:pt x="293" y="309"/>
                </a:lnTo>
                <a:lnTo>
                  <a:pt x="297" y="311"/>
                </a:lnTo>
                <a:lnTo>
                  <a:pt x="299" y="312"/>
                </a:lnTo>
                <a:lnTo>
                  <a:pt x="306" y="316"/>
                </a:lnTo>
                <a:lnTo>
                  <a:pt x="312" y="318"/>
                </a:lnTo>
                <a:lnTo>
                  <a:pt x="316" y="320"/>
                </a:lnTo>
                <a:lnTo>
                  <a:pt x="318" y="322"/>
                </a:lnTo>
                <a:lnTo>
                  <a:pt x="328" y="322"/>
                </a:lnTo>
                <a:lnTo>
                  <a:pt x="337" y="322"/>
                </a:lnTo>
                <a:lnTo>
                  <a:pt x="339" y="320"/>
                </a:lnTo>
                <a:lnTo>
                  <a:pt x="341" y="318"/>
                </a:lnTo>
                <a:lnTo>
                  <a:pt x="345" y="316"/>
                </a:lnTo>
                <a:lnTo>
                  <a:pt x="347" y="312"/>
                </a:lnTo>
                <a:lnTo>
                  <a:pt x="349" y="311"/>
                </a:lnTo>
                <a:lnTo>
                  <a:pt x="353" y="309"/>
                </a:lnTo>
                <a:lnTo>
                  <a:pt x="354" y="307"/>
                </a:lnTo>
                <a:lnTo>
                  <a:pt x="356" y="303"/>
                </a:lnTo>
                <a:lnTo>
                  <a:pt x="358" y="301"/>
                </a:lnTo>
                <a:lnTo>
                  <a:pt x="362" y="299"/>
                </a:lnTo>
                <a:lnTo>
                  <a:pt x="364" y="297"/>
                </a:lnTo>
                <a:lnTo>
                  <a:pt x="366" y="293"/>
                </a:lnTo>
                <a:lnTo>
                  <a:pt x="368" y="291"/>
                </a:lnTo>
                <a:lnTo>
                  <a:pt x="372" y="289"/>
                </a:lnTo>
                <a:lnTo>
                  <a:pt x="385" y="289"/>
                </a:lnTo>
                <a:lnTo>
                  <a:pt x="401" y="289"/>
                </a:lnTo>
                <a:lnTo>
                  <a:pt x="402" y="291"/>
                </a:lnTo>
                <a:lnTo>
                  <a:pt x="406" y="293"/>
                </a:lnTo>
                <a:lnTo>
                  <a:pt x="408" y="297"/>
                </a:lnTo>
                <a:lnTo>
                  <a:pt x="410" y="299"/>
                </a:lnTo>
                <a:lnTo>
                  <a:pt x="412" y="301"/>
                </a:lnTo>
                <a:lnTo>
                  <a:pt x="414" y="303"/>
                </a:lnTo>
                <a:lnTo>
                  <a:pt x="414" y="307"/>
                </a:lnTo>
                <a:lnTo>
                  <a:pt x="414" y="309"/>
                </a:lnTo>
                <a:lnTo>
                  <a:pt x="414" y="312"/>
                </a:lnTo>
                <a:lnTo>
                  <a:pt x="414" y="318"/>
                </a:lnTo>
                <a:lnTo>
                  <a:pt x="410" y="322"/>
                </a:lnTo>
                <a:lnTo>
                  <a:pt x="406" y="328"/>
                </a:lnTo>
                <a:lnTo>
                  <a:pt x="401" y="332"/>
                </a:lnTo>
                <a:lnTo>
                  <a:pt x="395" y="337"/>
                </a:lnTo>
                <a:lnTo>
                  <a:pt x="393" y="337"/>
                </a:lnTo>
                <a:lnTo>
                  <a:pt x="391" y="343"/>
                </a:lnTo>
                <a:lnTo>
                  <a:pt x="391" y="355"/>
                </a:lnTo>
                <a:lnTo>
                  <a:pt x="393" y="378"/>
                </a:lnTo>
                <a:lnTo>
                  <a:pt x="402" y="382"/>
                </a:lnTo>
                <a:lnTo>
                  <a:pt x="414" y="385"/>
                </a:lnTo>
                <a:lnTo>
                  <a:pt x="420" y="401"/>
                </a:lnTo>
                <a:lnTo>
                  <a:pt x="424" y="414"/>
                </a:lnTo>
                <a:lnTo>
                  <a:pt x="420" y="422"/>
                </a:lnTo>
                <a:lnTo>
                  <a:pt x="414" y="430"/>
                </a:lnTo>
                <a:lnTo>
                  <a:pt x="389" y="424"/>
                </a:lnTo>
                <a:lnTo>
                  <a:pt x="374" y="422"/>
                </a:lnTo>
                <a:lnTo>
                  <a:pt x="366" y="422"/>
                </a:lnTo>
                <a:lnTo>
                  <a:pt x="356" y="42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6" name="Freeform 23"/>
          <p:cNvSpPr>
            <a:spLocks/>
          </p:cNvSpPr>
          <p:nvPr/>
        </p:nvSpPr>
        <p:spPr bwMode="auto">
          <a:xfrm>
            <a:off x="3560763" y="3752850"/>
            <a:ext cx="857250" cy="550863"/>
          </a:xfrm>
          <a:custGeom>
            <a:avLst/>
            <a:gdLst>
              <a:gd name="T0" fmla="*/ 2147483647 w 608"/>
              <a:gd name="T1" fmla="*/ 2147483647 h 464"/>
              <a:gd name="T2" fmla="*/ 2147483647 w 608"/>
              <a:gd name="T3" fmla="*/ 2147483647 h 464"/>
              <a:gd name="T4" fmla="*/ 2147483647 w 608"/>
              <a:gd name="T5" fmla="*/ 2147483647 h 464"/>
              <a:gd name="T6" fmla="*/ 2147483647 w 608"/>
              <a:gd name="T7" fmla="*/ 2147483647 h 464"/>
              <a:gd name="T8" fmla="*/ 2147483647 w 608"/>
              <a:gd name="T9" fmla="*/ 2147483647 h 464"/>
              <a:gd name="T10" fmla="*/ 2147483647 w 608"/>
              <a:gd name="T11" fmla="*/ 2147483647 h 464"/>
              <a:gd name="T12" fmla="*/ 2147483647 w 608"/>
              <a:gd name="T13" fmla="*/ 2147483647 h 464"/>
              <a:gd name="T14" fmla="*/ 2147483647 w 608"/>
              <a:gd name="T15" fmla="*/ 2147483647 h 464"/>
              <a:gd name="T16" fmla="*/ 2147483647 w 608"/>
              <a:gd name="T17" fmla="*/ 2147483647 h 464"/>
              <a:gd name="T18" fmla="*/ 2147483647 w 608"/>
              <a:gd name="T19" fmla="*/ 2147483647 h 464"/>
              <a:gd name="T20" fmla="*/ 2147483647 w 608"/>
              <a:gd name="T21" fmla="*/ 2147483647 h 464"/>
              <a:gd name="T22" fmla="*/ 2147483647 w 608"/>
              <a:gd name="T23" fmla="*/ 2147483647 h 464"/>
              <a:gd name="T24" fmla="*/ 2147483647 w 608"/>
              <a:gd name="T25" fmla="*/ 2147483647 h 464"/>
              <a:gd name="T26" fmla="*/ 2147483647 w 608"/>
              <a:gd name="T27" fmla="*/ 2147483647 h 464"/>
              <a:gd name="T28" fmla="*/ 2147483647 w 608"/>
              <a:gd name="T29" fmla="*/ 2147483647 h 464"/>
              <a:gd name="T30" fmla="*/ 2147483647 w 608"/>
              <a:gd name="T31" fmla="*/ 2147483647 h 464"/>
              <a:gd name="T32" fmla="*/ 2147483647 w 608"/>
              <a:gd name="T33" fmla="*/ 2147483647 h 464"/>
              <a:gd name="T34" fmla="*/ 2147483647 w 608"/>
              <a:gd name="T35" fmla="*/ 2147483647 h 464"/>
              <a:gd name="T36" fmla="*/ 2147483647 w 608"/>
              <a:gd name="T37" fmla="*/ 2147483647 h 464"/>
              <a:gd name="T38" fmla="*/ 2147483647 w 608"/>
              <a:gd name="T39" fmla="*/ 2147483647 h 464"/>
              <a:gd name="T40" fmla="*/ 2147483647 w 608"/>
              <a:gd name="T41" fmla="*/ 2147483647 h 464"/>
              <a:gd name="T42" fmla="*/ 2147483647 w 608"/>
              <a:gd name="T43" fmla="*/ 2147483647 h 464"/>
              <a:gd name="T44" fmla="*/ 2147483647 w 608"/>
              <a:gd name="T45" fmla="*/ 2147483647 h 464"/>
              <a:gd name="T46" fmla="*/ 2147483647 w 608"/>
              <a:gd name="T47" fmla="*/ 2147483647 h 464"/>
              <a:gd name="T48" fmla="*/ 2147483647 w 608"/>
              <a:gd name="T49" fmla="*/ 2147483647 h 464"/>
              <a:gd name="T50" fmla="*/ 2147483647 w 608"/>
              <a:gd name="T51" fmla="*/ 2147483647 h 464"/>
              <a:gd name="T52" fmla="*/ 2147483647 w 608"/>
              <a:gd name="T53" fmla="*/ 2147483647 h 464"/>
              <a:gd name="T54" fmla="*/ 2147483647 w 608"/>
              <a:gd name="T55" fmla="*/ 2147483647 h 464"/>
              <a:gd name="T56" fmla="*/ 2147483647 w 608"/>
              <a:gd name="T57" fmla="*/ 2147483647 h 464"/>
              <a:gd name="T58" fmla="*/ 2147483647 w 608"/>
              <a:gd name="T59" fmla="*/ 2147483647 h 464"/>
              <a:gd name="T60" fmla="*/ 2147483647 w 608"/>
              <a:gd name="T61" fmla="*/ 2147483647 h 464"/>
              <a:gd name="T62" fmla="*/ 2147483647 w 608"/>
              <a:gd name="T63" fmla="*/ 2147483647 h 464"/>
              <a:gd name="T64" fmla="*/ 2147483647 w 608"/>
              <a:gd name="T65" fmla="*/ 2147483647 h 464"/>
              <a:gd name="T66" fmla="*/ 2147483647 w 608"/>
              <a:gd name="T67" fmla="*/ 2147483647 h 464"/>
              <a:gd name="T68" fmla="*/ 2147483647 w 608"/>
              <a:gd name="T69" fmla="*/ 2147483647 h 464"/>
              <a:gd name="T70" fmla="*/ 2147483647 w 608"/>
              <a:gd name="T71" fmla="*/ 2147483647 h 464"/>
              <a:gd name="T72" fmla="*/ 2147483647 w 608"/>
              <a:gd name="T73" fmla="*/ 2147483647 h 464"/>
              <a:gd name="T74" fmla="*/ 2147483647 w 608"/>
              <a:gd name="T75" fmla="*/ 2147483647 h 464"/>
              <a:gd name="T76" fmla="*/ 2147483647 w 608"/>
              <a:gd name="T77" fmla="*/ 2147483647 h 464"/>
              <a:gd name="T78" fmla="*/ 2147483647 w 608"/>
              <a:gd name="T79" fmla="*/ 2147483647 h 464"/>
              <a:gd name="T80" fmla="*/ 2147483647 w 608"/>
              <a:gd name="T81" fmla="*/ 2147483647 h 464"/>
              <a:gd name="T82" fmla="*/ 2147483647 w 608"/>
              <a:gd name="T83" fmla="*/ 2147483647 h 464"/>
              <a:gd name="T84" fmla="*/ 2147483647 w 608"/>
              <a:gd name="T85" fmla="*/ 2147483647 h 464"/>
              <a:gd name="T86" fmla="*/ 2147483647 w 608"/>
              <a:gd name="T87" fmla="*/ 2147483647 h 464"/>
              <a:gd name="T88" fmla="*/ 2147483647 w 608"/>
              <a:gd name="T89" fmla="*/ 2147483647 h 464"/>
              <a:gd name="T90" fmla="*/ 2147483647 w 608"/>
              <a:gd name="T91" fmla="*/ 2147483647 h 464"/>
              <a:gd name="T92" fmla="*/ 2147483647 w 608"/>
              <a:gd name="T93" fmla="*/ 2147483647 h 464"/>
              <a:gd name="T94" fmla="*/ 2147483647 w 608"/>
              <a:gd name="T95" fmla="*/ 2147483647 h 464"/>
              <a:gd name="T96" fmla="*/ 2147483647 w 608"/>
              <a:gd name="T97" fmla="*/ 2147483647 h 464"/>
              <a:gd name="T98" fmla="*/ 0 w 608"/>
              <a:gd name="T99" fmla="*/ 2147483647 h 464"/>
              <a:gd name="T100" fmla="*/ 2147483647 w 608"/>
              <a:gd name="T101" fmla="*/ 2147483647 h 464"/>
              <a:gd name="T102" fmla="*/ 2147483647 w 608"/>
              <a:gd name="T103" fmla="*/ 2147483647 h 464"/>
              <a:gd name="T104" fmla="*/ 2147483647 w 608"/>
              <a:gd name="T105" fmla="*/ 2147483647 h 464"/>
              <a:gd name="T106" fmla="*/ 2147483647 w 608"/>
              <a:gd name="T107" fmla="*/ 2147483647 h 464"/>
              <a:gd name="T108" fmla="*/ 2147483647 w 608"/>
              <a:gd name="T109" fmla="*/ 2147483647 h 464"/>
              <a:gd name="T110" fmla="*/ 2147483647 w 608"/>
              <a:gd name="T111" fmla="*/ 2147483647 h 464"/>
              <a:gd name="T112" fmla="*/ 2147483647 w 608"/>
              <a:gd name="T113" fmla="*/ 2147483647 h 464"/>
              <a:gd name="T114" fmla="*/ 2147483647 w 608"/>
              <a:gd name="T115" fmla="*/ 2147483647 h 464"/>
              <a:gd name="T116" fmla="*/ 2147483647 w 608"/>
              <a:gd name="T117" fmla="*/ 2147483647 h 464"/>
              <a:gd name="T118" fmla="*/ 2147483647 w 608"/>
              <a:gd name="T119" fmla="*/ 2147483647 h 464"/>
              <a:gd name="T120" fmla="*/ 2147483647 w 608"/>
              <a:gd name="T121" fmla="*/ 0 h 464"/>
              <a:gd name="T122" fmla="*/ 2147483647 w 608"/>
              <a:gd name="T123" fmla="*/ 2147483647 h 46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8"/>
              <a:gd name="T187" fmla="*/ 0 h 464"/>
              <a:gd name="T188" fmla="*/ 608 w 608"/>
              <a:gd name="T189" fmla="*/ 464 h 46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8" h="464">
                <a:moveTo>
                  <a:pt x="213" y="9"/>
                </a:moveTo>
                <a:lnTo>
                  <a:pt x="228" y="21"/>
                </a:lnTo>
                <a:lnTo>
                  <a:pt x="241" y="25"/>
                </a:lnTo>
                <a:lnTo>
                  <a:pt x="257" y="28"/>
                </a:lnTo>
                <a:lnTo>
                  <a:pt x="276" y="28"/>
                </a:lnTo>
                <a:lnTo>
                  <a:pt x="278" y="30"/>
                </a:lnTo>
                <a:lnTo>
                  <a:pt x="280" y="34"/>
                </a:lnTo>
                <a:lnTo>
                  <a:pt x="282" y="36"/>
                </a:lnTo>
                <a:lnTo>
                  <a:pt x="286" y="38"/>
                </a:lnTo>
                <a:lnTo>
                  <a:pt x="287" y="42"/>
                </a:lnTo>
                <a:lnTo>
                  <a:pt x="289" y="44"/>
                </a:lnTo>
                <a:lnTo>
                  <a:pt x="309" y="44"/>
                </a:lnTo>
                <a:lnTo>
                  <a:pt x="328" y="44"/>
                </a:lnTo>
                <a:lnTo>
                  <a:pt x="332" y="42"/>
                </a:lnTo>
                <a:lnTo>
                  <a:pt x="333" y="38"/>
                </a:lnTo>
                <a:lnTo>
                  <a:pt x="335" y="36"/>
                </a:lnTo>
                <a:lnTo>
                  <a:pt x="337" y="34"/>
                </a:lnTo>
                <a:lnTo>
                  <a:pt x="339" y="30"/>
                </a:lnTo>
                <a:lnTo>
                  <a:pt x="343" y="28"/>
                </a:lnTo>
                <a:lnTo>
                  <a:pt x="351" y="27"/>
                </a:lnTo>
                <a:lnTo>
                  <a:pt x="358" y="25"/>
                </a:lnTo>
                <a:lnTo>
                  <a:pt x="360" y="21"/>
                </a:lnTo>
                <a:lnTo>
                  <a:pt x="362" y="19"/>
                </a:lnTo>
                <a:lnTo>
                  <a:pt x="372" y="19"/>
                </a:lnTo>
                <a:lnTo>
                  <a:pt x="381" y="19"/>
                </a:lnTo>
                <a:lnTo>
                  <a:pt x="383" y="21"/>
                </a:lnTo>
                <a:lnTo>
                  <a:pt x="387" y="25"/>
                </a:lnTo>
                <a:lnTo>
                  <a:pt x="397" y="27"/>
                </a:lnTo>
                <a:lnTo>
                  <a:pt x="406" y="28"/>
                </a:lnTo>
                <a:lnTo>
                  <a:pt x="408" y="44"/>
                </a:lnTo>
                <a:lnTo>
                  <a:pt x="410" y="57"/>
                </a:lnTo>
                <a:lnTo>
                  <a:pt x="412" y="59"/>
                </a:lnTo>
                <a:lnTo>
                  <a:pt x="416" y="63"/>
                </a:lnTo>
                <a:lnTo>
                  <a:pt x="418" y="84"/>
                </a:lnTo>
                <a:lnTo>
                  <a:pt x="420" y="107"/>
                </a:lnTo>
                <a:lnTo>
                  <a:pt x="422" y="109"/>
                </a:lnTo>
                <a:lnTo>
                  <a:pt x="426" y="111"/>
                </a:lnTo>
                <a:lnTo>
                  <a:pt x="443" y="113"/>
                </a:lnTo>
                <a:lnTo>
                  <a:pt x="462" y="113"/>
                </a:lnTo>
                <a:lnTo>
                  <a:pt x="479" y="115"/>
                </a:lnTo>
                <a:lnTo>
                  <a:pt x="497" y="117"/>
                </a:lnTo>
                <a:lnTo>
                  <a:pt x="500" y="119"/>
                </a:lnTo>
                <a:lnTo>
                  <a:pt x="502" y="121"/>
                </a:lnTo>
                <a:lnTo>
                  <a:pt x="510" y="122"/>
                </a:lnTo>
                <a:lnTo>
                  <a:pt x="518" y="126"/>
                </a:lnTo>
                <a:lnTo>
                  <a:pt x="520" y="128"/>
                </a:lnTo>
                <a:lnTo>
                  <a:pt x="521" y="130"/>
                </a:lnTo>
                <a:lnTo>
                  <a:pt x="529" y="144"/>
                </a:lnTo>
                <a:lnTo>
                  <a:pt x="537" y="155"/>
                </a:lnTo>
                <a:lnTo>
                  <a:pt x="539" y="157"/>
                </a:lnTo>
                <a:lnTo>
                  <a:pt x="541" y="159"/>
                </a:lnTo>
                <a:lnTo>
                  <a:pt x="543" y="161"/>
                </a:lnTo>
                <a:lnTo>
                  <a:pt x="546" y="165"/>
                </a:lnTo>
                <a:lnTo>
                  <a:pt x="548" y="167"/>
                </a:lnTo>
                <a:lnTo>
                  <a:pt x="550" y="169"/>
                </a:lnTo>
                <a:lnTo>
                  <a:pt x="552" y="170"/>
                </a:lnTo>
                <a:lnTo>
                  <a:pt x="556" y="174"/>
                </a:lnTo>
                <a:lnTo>
                  <a:pt x="558" y="176"/>
                </a:lnTo>
                <a:lnTo>
                  <a:pt x="560" y="178"/>
                </a:lnTo>
                <a:lnTo>
                  <a:pt x="568" y="182"/>
                </a:lnTo>
                <a:lnTo>
                  <a:pt x="575" y="184"/>
                </a:lnTo>
                <a:lnTo>
                  <a:pt x="577" y="186"/>
                </a:lnTo>
                <a:lnTo>
                  <a:pt x="579" y="188"/>
                </a:lnTo>
                <a:lnTo>
                  <a:pt x="577" y="192"/>
                </a:lnTo>
                <a:lnTo>
                  <a:pt x="575" y="193"/>
                </a:lnTo>
                <a:lnTo>
                  <a:pt x="571" y="205"/>
                </a:lnTo>
                <a:lnTo>
                  <a:pt x="569" y="218"/>
                </a:lnTo>
                <a:lnTo>
                  <a:pt x="568" y="220"/>
                </a:lnTo>
                <a:lnTo>
                  <a:pt x="566" y="222"/>
                </a:lnTo>
                <a:lnTo>
                  <a:pt x="564" y="230"/>
                </a:lnTo>
                <a:lnTo>
                  <a:pt x="560" y="236"/>
                </a:lnTo>
                <a:lnTo>
                  <a:pt x="558" y="240"/>
                </a:lnTo>
                <a:lnTo>
                  <a:pt x="556" y="241"/>
                </a:lnTo>
                <a:lnTo>
                  <a:pt x="552" y="245"/>
                </a:lnTo>
                <a:lnTo>
                  <a:pt x="552" y="251"/>
                </a:lnTo>
                <a:lnTo>
                  <a:pt x="552" y="259"/>
                </a:lnTo>
                <a:lnTo>
                  <a:pt x="556" y="261"/>
                </a:lnTo>
                <a:lnTo>
                  <a:pt x="558" y="263"/>
                </a:lnTo>
                <a:lnTo>
                  <a:pt x="560" y="266"/>
                </a:lnTo>
                <a:lnTo>
                  <a:pt x="560" y="272"/>
                </a:lnTo>
                <a:lnTo>
                  <a:pt x="560" y="280"/>
                </a:lnTo>
                <a:lnTo>
                  <a:pt x="571" y="280"/>
                </a:lnTo>
                <a:lnTo>
                  <a:pt x="585" y="280"/>
                </a:lnTo>
                <a:lnTo>
                  <a:pt x="587" y="282"/>
                </a:lnTo>
                <a:lnTo>
                  <a:pt x="591" y="286"/>
                </a:lnTo>
                <a:lnTo>
                  <a:pt x="596" y="287"/>
                </a:lnTo>
                <a:lnTo>
                  <a:pt x="604" y="289"/>
                </a:lnTo>
                <a:lnTo>
                  <a:pt x="606" y="291"/>
                </a:lnTo>
                <a:lnTo>
                  <a:pt x="608" y="295"/>
                </a:lnTo>
                <a:lnTo>
                  <a:pt x="608" y="305"/>
                </a:lnTo>
                <a:lnTo>
                  <a:pt x="608" y="314"/>
                </a:lnTo>
                <a:lnTo>
                  <a:pt x="606" y="316"/>
                </a:lnTo>
                <a:lnTo>
                  <a:pt x="604" y="318"/>
                </a:lnTo>
                <a:lnTo>
                  <a:pt x="596" y="322"/>
                </a:lnTo>
                <a:lnTo>
                  <a:pt x="591" y="324"/>
                </a:lnTo>
                <a:lnTo>
                  <a:pt x="587" y="326"/>
                </a:lnTo>
                <a:lnTo>
                  <a:pt x="585" y="328"/>
                </a:lnTo>
                <a:lnTo>
                  <a:pt x="583" y="343"/>
                </a:lnTo>
                <a:lnTo>
                  <a:pt x="581" y="358"/>
                </a:lnTo>
                <a:lnTo>
                  <a:pt x="581" y="372"/>
                </a:lnTo>
                <a:lnTo>
                  <a:pt x="579" y="387"/>
                </a:lnTo>
                <a:lnTo>
                  <a:pt x="566" y="389"/>
                </a:lnTo>
                <a:lnTo>
                  <a:pt x="550" y="391"/>
                </a:lnTo>
                <a:lnTo>
                  <a:pt x="548" y="393"/>
                </a:lnTo>
                <a:lnTo>
                  <a:pt x="546" y="397"/>
                </a:lnTo>
                <a:lnTo>
                  <a:pt x="541" y="397"/>
                </a:lnTo>
                <a:lnTo>
                  <a:pt x="537" y="397"/>
                </a:lnTo>
                <a:lnTo>
                  <a:pt x="533" y="393"/>
                </a:lnTo>
                <a:lnTo>
                  <a:pt x="531" y="391"/>
                </a:lnTo>
                <a:lnTo>
                  <a:pt x="514" y="393"/>
                </a:lnTo>
                <a:lnTo>
                  <a:pt x="497" y="397"/>
                </a:lnTo>
                <a:lnTo>
                  <a:pt x="495" y="393"/>
                </a:lnTo>
                <a:lnTo>
                  <a:pt x="493" y="391"/>
                </a:lnTo>
                <a:lnTo>
                  <a:pt x="487" y="391"/>
                </a:lnTo>
                <a:lnTo>
                  <a:pt x="483" y="391"/>
                </a:lnTo>
                <a:lnTo>
                  <a:pt x="481" y="393"/>
                </a:lnTo>
                <a:lnTo>
                  <a:pt x="479" y="397"/>
                </a:lnTo>
                <a:lnTo>
                  <a:pt x="466" y="399"/>
                </a:lnTo>
                <a:lnTo>
                  <a:pt x="454" y="401"/>
                </a:lnTo>
                <a:lnTo>
                  <a:pt x="452" y="403"/>
                </a:lnTo>
                <a:lnTo>
                  <a:pt x="449" y="406"/>
                </a:lnTo>
                <a:lnTo>
                  <a:pt x="447" y="408"/>
                </a:lnTo>
                <a:lnTo>
                  <a:pt x="445" y="410"/>
                </a:lnTo>
                <a:lnTo>
                  <a:pt x="443" y="414"/>
                </a:lnTo>
                <a:lnTo>
                  <a:pt x="439" y="416"/>
                </a:lnTo>
                <a:lnTo>
                  <a:pt x="431" y="418"/>
                </a:lnTo>
                <a:lnTo>
                  <a:pt x="426" y="420"/>
                </a:lnTo>
                <a:lnTo>
                  <a:pt x="422" y="424"/>
                </a:lnTo>
                <a:lnTo>
                  <a:pt x="420" y="426"/>
                </a:lnTo>
                <a:lnTo>
                  <a:pt x="408" y="428"/>
                </a:lnTo>
                <a:lnTo>
                  <a:pt x="397" y="429"/>
                </a:lnTo>
                <a:lnTo>
                  <a:pt x="393" y="433"/>
                </a:lnTo>
                <a:lnTo>
                  <a:pt x="391" y="435"/>
                </a:lnTo>
                <a:lnTo>
                  <a:pt x="374" y="437"/>
                </a:lnTo>
                <a:lnTo>
                  <a:pt x="358" y="439"/>
                </a:lnTo>
                <a:lnTo>
                  <a:pt x="355" y="443"/>
                </a:lnTo>
                <a:lnTo>
                  <a:pt x="353" y="445"/>
                </a:lnTo>
                <a:lnTo>
                  <a:pt x="351" y="452"/>
                </a:lnTo>
                <a:lnTo>
                  <a:pt x="347" y="460"/>
                </a:lnTo>
                <a:lnTo>
                  <a:pt x="345" y="462"/>
                </a:lnTo>
                <a:lnTo>
                  <a:pt x="343" y="464"/>
                </a:lnTo>
                <a:lnTo>
                  <a:pt x="337" y="445"/>
                </a:lnTo>
                <a:lnTo>
                  <a:pt x="333" y="426"/>
                </a:lnTo>
                <a:lnTo>
                  <a:pt x="332" y="424"/>
                </a:lnTo>
                <a:lnTo>
                  <a:pt x="328" y="420"/>
                </a:lnTo>
                <a:lnTo>
                  <a:pt x="332" y="418"/>
                </a:lnTo>
                <a:lnTo>
                  <a:pt x="333" y="416"/>
                </a:lnTo>
                <a:lnTo>
                  <a:pt x="333" y="410"/>
                </a:lnTo>
                <a:lnTo>
                  <a:pt x="333" y="406"/>
                </a:lnTo>
                <a:lnTo>
                  <a:pt x="332" y="403"/>
                </a:lnTo>
                <a:lnTo>
                  <a:pt x="328" y="401"/>
                </a:lnTo>
                <a:lnTo>
                  <a:pt x="312" y="401"/>
                </a:lnTo>
                <a:lnTo>
                  <a:pt x="297" y="399"/>
                </a:lnTo>
                <a:lnTo>
                  <a:pt x="282" y="397"/>
                </a:lnTo>
                <a:lnTo>
                  <a:pt x="264" y="397"/>
                </a:lnTo>
                <a:lnTo>
                  <a:pt x="262" y="393"/>
                </a:lnTo>
                <a:lnTo>
                  <a:pt x="261" y="391"/>
                </a:lnTo>
                <a:lnTo>
                  <a:pt x="253" y="389"/>
                </a:lnTo>
                <a:lnTo>
                  <a:pt x="247" y="387"/>
                </a:lnTo>
                <a:lnTo>
                  <a:pt x="243" y="383"/>
                </a:lnTo>
                <a:lnTo>
                  <a:pt x="241" y="381"/>
                </a:lnTo>
                <a:lnTo>
                  <a:pt x="220" y="380"/>
                </a:lnTo>
                <a:lnTo>
                  <a:pt x="197" y="378"/>
                </a:lnTo>
                <a:lnTo>
                  <a:pt x="195" y="374"/>
                </a:lnTo>
                <a:lnTo>
                  <a:pt x="193" y="372"/>
                </a:lnTo>
                <a:lnTo>
                  <a:pt x="186" y="355"/>
                </a:lnTo>
                <a:lnTo>
                  <a:pt x="178" y="339"/>
                </a:lnTo>
                <a:lnTo>
                  <a:pt x="176" y="335"/>
                </a:lnTo>
                <a:lnTo>
                  <a:pt x="174" y="334"/>
                </a:lnTo>
                <a:lnTo>
                  <a:pt x="167" y="332"/>
                </a:lnTo>
                <a:lnTo>
                  <a:pt x="159" y="328"/>
                </a:lnTo>
                <a:lnTo>
                  <a:pt x="157" y="326"/>
                </a:lnTo>
                <a:lnTo>
                  <a:pt x="155" y="324"/>
                </a:lnTo>
                <a:lnTo>
                  <a:pt x="147" y="322"/>
                </a:lnTo>
                <a:lnTo>
                  <a:pt x="140" y="318"/>
                </a:lnTo>
                <a:lnTo>
                  <a:pt x="138" y="316"/>
                </a:lnTo>
                <a:lnTo>
                  <a:pt x="134" y="314"/>
                </a:lnTo>
                <a:lnTo>
                  <a:pt x="122" y="312"/>
                </a:lnTo>
                <a:lnTo>
                  <a:pt x="111" y="309"/>
                </a:lnTo>
                <a:lnTo>
                  <a:pt x="107" y="307"/>
                </a:lnTo>
                <a:lnTo>
                  <a:pt x="105" y="305"/>
                </a:lnTo>
                <a:lnTo>
                  <a:pt x="97" y="303"/>
                </a:lnTo>
                <a:lnTo>
                  <a:pt x="92" y="299"/>
                </a:lnTo>
                <a:lnTo>
                  <a:pt x="88" y="297"/>
                </a:lnTo>
                <a:lnTo>
                  <a:pt x="86" y="295"/>
                </a:lnTo>
                <a:lnTo>
                  <a:pt x="71" y="291"/>
                </a:lnTo>
                <a:lnTo>
                  <a:pt x="55" y="287"/>
                </a:lnTo>
                <a:lnTo>
                  <a:pt x="40" y="284"/>
                </a:lnTo>
                <a:lnTo>
                  <a:pt x="23" y="280"/>
                </a:lnTo>
                <a:lnTo>
                  <a:pt x="21" y="278"/>
                </a:lnTo>
                <a:lnTo>
                  <a:pt x="19" y="276"/>
                </a:lnTo>
                <a:lnTo>
                  <a:pt x="17" y="249"/>
                </a:lnTo>
                <a:lnTo>
                  <a:pt x="15" y="222"/>
                </a:lnTo>
                <a:lnTo>
                  <a:pt x="11" y="220"/>
                </a:lnTo>
                <a:lnTo>
                  <a:pt x="9" y="218"/>
                </a:lnTo>
                <a:lnTo>
                  <a:pt x="7" y="211"/>
                </a:lnTo>
                <a:lnTo>
                  <a:pt x="5" y="203"/>
                </a:lnTo>
                <a:lnTo>
                  <a:pt x="2" y="201"/>
                </a:lnTo>
                <a:lnTo>
                  <a:pt x="0" y="197"/>
                </a:lnTo>
                <a:lnTo>
                  <a:pt x="0" y="193"/>
                </a:lnTo>
                <a:lnTo>
                  <a:pt x="0" y="188"/>
                </a:lnTo>
                <a:lnTo>
                  <a:pt x="2" y="186"/>
                </a:lnTo>
                <a:lnTo>
                  <a:pt x="5" y="184"/>
                </a:lnTo>
                <a:lnTo>
                  <a:pt x="7" y="172"/>
                </a:lnTo>
                <a:lnTo>
                  <a:pt x="9" y="159"/>
                </a:lnTo>
                <a:lnTo>
                  <a:pt x="11" y="157"/>
                </a:lnTo>
                <a:lnTo>
                  <a:pt x="15" y="155"/>
                </a:lnTo>
                <a:lnTo>
                  <a:pt x="17" y="151"/>
                </a:lnTo>
                <a:lnTo>
                  <a:pt x="19" y="149"/>
                </a:lnTo>
                <a:lnTo>
                  <a:pt x="21" y="147"/>
                </a:lnTo>
                <a:lnTo>
                  <a:pt x="23" y="145"/>
                </a:lnTo>
                <a:lnTo>
                  <a:pt x="26" y="132"/>
                </a:lnTo>
                <a:lnTo>
                  <a:pt x="28" y="121"/>
                </a:lnTo>
                <a:lnTo>
                  <a:pt x="30" y="119"/>
                </a:lnTo>
                <a:lnTo>
                  <a:pt x="34" y="117"/>
                </a:lnTo>
                <a:lnTo>
                  <a:pt x="40" y="113"/>
                </a:lnTo>
                <a:lnTo>
                  <a:pt x="48" y="111"/>
                </a:lnTo>
                <a:lnTo>
                  <a:pt x="50" y="109"/>
                </a:lnTo>
                <a:lnTo>
                  <a:pt x="53" y="107"/>
                </a:lnTo>
                <a:lnTo>
                  <a:pt x="59" y="103"/>
                </a:lnTo>
                <a:lnTo>
                  <a:pt x="67" y="101"/>
                </a:lnTo>
                <a:lnTo>
                  <a:pt x="69" y="99"/>
                </a:lnTo>
                <a:lnTo>
                  <a:pt x="73" y="96"/>
                </a:lnTo>
                <a:lnTo>
                  <a:pt x="74" y="94"/>
                </a:lnTo>
                <a:lnTo>
                  <a:pt x="76" y="92"/>
                </a:lnTo>
                <a:lnTo>
                  <a:pt x="78" y="90"/>
                </a:lnTo>
                <a:lnTo>
                  <a:pt x="82" y="86"/>
                </a:lnTo>
                <a:lnTo>
                  <a:pt x="84" y="74"/>
                </a:lnTo>
                <a:lnTo>
                  <a:pt x="86" y="63"/>
                </a:lnTo>
                <a:lnTo>
                  <a:pt x="88" y="59"/>
                </a:lnTo>
                <a:lnTo>
                  <a:pt x="92" y="57"/>
                </a:lnTo>
                <a:lnTo>
                  <a:pt x="94" y="51"/>
                </a:lnTo>
                <a:lnTo>
                  <a:pt x="96" y="44"/>
                </a:lnTo>
                <a:lnTo>
                  <a:pt x="99" y="42"/>
                </a:lnTo>
                <a:lnTo>
                  <a:pt x="101" y="38"/>
                </a:lnTo>
                <a:lnTo>
                  <a:pt x="103" y="27"/>
                </a:lnTo>
                <a:lnTo>
                  <a:pt x="105" y="15"/>
                </a:lnTo>
                <a:lnTo>
                  <a:pt x="107" y="11"/>
                </a:lnTo>
                <a:lnTo>
                  <a:pt x="111" y="9"/>
                </a:lnTo>
                <a:lnTo>
                  <a:pt x="119" y="7"/>
                </a:lnTo>
                <a:lnTo>
                  <a:pt x="126" y="3"/>
                </a:lnTo>
                <a:lnTo>
                  <a:pt x="128" y="2"/>
                </a:lnTo>
                <a:lnTo>
                  <a:pt x="130" y="0"/>
                </a:lnTo>
                <a:lnTo>
                  <a:pt x="140" y="0"/>
                </a:lnTo>
                <a:lnTo>
                  <a:pt x="149" y="0"/>
                </a:lnTo>
                <a:lnTo>
                  <a:pt x="151" y="2"/>
                </a:lnTo>
                <a:lnTo>
                  <a:pt x="155" y="3"/>
                </a:lnTo>
                <a:lnTo>
                  <a:pt x="168" y="5"/>
                </a:lnTo>
                <a:lnTo>
                  <a:pt x="184" y="7"/>
                </a:lnTo>
                <a:lnTo>
                  <a:pt x="197" y="7"/>
                </a:lnTo>
                <a:lnTo>
                  <a:pt x="213" y="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7" name="Freeform 24"/>
          <p:cNvSpPr>
            <a:spLocks/>
          </p:cNvSpPr>
          <p:nvPr/>
        </p:nvSpPr>
        <p:spPr bwMode="auto">
          <a:xfrm>
            <a:off x="2894013" y="3079750"/>
            <a:ext cx="1390650" cy="860425"/>
          </a:xfrm>
          <a:custGeom>
            <a:avLst/>
            <a:gdLst>
              <a:gd name="T0" fmla="*/ 2147483647 w 987"/>
              <a:gd name="T1" fmla="*/ 2147483647 h 725"/>
              <a:gd name="T2" fmla="*/ 2147483647 w 987"/>
              <a:gd name="T3" fmla="*/ 2147483647 h 725"/>
              <a:gd name="T4" fmla="*/ 2147483647 w 987"/>
              <a:gd name="T5" fmla="*/ 2147483647 h 725"/>
              <a:gd name="T6" fmla="*/ 2147483647 w 987"/>
              <a:gd name="T7" fmla="*/ 2147483647 h 725"/>
              <a:gd name="T8" fmla="*/ 2147483647 w 987"/>
              <a:gd name="T9" fmla="*/ 2147483647 h 725"/>
              <a:gd name="T10" fmla="*/ 2147483647 w 987"/>
              <a:gd name="T11" fmla="*/ 2147483647 h 725"/>
              <a:gd name="T12" fmla="*/ 2147483647 w 987"/>
              <a:gd name="T13" fmla="*/ 2147483647 h 725"/>
              <a:gd name="T14" fmla="*/ 2147483647 w 987"/>
              <a:gd name="T15" fmla="*/ 2147483647 h 725"/>
              <a:gd name="T16" fmla="*/ 2147483647 w 987"/>
              <a:gd name="T17" fmla="*/ 2147483647 h 725"/>
              <a:gd name="T18" fmla="*/ 2147483647 w 987"/>
              <a:gd name="T19" fmla="*/ 2147483647 h 725"/>
              <a:gd name="T20" fmla="*/ 2147483647 w 987"/>
              <a:gd name="T21" fmla="*/ 2147483647 h 725"/>
              <a:gd name="T22" fmla="*/ 2147483647 w 987"/>
              <a:gd name="T23" fmla="*/ 2147483647 h 725"/>
              <a:gd name="T24" fmla="*/ 2147483647 w 987"/>
              <a:gd name="T25" fmla="*/ 2147483647 h 725"/>
              <a:gd name="T26" fmla="*/ 2147483647 w 987"/>
              <a:gd name="T27" fmla="*/ 2147483647 h 725"/>
              <a:gd name="T28" fmla="*/ 2147483647 w 987"/>
              <a:gd name="T29" fmla="*/ 2147483647 h 725"/>
              <a:gd name="T30" fmla="*/ 2147483647 w 987"/>
              <a:gd name="T31" fmla="*/ 2147483647 h 725"/>
              <a:gd name="T32" fmla="*/ 2147483647 w 987"/>
              <a:gd name="T33" fmla="*/ 2147483647 h 725"/>
              <a:gd name="T34" fmla="*/ 2147483647 w 987"/>
              <a:gd name="T35" fmla="*/ 2147483647 h 725"/>
              <a:gd name="T36" fmla="*/ 2147483647 w 987"/>
              <a:gd name="T37" fmla="*/ 2147483647 h 725"/>
              <a:gd name="T38" fmla="*/ 2147483647 w 987"/>
              <a:gd name="T39" fmla="*/ 2147483647 h 725"/>
              <a:gd name="T40" fmla="*/ 2147483647 w 987"/>
              <a:gd name="T41" fmla="*/ 2147483647 h 725"/>
              <a:gd name="T42" fmla="*/ 2147483647 w 987"/>
              <a:gd name="T43" fmla="*/ 2147483647 h 725"/>
              <a:gd name="T44" fmla="*/ 2147483647 w 987"/>
              <a:gd name="T45" fmla="*/ 2147483647 h 725"/>
              <a:gd name="T46" fmla="*/ 2147483647 w 987"/>
              <a:gd name="T47" fmla="*/ 2147483647 h 725"/>
              <a:gd name="T48" fmla="*/ 2147483647 w 987"/>
              <a:gd name="T49" fmla="*/ 2147483647 h 725"/>
              <a:gd name="T50" fmla="*/ 2147483647 w 987"/>
              <a:gd name="T51" fmla="*/ 2147483647 h 725"/>
              <a:gd name="T52" fmla="*/ 2147483647 w 987"/>
              <a:gd name="T53" fmla="*/ 2147483647 h 725"/>
              <a:gd name="T54" fmla="*/ 2147483647 w 987"/>
              <a:gd name="T55" fmla="*/ 2147483647 h 725"/>
              <a:gd name="T56" fmla="*/ 2147483647 w 987"/>
              <a:gd name="T57" fmla="*/ 2147483647 h 725"/>
              <a:gd name="T58" fmla="*/ 2147483647 w 987"/>
              <a:gd name="T59" fmla="*/ 2147483647 h 725"/>
              <a:gd name="T60" fmla="*/ 2147483647 w 987"/>
              <a:gd name="T61" fmla="*/ 2147483647 h 725"/>
              <a:gd name="T62" fmla="*/ 2147483647 w 987"/>
              <a:gd name="T63" fmla="*/ 2147483647 h 725"/>
              <a:gd name="T64" fmla="*/ 2147483647 w 987"/>
              <a:gd name="T65" fmla="*/ 2147483647 h 725"/>
              <a:gd name="T66" fmla="*/ 2147483647 w 987"/>
              <a:gd name="T67" fmla="*/ 2147483647 h 725"/>
              <a:gd name="T68" fmla="*/ 2147483647 w 987"/>
              <a:gd name="T69" fmla="*/ 2147483647 h 725"/>
              <a:gd name="T70" fmla="*/ 2147483647 w 987"/>
              <a:gd name="T71" fmla="*/ 2147483647 h 725"/>
              <a:gd name="T72" fmla="*/ 2147483647 w 987"/>
              <a:gd name="T73" fmla="*/ 2147483647 h 725"/>
              <a:gd name="T74" fmla="*/ 2147483647 w 987"/>
              <a:gd name="T75" fmla="*/ 2147483647 h 725"/>
              <a:gd name="T76" fmla="*/ 2147483647 w 987"/>
              <a:gd name="T77" fmla="*/ 2147483647 h 725"/>
              <a:gd name="T78" fmla="*/ 2147483647 w 987"/>
              <a:gd name="T79" fmla="*/ 2147483647 h 725"/>
              <a:gd name="T80" fmla="*/ 2147483647 w 987"/>
              <a:gd name="T81" fmla="*/ 2147483647 h 725"/>
              <a:gd name="T82" fmla="*/ 2147483647 w 987"/>
              <a:gd name="T83" fmla="*/ 2147483647 h 725"/>
              <a:gd name="T84" fmla="*/ 2147483647 w 987"/>
              <a:gd name="T85" fmla="*/ 2147483647 h 725"/>
              <a:gd name="T86" fmla="*/ 2147483647 w 987"/>
              <a:gd name="T87" fmla="*/ 2147483647 h 725"/>
              <a:gd name="T88" fmla="*/ 2147483647 w 987"/>
              <a:gd name="T89" fmla="*/ 2147483647 h 725"/>
              <a:gd name="T90" fmla="*/ 2147483647 w 987"/>
              <a:gd name="T91" fmla="*/ 2147483647 h 725"/>
              <a:gd name="T92" fmla="*/ 2147483647 w 987"/>
              <a:gd name="T93" fmla="*/ 2147483647 h 725"/>
              <a:gd name="T94" fmla="*/ 2147483647 w 987"/>
              <a:gd name="T95" fmla="*/ 2147483647 h 725"/>
              <a:gd name="T96" fmla="*/ 2147483647 w 987"/>
              <a:gd name="T97" fmla="*/ 2147483647 h 725"/>
              <a:gd name="T98" fmla="*/ 2147483647 w 987"/>
              <a:gd name="T99" fmla="*/ 2147483647 h 725"/>
              <a:gd name="T100" fmla="*/ 2147483647 w 987"/>
              <a:gd name="T101" fmla="*/ 2147483647 h 725"/>
              <a:gd name="T102" fmla="*/ 2147483647 w 987"/>
              <a:gd name="T103" fmla="*/ 2147483647 h 725"/>
              <a:gd name="T104" fmla="*/ 2147483647 w 987"/>
              <a:gd name="T105" fmla="*/ 2147483647 h 725"/>
              <a:gd name="T106" fmla="*/ 2147483647 w 987"/>
              <a:gd name="T107" fmla="*/ 2147483647 h 725"/>
              <a:gd name="T108" fmla="*/ 2147483647 w 987"/>
              <a:gd name="T109" fmla="*/ 2147483647 h 725"/>
              <a:gd name="T110" fmla="*/ 2147483647 w 987"/>
              <a:gd name="T111" fmla="*/ 2147483647 h 725"/>
              <a:gd name="T112" fmla="*/ 2147483647 w 987"/>
              <a:gd name="T113" fmla="*/ 2147483647 h 725"/>
              <a:gd name="T114" fmla="*/ 2147483647 w 987"/>
              <a:gd name="T115" fmla="*/ 2147483647 h 725"/>
              <a:gd name="T116" fmla="*/ 2147483647 w 987"/>
              <a:gd name="T117" fmla="*/ 2147483647 h 72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987"/>
              <a:gd name="T178" fmla="*/ 0 h 725"/>
              <a:gd name="T179" fmla="*/ 987 w 987"/>
              <a:gd name="T180" fmla="*/ 725 h 72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987" h="725">
                <a:moveTo>
                  <a:pt x="733" y="579"/>
                </a:moveTo>
                <a:lnTo>
                  <a:pt x="729" y="575"/>
                </a:lnTo>
                <a:lnTo>
                  <a:pt x="726" y="570"/>
                </a:lnTo>
                <a:lnTo>
                  <a:pt x="699" y="570"/>
                </a:lnTo>
                <a:lnTo>
                  <a:pt x="672" y="570"/>
                </a:lnTo>
                <a:lnTo>
                  <a:pt x="670" y="568"/>
                </a:lnTo>
                <a:lnTo>
                  <a:pt x="668" y="566"/>
                </a:lnTo>
                <a:lnTo>
                  <a:pt x="662" y="562"/>
                </a:lnTo>
                <a:lnTo>
                  <a:pt x="653" y="562"/>
                </a:lnTo>
                <a:lnTo>
                  <a:pt x="643" y="562"/>
                </a:lnTo>
                <a:lnTo>
                  <a:pt x="639" y="566"/>
                </a:lnTo>
                <a:lnTo>
                  <a:pt x="635" y="568"/>
                </a:lnTo>
                <a:lnTo>
                  <a:pt x="634" y="570"/>
                </a:lnTo>
                <a:lnTo>
                  <a:pt x="626" y="572"/>
                </a:lnTo>
                <a:lnTo>
                  <a:pt x="618" y="573"/>
                </a:lnTo>
                <a:lnTo>
                  <a:pt x="616" y="577"/>
                </a:lnTo>
                <a:lnTo>
                  <a:pt x="614" y="579"/>
                </a:lnTo>
                <a:lnTo>
                  <a:pt x="612" y="591"/>
                </a:lnTo>
                <a:lnTo>
                  <a:pt x="609" y="604"/>
                </a:lnTo>
                <a:lnTo>
                  <a:pt x="607" y="606"/>
                </a:lnTo>
                <a:lnTo>
                  <a:pt x="605" y="608"/>
                </a:lnTo>
                <a:lnTo>
                  <a:pt x="601" y="616"/>
                </a:lnTo>
                <a:lnTo>
                  <a:pt x="599" y="623"/>
                </a:lnTo>
                <a:lnTo>
                  <a:pt x="597" y="625"/>
                </a:lnTo>
                <a:lnTo>
                  <a:pt x="595" y="627"/>
                </a:lnTo>
                <a:lnTo>
                  <a:pt x="591" y="641"/>
                </a:lnTo>
                <a:lnTo>
                  <a:pt x="589" y="652"/>
                </a:lnTo>
                <a:lnTo>
                  <a:pt x="587" y="654"/>
                </a:lnTo>
                <a:lnTo>
                  <a:pt x="586" y="656"/>
                </a:lnTo>
                <a:lnTo>
                  <a:pt x="582" y="660"/>
                </a:lnTo>
                <a:lnTo>
                  <a:pt x="580" y="662"/>
                </a:lnTo>
                <a:lnTo>
                  <a:pt x="578" y="664"/>
                </a:lnTo>
                <a:lnTo>
                  <a:pt x="576" y="666"/>
                </a:lnTo>
                <a:lnTo>
                  <a:pt x="568" y="669"/>
                </a:lnTo>
                <a:lnTo>
                  <a:pt x="561" y="671"/>
                </a:lnTo>
                <a:lnTo>
                  <a:pt x="559" y="673"/>
                </a:lnTo>
                <a:lnTo>
                  <a:pt x="557" y="677"/>
                </a:lnTo>
                <a:lnTo>
                  <a:pt x="549" y="679"/>
                </a:lnTo>
                <a:lnTo>
                  <a:pt x="541" y="681"/>
                </a:lnTo>
                <a:lnTo>
                  <a:pt x="539" y="683"/>
                </a:lnTo>
                <a:lnTo>
                  <a:pt x="536" y="687"/>
                </a:lnTo>
                <a:lnTo>
                  <a:pt x="534" y="698"/>
                </a:lnTo>
                <a:lnTo>
                  <a:pt x="532" y="710"/>
                </a:lnTo>
                <a:lnTo>
                  <a:pt x="530" y="712"/>
                </a:lnTo>
                <a:lnTo>
                  <a:pt x="528" y="715"/>
                </a:lnTo>
                <a:lnTo>
                  <a:pt x="524" y="717"/>
                </a:lnTo>
                <a:lnTo>
                  <a:pt x="522" y="719"/>
                </a:lnTo>
                <a:lnTo>
                  <a:pt x="520" y="721"/>
                </a:lnTo>
                <a:lnTo>
                  <a:pt x="518" y="725"/>
                </a:lnTo>
                <a:lnTo>
                  <a:pt x="515" y="721"/>
                </a:lnTo>
                <a:lnTo>
                  <a:pt x="513" y="719"/>
                </a:lnTo>
                <a:lnTo>
                  <a:pt x="499" y="717"/>
                </a:lnTo>
                <a:lnTo>
                  <a:pt x="488" y="715"/>
                </a:lnTo>
                <a:lnTo>
                  <a:pt x="486" y="712"/>
                </a:lnTo>
                <a:lnTo>
                  <a:pt x="484" y="710"/>
                </a:lnTo>
                <a:lnTo>
                  <a:pt x="476" y="708"/>
                </a:lnTo>
                <a:lnTo>
                  <a:pt x="468" y="706"/>
                </a:lnTo>
                <a:lnTo>
                  <a:pt x="467" y="702"/>
                </a:lnTo>
                <a:lnTo>
                  <a:pt x="465" y="700"/>
                </a:lnTo>
                <a:lnTo>
                  <a:pt x="457" y="698"/>
                </a:lnTo>
                <a:lnTo>
                  <a:pt x="449" y="696"/>
                </a:lnTo>
                <a:lnTo>
                  <a:pt x="447" y="692"/>
                </a:lnTo>
                <a:lnTo>
                  <a:pt x="445" y="691"/>
                </a:lnTo>
                <a:lnTo>
                  <a:pt x="442" y="689"/>
                </a:lnTo>
                <a:lnTo>
                  <a:pt x="440" y="687"/>
                </a:lnTo>
                <a:lnTo>
                  <a:pt x="438" y="683"/>
                </a:lnTo>
                <a:lnTo>
                  <a:pt x="436" y="681"/>
                </a:lnTo>
                <a:lnTo>
                  <a:pt x="432" y="679"/>
                </a:lnTo>
                <a:lnTo>
                  <a:pt x="430" y="677"/>
                </a:lnTo>
                <a:lnTo>
                  <a:pt x="428" y="673"/>
                </a:lnTo>
                <a:lnTo>
                  <a:pt x="424" y="671"/>
                </a:lnTo>
                <a:lnTo>
                  <a:pt x="422" y="664"/>
                </a:lnTo>
                <a:lnTo>
                  <a:pt x="421" y="656"/>
                </a:lnTo>
                <a:lnTo>
                  <a:pt x="419" y="654"/>
                </a:lnTo>
                <a:lnTo>
                  <a:pt x="415" y="652"/>
                </a:lnTo>
                <a:lnTo>
                  <a:pt x="413" y="641"/>
                </a:lnTo>
                <a:lnTo>
                  <a:pt x="411" y="627"/>
                </a:lnTo>
                <a:lnTo>
                  <a:pt x="409" y="625"/>
                </a:lnTo>
                <a:lnTo>
                  <a:pt x="407" y="623"/>
                </a:lnTo>
                <a:lnTo>
                  <a:pt x="403" y="610"/>
                </a:lnTo>
                <a:lnTo>
                  <a:pt x="401" y="598"/>
                </a:lnTo>
                <a:lnTo>
                  <a:pt x="399" y="597"/>
                </a:lnTo>
                <a:lnTo>
                  <a:pt x="396" y="595"/>
                </a:lnTo>
                <a:lnTo>
                  <a:pt x="390" y="591"/>
                </a:lnTo>
                <a:lnTo>
                  <a:pt x="382" y="589"/>
                </a:lnTo>
                <a:lnTo>
                  <a:pt x="380" y="587"/>
                </a:lnTo>
                <a:lnTo>
                  <a:pt x="376" y="585"/>
                </a:lnTo>
                <a:lnTo>
                  <a:pt x="369" y="581"/>
                </a:lnTo>
                <a:lnTo>
                  <a:pt x="363" y="579"/>
                </a:lnTo>
                <a:lnTo>
                  <a:pt x="359" y="577"/>
                </a:lnTo>
                <a:lnTo>
                  <a:pt x="357" y="573"/>
                </a:lnTo>
                <a:lnTo>
                  <a:pt x="346" y="572"/>
                </a:lnTo>
                <a:lnTo>
                  <a:pt x="334" y="570"/>
                </a:lnTo>
                <a:lnTo>
                  <a:pt x="330" y="568"/>
                </a:lnTo>
                <a:lnTo>
                  <a:pt x="328" y="566"/>
                </a:lnTo>
                <a:lnTo>
                  <a:pt x="327" y="562"/>
                </a:lnTo>
                <a:lnTo>
                  <a:pt x="325" y="560"/>
                </a:lnTo>
                <a:lnTo>
                  <a:pt x="321" y="558"/>
                </a:lnTo>
                <a:lnTo>
                  <a:pt x="319" y="556"/>
                </a:lnTo>
                <a:lnTo>
                  <a:pt x="317" y="552"/>
                </a:lnTo>
                <a:lnTo>
                  <a:pt x="309" y="552"/>
                </a:lnTo>
                <a:lnTo>
                  <a:pt x="303" y="552"/>
                </a:lnTo>
                <a:lnTo>
                  <a:pt x="300" y="556"/>
                </a:lnTo>
                <a:lnTo>
                  <a:pt x="298" y="558"/>
                </a:lnTo>
                <a:lnTo>
                  <a:pt x="296" y="560"/>
                </a:lnTo>
                <a:lnTo>
                  <a:pt x="292" y="562"/>
                </a:lnTo>
                <a:lnTo>
                  <a:pt x="290" y="566"/>
                </a:lnTo>
                <a:lnTo>
                  <a:pt x="288" y="568"/>
                </a:lnTo>
                <a:lnTo>
                  <a:pt x="286" y="570"/>
                </a:lnTo>
                <a:lnTo>
                  <a:pt x="273" y="572"/>
                </a:lnTo>
                <a:lnTo>
                  <a:pt x="261" y="573"/>
                </a:lnTo>
                <a:lnTo>
                  <a:pt x="259" y="577"/>
                </a:lnTo>
                <a:lnTo>
                  <a:pt x="256" y="579"/>
                </a:lnTo>
                <a:lnTo>
                  <a:pt x="254" y="581"/>
                </a:lnTo>
                <a:lnTo>
                  <a:pt x="252" y="585"/>
                </a:lnTo>
                <a:lnTo>
                  <a:pt x="248" y="587"/>
                </a:lnTo>
                <a:lnTo>
                  <a:pt x="246" y="589"/>
                </a:lnTo>
                <a:lnTo>
                  <a:pt x="244" y="591"/>
                </a:lnTo>
                <a:lnTo>
                  <a:pt x="242" y="595"/>
                </a:lnTo>
                <a:lnTo>
                  <a:pt x="238" y="597"/>
                </a:lnTo>
                <a:lnTo>
                  <a:pt x="236" y="598"/>
                </a:lnTo>
                <a:lnTo>
                  <a:pt x="209" y="600"/>
                </a:lnTo>
                <a:lnTo>
                  <a:pt x="183" y="604"/>
                </a:lnTo>
                <a:lnTo>
                  <a:pt x="181" y="606"/>
                </a:lnTo>
                <a:lnTo>
                  <a:pt x="179" y="608"/>
                </a:lnTo>
                <a:lnTo>
                  <a:pt x="177" y="612"/>
                </a:lnTo>
                <a:lnTo>
                  <a:pt x="175" y="614"/>
                </a:lnTo>
                <a:lnTo>
                  <a:pt x="171" y="616"/>
                </a:lnTo>
                <a:lnTo>
                  <a:pt x="169" y="618"/>
                </a:lnTo>
                <a:lnTo>
                  <a:pt x="160" y="618"/>
                </a:lnTo>
                <a:lnTo>
                  <a:pt x="150" y="618"/>
                </a:lnTo>
                <a:lnTo>
                  <a:pt x="148" y="616"/>
                </a:lnTo>
                <a:lnTo>
                  <a:pt x="144" y="614"/>
                </a:lnTo>
                <a:lnTo>
                  <a:pt x="137" y="602"/>
                </a:lnTo>
                <a:lnTo>
                  <a:pt x="131" y="589"/>
                </a:lnTo>
                <a:lnTo>
                  <a:pt x="127" y="587"/>
                </a:lnTo>
                <a:lnTo>
                  <a:pt x="125" y="585"/>
                </a:lnTo>
                <a:lnTo>
                  <a:pt x="123" y="572"/>
                </a:lnTo>
                <a:lnTo>
                  <a:pt x="121" y="560"/>
                </a:lnTo>
                <a:lnTo>
                  <a:pt x="117" y="558"/>
                </a:lnTo>
                <a:lnTo>
                  <a:pt x="115" y="556"/>
                </a:lnTo>
                <a:lnTo>
                  <a:pt x="115" y="549"/>
                </a:lnTo>
                <a:lnTo>
                  <a:pt x="115" y="541"/>
                </a:lnTo>
                <a:lnTo>
                  <a:pt x="108" y="541"/>
                </a:lnTo>
                <a:lnTo>
                  <a:pt x="102" y="541"/>
                </a:lnTo>
                <a:lnTo>
                  <a:pt x="98" y="539"/>
                </a:lnTo>
                <a:lnTo>
                  <a:pt x="96" y="535"/>
                </a:lnTo>
                <a:lnTo>
                  <a:pt x="92" y="510"/>
                </a:lnTo>
                <a:lnTo>
                  <a:pt x="89" y="485"/>
                </a:lnTo>
                <a:lnTo>
                  <a:pt x="85" y="460"/>
                </a:lnTo>
                <a:lnTo>
                  <a:pt x="83" y="435"/>
                </a:lnTo>
                <a:lnTo>
                  <a:pt x="79" y="432"/>
                </a:lnTo>
                <a:lnTo>
                  <a:pt x="77" y="430"/>
                </a:lnTo>
                <a:lnTo>
                  <a:pt x="77" y="410"/>
                </a:lnTo>
                <a:lnTo>
                  <a:pt x="77" y="391"/>
                </a:lnTo>
                <a:lnTo>
                  <a:pt x="79" y="387"/>
                </a:lnTo>
                <a:lnTo>
                  <a:pt x="83" y="385"/>
                </a:lnTo>
                <a:lnTo>
                  <a:pt x="85" y="382"/>
                </a:lnTo>
                <a:lnTo>
                  <a:pt x="87" y="372"/>
                </a:lnTo>
                <a:lnTo>
                  <a:pt x="85" y="362"/>
                </a:lnTo>
                <a:lnTo>
                  <a:pt x="83" y="357"/>
                </a:lnTo>
                <a:lnTo>
                  <a:pt x="79" y="355"/>
                </a:lnTo>
                <a:lnTo>
                  <a:pt x="77" y="353"/>
                </a:lnTo>
                <a:lnTo>
                  <a:pt x="75" y="339"/>
                </a:lnTo>
                <a:lnTo>
                  <a:pt x="71" y="328"/>
                </a:lnTo>
                <a:lnTo>
                  <a:pt x="69" y="326"/>
                </a:lnTo>
                <a:lnTo>
                  <a:pt x="68" y="324"/>
                </a:lnTo>
                <a:lnTo>
                  <a:pt x="66" y="320"/>
                </a:lnTo>
                <a:lnTo>
                  <a:pt x="64" y="318"/>
                </a:lnTo>
                <a:lnTo>
                  <a:pt x="60" y="316"/>
                </a:lnTo>
                <a:lnTo>
                  <a:pt x="58" y="313"/>
                </a:lnTo>
                <a:lnTo>
                  <a:pt x="56" y="311"/>
                </a:lnTo>
                <a:lnTo>
                  <a:pt x="54" y="309"/>
                </a:lnTo>
                <a:lnTo>
                  <a:pt x="50" y="307"/>
                </a:lnTo>
                <a:lnTo>
                  <a:pt x="48" y="303"/>
                </a:lnTo>
                <a:lnTo>
                  <a:pt x="46" y="301"/>
                </a:lnTo>
                <a:lnTo>
                  <a:pt x="43" y="299"/>
                </a:lnTo>
                <a:lnTo>
                  <a:pt x="41" y="297"/>
                </a:lnTo>
                <a:lnTo>
                  <a:pt x="39" y="293"/>
                </a:lnTo>
                <a:lnTo>
                  <a:pt x="37" y="291"/>
                </a:lnTo>
                <a:lnTo>
                  <a:pt x="33" y="290"/>
                </a:lnTo>
                <a:lnTo>
                  <a:pt x="31" y="288"/>
                </a:lnTo>
                <a:lnTo>
                  <a:pt x="29" y="284"/>
                </a:lnTo>
                <a:lnTo>
                  <a:pt x="27" y="282"/>
                </a:lnTo>
                <a:lnTo>
                  <a:pt x="23" y="280"/>
                </a:lnTo>
                <a:lnTo>
                  <a:pt x="21" y="276"/>
                </a:lnTo>
                <a:lnTo>
                  <a:pt x="20" y="274"/>
                </a:lnTo>
                <a:lnTo>
                  <a:pt x="18" y="266"/>
                </a:lnTo>
                <a:lnTo>
                  <a:pt x="14" y="261"/>
                </a:lnTo>
                <a:lnTo>
                  <a:pt x="12" y="257"/>
                </a:lnTo>
                <a:lnTo>
                  <a:pt x="10" y="255"/>
                </a:lnTo>
                <a:lnTo>
                  <a:pt x="4" y="245"/>
                </a:lnTo>
                <a:lnTo>
                  <a:pt x="0" y="236"/>
                </a:lnTo>
                <a:lnTo>
                  <a:pt x="2" y="234"/>
                </a:lnTo>
                <a:lnTo>
                  <a:pt x="4" y="232"/>
                </a:lnTo>
                <a:lnTo>
                  <a:pt x="6" y="228"/>
                </a:lnTo>
                <a:lnTo>
                  <a:pt x="10" y="226"/>
                </a:lnTo>
                <a:lnTo>
                  <a:pt x="12" y="224"/>
                </a:lnTo>
                <a:lnTo>
                  <a:pt x="14" y="222"/>
                </a:lnTo>
                <a:lnTo>
                  <a:pt x="18" y="209"/>
                </a:lnTo>
                <a:lnTo>
                  <a:pt x="20" y="197"/>
                </a:lnTo>
                <a:lnTo>
                  <a:pt x="21" y="196"/>
                </a:lnTo>
                <a:lnTo>
                  <a:pt x="23" y="192"/>
                </a:lnTo>
                <a:lnTo>
                  <a:pt x="27" y="186"/>
                </a:lnTo>
                <a:lnTo>
                  <a:pt x="29" y="178"/>
                </a:lnTo>
                <a:lnTo>
                  <a:pt x="31" y="176"/>
                </a:lnTo>
                <a:lnTo>
                  <a:pt x="33" y="174"/>
                </a:lnTo>
                <a:lnTo>
                  <a:pt x="37" y="157"/>
                </a:lnTo>
                <a:lnTo>
                  <a:pt x="39" y="140"/>
                </a:lnTo>
                <a:lnTo>
                  <a:pt x="41" y="136"/>
                </a:lnTo>
                <a:lnTo>
                  <a:pt x="43" y="134"/>
                </a:lnTo>
                <a:lnTo>
                  <a:pt x="46" y="126"/>
                </a:lnTo>
                <a:lnTo>
                  <a:pt x="48" y="121"/>
                </a:lnTo>
                <a:lnTo>
                  <a:pt x="50" y="117"/>
                </a:lnTo>
                <a:lnTo>
                  <a:pt x="54" y="115"/>
                </a:lnTo>
                <a:lnTo>
                  <a:pt x="56" y="113"/>
                </a:lnTo>
                <a:lnTo>
                  <a:pt x="58" y="109"/>
                </a:lnTo>
                <a:lnTo>
                  <a:pt x="60" y="107"/>
                </a:lnTo>
                <a:lnTo>
                  <a:pt x="64" y="105"/>
                </a:lnTo>
                <a:lnTo>
                  <a:pt x="66" y="103"/>
                </a:lnTo>
                <a:lnTo>
                  <a:pt x="68" y="101"/>
                </a:lnTo>
                <a:lnTo>
                  <a:pt x="69" y="98"/>
                </a:lnTo>
                <a:lnTo>
                  <a:pt x="71" y="96"/>
                </a:lnTo>
                <a:lnTo>
                  <a:pt x="75" y="94"/>
                </a:lnTo>
                <a:lnTo>
                  <a:pt x="77" y="92"/>
                </a:lnTo>
                <a:lnTo>
                  <a:pt x="79" y="88"/>
                </a:lnTo>
                <a:lnTo>
                  <a:pt x="83" y="86"/>
                </a:lnTo>
                <a:lnTo>
                  <a:pt x="85" y="69"/>
                </a:lnTo>
                <a:lnTo>
                  <a:pt x="87" y="52"/>
                </a:lnTo>
                <a:lnTo>
                  <a:pt x="89" y="50"/>
                </a:lnTo>
                <a:lnTo>
                  <a:pt x="92" y="48"/>
                </a:lnTo>
                <a:lnTo>
                  <a:pt x="94" y="44"/>
                </a:lnTo>
                <a:lnTo>
                  <a:pt x="96" y="42"/>
                </a:lnTo>
                <a:lnTo>
                  <a:pt x="98" y="40"/>
                </a:lnTo>
                <a:lnTo>
                  <a:pt x="102" y="38"/>
                </a:lnTo>
                <a:lnTo>
                  <a:pt x="104" y="36"/>
                </a:lnTo>
                <a:lnTo>
                  <a:pt x="106" y="32"/>
                </a:lnTo>
                <a:lnTo>
                  <a:pt x="110" y="30"/>
                </a:lnTo>
                <a:lnTo>
                  <a:pt x="112" y="29"/>
                </a:lnTo>
                <a:lnTo>
                  <a:pt x="121" y="29"/>
                </a:lnTo>
                <a:lnTo>
                  <a:pt x="131" y="29"/>
                </a:lnTo>
                <a:lnTo>
                  <a:pt x="133" y="30"/>
                </a:lnTo>
                <a:lnTo>
                  <a:pt x="135" y="32"/>
                </a:lnTo>
                <a:lnTo>
                  <a:pt x="138" y="36"/>
                </a:lnTo>
                <a:lnTo>
                  <a:pt x="144" y="36"/>
                </a:lnTo>
                <a:lnTo>
                  <a:pt x="152" y="36"/>
                </a:lnTo>
                <a:lnTo>
                  <a:pt x="154" y="32"/>
                </a:lnTo>
                <a:lnTo>
                  <a:pt x="156" y="30"/>
                </a:lnTo>
                <a:lnTo>
                  <a:pt x="160" y="29"/>
                </a:lnTo>
                <a:lnTo>
                  <a:pt x="167" y="27"/>
                </a:lnTo>
                <a:lnTo>
                  <a:pt x="175" y="23"/>
                </a:lnTo>
                <a:lnTo>
                  <a:pt x="177" y="21"/>
                </a:lnTo>
                <a:lnTo>
                  <a:pt x="179" y="19"/>
                </a:lnTo>
                <a:lnTo>
                  <a:pt x="181" y="15"/>
                </a:lnTo>
                <a:lnTo>
                  <a:pt x="183" y="13"/>
                </a:lnTo>
                <a:lnTo>
                  <a:pt x="186" y="11"/>
                </a:lnTo>
                <a:lnTo>
                  <a:pt x="188" y="9"/>
                </a:lnTo>
                <a:lnTo>
                  <a:pt x="190" y="6"/>
                </a:lnTo>
                <a:lnTo>
                  <a:pt x="192" y="4"/>
                </a:lnTo>
                <a:lnTo>
                  <a:pt x="196" y="2"/>
                </a:lnTo>
                <a:lnTo>
                  <a:pt x="198" y="0"/>
                </a:lnTo>
                <a:lnTo>
                  <a:pt x="202" y="0"/>
                </a:lnTo>
                <a:lnTo>
                  <a:pt x="208" y="0"/>
                </a:lnTo>
                <a:lnTo>
                  <a:pt x="209" y="2"/>
                </a:lnTo>
                <a:lnTo>
                  <a:pt x="213" y="4"/>
                </a:lnTo>
                <a:lnTo>
                  <a:pt x="213" y="19"/>
                </a:lnTo>
                <a:lnTo>
                  <a:pt x="213" y="32"/>
                </a:lnTo>
                <a:lnTo>
                  <a:pt x="209" y="36"/>
                </a:lnTo>
                <a:lnTo>
                  <a:pt x="208" y="38"/>
                </a:lnTo>
                <a:lnTo>
                  <a:pt x="206" y="40"/>
                </a:lnTo>
                <a:lnTo>
                  <a:pt x="204" y="42"/>
                </a:lnTo>
                <a:lnTo>
                  <a:pt x="200" y="44"/>
                </a:lnTo>
                <a:lnTo>
                  <a:pt x="198" y="48"/>
                </a:lnTo>
                <a:lnTo>
                  <a:pt x="196" y="55"/>
                </a:lnTo>
                <a:lnTo>
                  <a:pt x="192" y="63"/>
                </a:lnTo>
                <a:lnTo>
                  <a:pt x="190" y="65"/>
                </a:lnTo>
                <a:lnTo>
                  <a:pt x="188" y="67"/>
                </a:lnTo>
                <a:lnTo>
                  <a:pt x="186" y="71"/>
                </a:lnTo>
                <a:lnTo>
                  <a:pt x="185" y="77"/>
                </a:lnTo>
                <a:lnTo>
                  <a:pt x="186" y="82"/>
                </a:lnTo>
                <a:lnTo>
                  <a:pt x="188" y="86"/>
                </a:lnTo>
                <a:lnTo>
                  <a:pt x="190" y="88"/>
                </a:lnTo>
                <a:lnTo>
                  <a:pt x="192" y="92"/>
                </a:lnTo>
                <a:lnTo>
                  <a:pt x="196" y="98"/>
                </a:lnTo>
                <a:lnTo>
                  <a:pt x="198" y="105"/>
                </a:lnTo>
                <a:lnTo>
                  <a:pt x="200" y="107"/>
                </a:lnTo>
                <a:lnTo>
                  <a:pt x="204" y="109"/>
                </a:lnTo>
                <a:lnTo>
                  <a:pt x="206" y="113"/>
                </a:lnTo>
                <a:lnTo>
                  <a:pt x="208" y="115"/>
                </a:lnTo>
                <a:lnTo>
                  <a:pt x="209" y="117"/>
                </a:lnTo>
                <a:lnTo>
                  <a:pt x="213" y="121"/>
                </a:lnTo>
                <a:lnTo>
                  <a:pt x="217" y="125"/>
                </a:lnTo>
                <a:lnTo>
                  <a:pt x="229" y="126"/>
                </a:lnTo>
                <a:lnTo>
                  <a:pt x="252" y="130"/>
                </a:lnTo>
                <a:lnTo>
                  <a:pt x="296" y="134"/>
                </a:lnTo>
                <a:lnTo>
                  <a:pt x="298" y="136"/>
                </a:lnTo>
                <a:lnTo>
                  <a:pt x="300" y="140"/>
                </a:lnTo>
                <a:lnTo>
                  <a:pt x="307" y="157"/>
                </a:lnTo>
                <a:lnTo>
                  <a:pt x="315" y="174"/>
                </a:lnTo>
                <a:lnTo>
                  <a:pt x="317" y="176"/>
                </a:lnTo>
                <a:lnTo>
                  <a:pt x="319" y="178"/>
                </a:lnTo>
                <a:lnTo>
                  <a:pt x="321" y="186"/>
                </a:lnTo>
                <a:lnTo>
                  <a:pt x="325" y="192"/>
                </a:lnTo>
                <a:lnTo>
                  <a:pt x="327" y="196"/>
                </a:lnTo>
                <a:lnTo>
                  <a:pt x="328" y="197"/>
                </a:lnTo>
                <a:lnTo>
                  <a:pt x="348" y="197"/>
                </a:lnTo>
                <a:lnTo>
                  <a:pt x="367" y="197"/>
                </a:lnTo>
                <a:lnTo>
                  <a:pt x="371" y="196"/>
                </a:lnTo>
                <a:lnTo>
                  <a:pt x="373" y="192"/>
                </a:lnTo>
                <a:lnTo>
                  <a:pt x="374" y="196"/>
                </a:lnTo>
                <a:lnTo>
                  <a:pt x="376" y="197"/>
                </a:lnTo>
                <a:lnTo>
                  <a:pt x="386" y="197"/>
                </a:lnTo>
                <a:lnTo>
                  <a:pt x="396" y="197"/>
                </a:lnTo>
                <a:lnTo>
                  <a:pt x="399" y="196"/>
                </a:lnTo>
                <a:lnTo>
                  <a:pt x="401" y="192"/>
                </a:lnTo>
                <a:lnTo>
                  <a:pt x="403" y="196"/>
                </a:lnTo>
                <a:lnTo>
                  <a:pt x="407" y="197"/>
                </a:lnTo>
                <a:lnTo>
                  <a:pt x="413" y="199"/>
                </a:lnTo>
                <a:lnTo>
                  <a:pt x="421" y="203"/>
                </a:lnTo>
                <a:lnTo>
                  <a:pt x="422" y="205"/>
                </a:lnTo>
                <a:lnTo>
                  <a:pt x="424" y="207"/>
                </a:lnTo>
                <a:lnTo>
                  <a:pt x="432" y="209"/>
                </a:lnTo>
                <a:lnTo>
                  <a:pt x="440" y="213"/>
                </a:lnTo>
                <a:lnTo>
                  <a:pt x="442" y="215"/>
                </a:lnTo>
                <a:lnTo>
                  <a:pt x="445" y="217"/>
                </a:lnTo>
                <a:lnTo>
                  <a:pt x="447" y="234"/>
                </a:lnTo>
                <a:lnTo>
                  <a:pt x="449" y="251"/>
                </a:lnTo>
                <a:lnTo>
                  <a:pt x="451" y="253"/>
                </a:lnTo>
                <a:lnTo>
                  <a:pt x="455" y="255"/>
                </a:lnTo>
                <a:lnTo>
                  <a:pt x="457" y="272"/>
                </a:lnTo>
                <a:lnTo>
                  <a:pt x="459" y="290"/>
                </a:lnTo>
                <a:lnTo>
                  <a:pt x="461" y="291"/>
                </a:lnTo>
                <a:lnTo>
                  <a:pt x="465" y="293"/>
                </a:lnTo>
                <a:lnTo>
                  <a:pt x="467" y="297"/>
                </a:lnTo>
                <a:lnTo>
                  <a:pt x="468" y="299"/>
                </a:lnTo>
                <a:lnTo>
                  <a:pt x="470" y="301"/>
                </a:lnTo>
                <a:lnTo>
                  <a:pt x="474" y="303"/>
                </a:lnTo>
                <a:lnTo>
                  <a:pt x="474" y="311"/>
                </a:lnTo>
                <a:lnTo>
                  <a:pt x="474" y="318"/>
                </a:lnTo>
                <a:lnTo>
                  <a:pt x="495" y="318"/>
                </a:lnTo>
                <a:lnTo>
                  <a:pt x="518" y="318"/>
                </a:lnTo>
                <a:lnTo>
                  <a:pt x="520" y="320"/>
                </a:lnTo>
                <a:lnTo>
                  <a:pt x="522" y="324"/>
                </a:lnTo>
                <a:lnTo>
                  <a:pt x="524" y="326"/>
                </a:lnTo>
                <a:lnTo>
                  <a:pt x="528" y="328"/>
                </a:lnTo>
                <a:lnTo>
                  <a:pt x="530" y="330"/>
                </a:lnTo>
                <a:lnTo>
                  <a:pt x="532" y="334"/>
                </a:lnTo>
                <a:lnTo>
                  <a:pt x="534" y="336"/>
                </a:lnTo>
                <a:lnTo>
                  <a:pt x="536" y="337"/>
                </a:lnTo>
                <a:lnTo>
                  <a:pt x="539" y="339"/>
                </a:lnTo>
                <a:lnTo>
                  <a:pt x="541" y="341"/>
                </a:lnTo>
                <a:lnTo>
                  <a:pt x="549" y="345"/>
                </a:lnTo>
                <a:lnTo>
                  <a:pt x="557" y="347"/>
                </a:lnTo>
                <a:lnTo>
                  <a:pt x="559" y="349"/>
                </a:lnTo>
                <a:lnTo>
                  <a:pt x="561" y="353"/>
                </a:lnTo>
                <a:lnTo>
                  <a:pt x="587" y="355"/>
                </a:lnTo>
                <a:lnTo>
                  <a:pt x="614" y="357"/>
                </a:lnTo>
                <a:lnTo>
                  <a:pt x="616" y="359"/>
                </a:lnTo>
                <a:lnTo>
                  <a:pt x="618" y="362"/>
                </a:lnTo>
                <a:lnTo>
                  <a:pt x="626" y="364"/>
                </a:lnTo>
                <a:lnTo>
                  <a:pt x="634" y="366"/>
                </a:lnTo>
                <a:lnTo>
                  <a:pt x="635" y="368"/>
                </a:lnTo>
                <a:lnTo>
                  <a:pt x="639" y="372"/>
                </a:lnTo>
                <a:lnTo>
                  <a:pt x="641" y="374"/>
                </a:lnTo>
                <a:lnTo>
                  <a:pt x="643" y="376"/>
                </a:lnTo>
                <a:lnTo>
                  <a:pt x="645" y="380"/>
                </a:lnTo>
                <a:lnTo>
                  <a:pt x="647" y="382"/>
                </a:lnTo>
                <a:lnTo>
                  <a:pt x="651" y="384"/>
                </a:lnTo>
                <a:lnTo>
                  <a:pt x="653" y="385"/>
                </a:lnTo>
                <a:lnTo>
                  <a:pt x="655" y="387"/>
                </a:lnTo>
                <a:lnTo>
                  <a:pt x="657" y="391"/>
                </a:lnTo>
                <a:lnTo>
                  <a:pt x="660" y="393"/>
                </a:lnTo>
                <a:lnTo>
                  <a:pt x="662" y="395"/>
                </a:lnTo>
                <a:lnTo>
                  <a:pt x="664" y="397"/>
                </a:lnTo>
                <a:lnTo>
                  <a:pt x="668" y="401"/>
                </a:lnTo>
                <a:lnTo>
                  <a:pt x="668" y="407"/>
                </a:lnTo>
                <a:lnTo>
                  <a:pt x="668" y="414"/>
                </a:lnTo>
                <a:lnTo>
                  <a:pt x="674" y="414"/>
                </a:lnTo>
                <a:lnTo>
                  <a:pt x="681" y="414"/>
                </a:lnTo>
                <a:lnTo>
                  <a:pt x="683" y="418"/>
                </a:lnTo>
                <a:lnTo>
                  <a:pt x="687" y="420"/>
                </a:lnTo>
                <a:lnTo>
                  <a:pt x="693" y="422"/>
                </a:lnTo>
                <a:lnTo>
                  <a:pt x="701" y="424"/>
                </a:lnTo>
                <a:lnTo>
                  <a:pt x="703" y="428"/>
                </a:lnTo>
                <a:lnTo>
                  <a:pt x="706" y="430"/>
                </a:lnTo>
                <a:lnTo>
                  <a:pt x="722" y="430"/>
                </a:lnTo>
                <a:lnTo>
                  <a:pt x="739" y="430"/>
                </a:lnTo>
                <a:lnTo>
                  <a:pt x="756" y="430"/>
                </a:lnTo>
                <a:lnTo>
                  <a:pt x="774" y="430"/>
                </a:lnTo>
                <a:lnTo>
                  <a:pt x="775" y="428"/>
                </a:lnTo>
                <a:lnTo>
                  <a:pt x="777" y="424"/>
                </a:lnTo>
                <a:lnTo>
                  <a:pt x="781" y="418"/>
                </a:lnTo>
                <a:lnTo>
                  <a:pt x="783" y="410"/>
                </a:lnTo>
                <a:lnTo>
                  <a:pt x="785" y="408"/>
                </a:lnTo>
                <a:lnTo>
                  <a:pt x="789" y="407"/>
                </a:lnTo>
                <a:lnTo>
                  <a:pt x="799" y="407"/>
                </a:lnTo>
                <a:lnTo>
                  <a:pt x="808" y="407"/>
                </a:lnTo>
                <a:lnTo>
                  <a:pt x="810" y="408"/>
                </a:lnTo>
                <a:lnTo>
                  <a:pt x="812" y="410"/>
                </a:lnTo>
                <a:lnTo>
                  <a:pt x="814" y="412"/>
                </a:lnTo>
                <a:lnTo>
                  <a:pt x="818" y="414"/>
                </a:lnTo>
                <a:lnTo>
                  <a:pt x="820" y="418"/>
                </a:lnTo>
                <a:lnTo>
                  <a:pt x="822" y="420"/>
                </a:lnTo>
                <a:lnTo>
                  <a:pt x="823" y="422"/>
                </a:lnTo>
                <a:lnTo>
                  <a:pt x="827" y="424"/>
                </a:lnTo>
                <a:lnTo>
                  <a:pt x="829" y="428"/>
                </a:lnTo>
                <a:lnTo>
                  <a:pt x="831" y="430"/>
                </a:lnTo>
                <a:lnTo>
                  <a:pt x="848" y="432"/>
                </a:lnTo>
                <a:lnTo>
                  <a:pt x="866" y="435"/>
                </a:lnTo>
                <a:lnTo>
                  <a:pt x="868" y="437"/>
                </a:lnTo>
                <a:lnTo>
                  <a:pt x="871" y="439"/>
                </a:lnTo>
                <a:lnTo>
                  <a:pt x="873" y="441"/>
                </a:lnTo>
                <a:lnTo>
                  <a:pt x="875" y="445"/>
                </a:lnTo>
                <a:lnTo>
                  <a:pt x="877" y="447"/>
                </a:lnTo>
                <a:lnTo>
                  <a:pt x="879" y="449"/>
                </a:lnTo>
                <a:lnTo>
                  <a:pt x="887" y="451"/>
                </a:lnTo>
                <a:lnTo>
                  <a:pt x="894" y="455"/>
                </a:lnTo>
                <a:lnTo>
                  <a:pt x="896" y="456"/>
                </a:lnTo>
                <a:lnTo>
                  <a:pt x="900" y="458"/>
                </a:lnTo>
                <a:lnTo>
                  <a:pt x="906" y="460"/>
                </a:lnTo>
                <a:lnTo>
                  <a:pt x="914" y="464"/>
                </a:lnTo>
                <a:lnTo>
                  <a:pt x="916" y="466"/>
                </a:lnTo>
                <a:lnTo>
                  <a:pt x="919" y="468"/>
                </a:lnTo>
                <a:lnTo>
                  <a:pt x="921" y="470"/>
                </a:lnTo>
                <a:lnTo>
                  <a:pt x="923" y="474"/>
                </a:lnTo>
                <a:lnTo>
                  <a:pt x="925" y="476"/>
                </a:lnTo>
                <a:lnTo>
                  <a:pt x="929" y="478"/>
                </a:lnTo>
                <a:lnTo>
                  <a:pt x="935" y="495"/>
                </a:lnTo>
                <a:lnTo>
                  <a:pt x="942" y="512"/>
                </a:lnTo>
                <a:lnTo>
                  <a:pt x="944" y="514"/>
                </a:lnTo>
                <a:lnTo>
                  <a:pt x="948" y="516"/>
                </a:lnTo>
                <a:lnTo>
                  <a:pt x="950" y="524"/>
                </a:lnTo>
                <a:lnTo>
                  <a:pt x="952" y="531"/>
                </a:lnTo>
                <a:lnTo>
                  <a:pt x="956" y="533"/>
                </a:lnTo>
                <a:lnTo>
                  <a:pt x="958" y="535"/>
                </a:lnTo>
                <a:lnTo>
                  <a:pt x="969" y="539"/>
                </a:lnTo>
                <a:lnTo>
                  <a:pt x="981" y="541"/>
                </a:lnTo>
                <a:lnTo>
                  <a:pt x="985" y="543"/>
                </a:lnTo>
                <a:lnTo>
                  <a:pt x="987" y="545"/>
                </a:lnTo>
                <a:lnTo>
                  <a:pt x="985" y="549"/>
                </a:lnTo>
                <a:lnTo>
                  <a:pt x="981" y="550"/>
                </a:lnTo>
                <a:lnTo>
                  <a:pt x="979" y="558"/>
                </a:lnTo>
                <a:lnTo>
                  <a:pt x="977" y="566"/>
                </a:lnTo>
                <a:lnTo>
                  <a:pt x="973" y="568"/>
                </a:lnTo>
                <a:lnTo>
                  <a:pt x="971" y="570"/>
                </a:lnTo>
                <a:lnTo>
                  <a:pt x="950" y="577"/>
                </a:lnTo>
                <a:lnTo>
                  <a:pt x="929" y="585"/>
                </a:lnTo>
                <a:lnTo>
                  <a:pt x="925" y="587"/>
                </a:lnTo>
                <a:lnTo>
                  <a:pt x="923" y="589"/>
                </a:lnTo>
                <a:lnTo>
                  <a:pt x="914" y="589"/>
                </a:lnTo>
                <a:lnTo>
                  <a:pt x="904" y="589"/>
                </a:lnTo>
                <a:lnTo>
                  <a:pt x="902" y="587"/>
                </a:lnTo>
                <a:lnTo>
                  <a:pt x="900" y="585"/>
                </a:lnTo>
                <a:lnTo>
                  <a:pt x="885" y="585"/>
                </a:lnTo>
                <a:lnTo>
                  <a:pt x="871" y="585"/>
                </a:lnTo>
                <a:lnTo>
                  <a:pt x="868" y="587"/>
                </a:lnTo>
                <a:lnTo>
                  <a:pt x="866" y="589"/>
                </a:lnTo>
                <a:lnTo>
                  <a:pt x="858" y="591"/>
                </a:lnTo>
                <a:lnTo>
                  <a:pt x="850" y="595"/>
                </a:lnTo>
                <a:lnTo>
                  <a:pt x="848" y="597"/>
                </a:lnTo>
                <a:lnTo>
                  <a:pt x="846" y="598"/>
                </a:lnTo>
                <a:lnTo>
                  <a:pt x="845" y="600"/>
                </a:lnTo>
                <a:lnTo>
                  <a:pt x="841" y="604"/>
                </a:lnTo>
                <a:lnTo>
                  <a:pt x="839" y="606"/>
                </a:lnTo>
                <a:lnTo>
                  <a:pt x="837" y="608"/>
                </a:lnTo>
                <a:lnTo>
                  <a:pt x="822" y="608"/>
                </a:lnTo>
                <a:lnTo>
                  <a:pt x="808" y="608"/>
                </a:lnTo>
                <a:lnTo>
                  <a:pt x="804" y="606"/>
                </a:lnTo>
                <a:lnTo>
                  <a:pt x="802" y="604"/>
                </a:lnTo>
                <a:lnTo>
                  <a:pt x="800" y="600"/>
                </a:lnTo>
                <a:lnTo>
                  <a:pt x="799" y="598"/>
                </a:lnTo>
                <a:lnTo>
                  <a:pt x="795" y="597"/>
                </a:lnTo>
                <a:lnTo>
                  <a:pt x="793" y="595"/>
                </a:lnTo>
                <a:lnTo>
                  <a:pt x="777" y="591"/>
                </a:lnTo>
                <a:lnTo>
                  <a:pt x="762" y="587"/>
                </a:lnTo>
                <a:lnTo>
                  <a:pt x="749" y="583"/>
                </a:lnTo>
                <a:lnTo>
                  <a:pt x="733" y="57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8" name="Freeform 25"/>
          <p:cNvSpPr>
            <a:spLocks/>
          </p:cNvSpPr>
          <p:nvPr/>
        </p:nvSpPr>
        <p:spPr bwMode="auto">
          <a:xfrm>
            <a:off x="2513013" y="3389313"/>
            <a:ext cx="584200" cy="584200"/>
          </a:xfrm>
          <a:custGeom>
            <a:avLst/>
            <a:gdLst>
              <a:gd name="T0" fmla="*/ 2147483647 w 414"/>
              <a:gd name="T1" fmla="*/ 2147483647 h 493"/>
              <a:gd name="T2" fmla="*/ 2147483647 w 414"/>
              <a:gd name="T3" fmla="*/ 2147483647 h 493"/>
              <a:gd name="T4" fmla="*/ 2147483647 w 414"/>
              <a:gd name="T5" fmla="*/ 2147483647 h 493"/>
              <a:gd name="T6" fmla="*/ 2147483647 w 414"/>
              <a:gd name="T7" fmla="*/ 2147483647 h 493"/>
              <a:gd name="T8" fmla="*/ 2147483647 w 414"/>
              <a:gd name="T9" fmla="*/ 2147483647 h 493"/>
              <a:gd name="T10" fmla="*/ 2147483647 w 414"/>
              <a:gd name="T11" fmla="*/ 2147483647 h 493"/>
              <a:gd name="T12" fmla="*/ 2147483647 w 414"/>
              <a:gd name="T13" fmla="*/ 2147483647 h 493"/>
              <a:gd name="T14" fmla="*/ 2147483647 w 414"/>
              <a:gd name="T15" fmla="*/ 2147483647 h 493"/>
              <a:gd name="T16" fmla="*/ 2147483647 w 414"/>
              <a:gd name="T17" fmla="*/ 2147483647 h 493"/>
              <a:gd name="T18" fmla="*/ 2147483647 w 414"/>
              <a:gd name="T19" fmla="*/ 2147483647 h 493"/>
              <a:gd name="T20" fmla="*/ 2147483647 w 414"/>
              <a:gd name="T21" fmla="*/ 2147483647 h 493"/>
              <a:gd name="T22" fmla="*/ 2147483647 w 414"/>
              <a:gd name="T23" fmla="*/ 2147483647 h 493"/>
              <a:gd name="T24" fmla="*/ 2147483647 w 414"/>
              <a:gd name="T25" fmla="*/ 2147483647 h 493"/>
              <a:gd name="T26" fmla="*/ 2147483647 w 414"/>
              <a:gd name="T27" fmla="*/ 2147483647 h 493"/>
              <a:gd name="T28" fmla="*/ 2147483647 w 414"/>
              <a:gd name="T29" fmla="*/ 2147483647 h 493"/>
              <a:gd name="T30" fmla="*/ 2147483647 w 414"/>
              <a:gd name="T31" fmla="*/ 2147483647 h 493"/>
              <a:gd name="T32" fmla="*/ 2147483647 w 414"/>
              <a:gd name="T33" fmla="*/ 2147483647 h 493"/>
              <a:gd name="T34" fmla="*/ 2147483647 w 414"/>
              <a:gd name="T35" fmla="*/ 2147483647 h 493"/>
              <a:gd name="T36" fmla="*/ 2147483647 w 414"/>
              <a:gd name="T37" fmla="*/ 2147483647 h 493"/>
              <a:gd name="T38" fmla="*/ 2147483647 w 414"/>
              <a:gd name="T39" fmla="*/ 2147483647 h 493"/>
              <a:gd name="T40" fmla="*/ 2147483647 w 414"/>
              <a:gd name="T41" fmla="*/ 2147483647 h 493"/>
              <a:gd name="T42" fmla="*/ 2147483647 w 414"/>
              <a:gd name="T43" fmla="*/ 2147483647 h 493"/>
              <a:gd name="T44" fmla="*/ 2147483647 w 414"/>
              <a:gd name="T45" fmla="*/ 2147483647 h 493"/>
              <a:gd name="T46" fmla="*/ 2147483647 w 414"/>
              <a:gd name="T47" fmla="*/ 2147483647 h 493"/>
              <a:gd name="T48" fmla="*/ 2147483647 w 414"/>
              <a:gd name="T49" fmla="*/ 2147483647 h 493"/>
              <a:gd name="T50" fmla="*/ 2147483647 w 414"/>
              <a:gd name="T51" fmla="*/ 2147483647 h 493"/>
              <a:gd name="T52" fmla="*/ 2147483647 w 414"/>
              <a:gd name="T53" fmla="*/ 2147483647 h 493"/>
              <a:gd name="T54" fmla="*/ 2147483647 w 414"/>
              <a:gd name="T55" fmla="*/ 2147483647 h 493"/>
              <a:gd name="T56" fmla="*/ 2147483647 w 414"/>
              <a:gd name="T57" fmla="*/ 2147483647 h 493"/>
              <a:gd name="T58" fmla="*/ 2147483647 w 414"/>
              <a:gd name="T59" fmla="*/ 2147483647 h 493"/>
              <a:gd name="T60" fmla="*/ 2147483647 w 414"/>
              <a:gd name="T61" fmla="*/ 2147483647 h 493"/>
              <a:gd name="T62" fmla="*/ 2147483647 w 414"/>
              <a:gd name="T63" fmla="*/ 2147483647 h 493"/>
              <a:gd name="T64" fmla="*/ 2147483647 w 414"/>
              <a:gd name="T65" fmla="*/ 2147483647 h 493"/>
              <a:gd name="T66" fmla="*/ 2147483647 w 414"/>
              <a:gd name="T67" fmla="*/ 2147483647 h 493"/>
              <a:gd name="T68" fmla="*/ 2147483647 w 414"/>
              <a:gd name="T69" fmla="*/ 2147483647 h 493"/>
              <a:gd name="T70" fmla="*/ 2147483647 w 414"/>
              <a:gd name="T71" fmla="*/ 2147483647 h 493"/>
              <a:gd name="T72" fmla="*/ 2147483647 w 414"/>
              <a:gd name="T73" fmla="*/ 2147483647 h 493"/>
              <a:gd name="T74" fmla="*/ 2147483647 w 414"/>
              <a:gd name="T75" fmla="*/ 2147483647 h 493"/>
              <a:gd name="T76" fmla="*/ 2147483647 w 414"/>
              <a:gd name="T77" fmla="*/ 2147483647 h 493"/>
              <a:gd name="T78" fmla="*/ 2147483647 w 414"/>
              <a:gd name="T79" fmla="*/ 0 h 493"/>
              <a:gd name="T80" fmla="*/ 2147483647 w 414"/>
              <a:gd name="T81" fmla="*/ 2147483647 h 493"/>
              <a:gd name="T82" fmla="*/ 2147483647 w 414"/>
              <a:gd name="T83" fmla="*/ 2147483647 h 493"/>
              <a:gd name="T84" fmla="*/ 2147483647 w 414"/>
              <a:gd name="T85" fmla="*/ 2147483647 h 493"/>
              <a:gd name="T86" fmla="*/ 2147483647 w 414"/>
              <a:gd name="T87" fmla="*/ 2147483647 h 493"/>
              <a:gd name="T88" fmla="*/ 2147483647 w 414"/>
              <a:gd name="T89" fmla="*/ 2147483647 h 493"/>
              <a:gd name="T90" fmla="*/ 2147483647 w 414"/>
              <a:gd name="T91" fmla="*/ 2147483647 h 493"/>
              <a:gd name="T92" fmla="*/ 2147483647 w 414"/>
              <a:gd name="T93" fmla="*/ 2147483647 h 493"/>
              <a:gd name="T94" fmla="*/ 2147483647 w 414"/>
              <a:gd name="T95" fmla="*/ 2147483647 h 493"/>
              <a:gd name="T96" fmla="*/ 2147483647 w 414"/>
              <a:gd name="T97" fmla="*/ 2147483647 h 493"/>
              <a:gd name="T98" fmla="*/ 2147483647 w 414"/>
              <a:gd name="T99" fmla="*/ 2147483647 h 493"/>
              <a:gd name="T100" fmla="*/ 2147483647 w 414"/>
              <a:gd name="T101" fmla="*/ 2147483647 h 493"/>
              <a:gd name="T102" fmla="*/ 2147483647 w 414"/>
              <a:gd name="T103" fmla="*/ 2147483647 h 493"/>
              <a:gd name="T104" fmla="*/ 2147483647 w 414"/>
              <a:gd name="T105" fmla="*/ 2147483647 h 493"/>
              <a:gd name="T106" fmla="*/ 2147483647 w 414"/>
              <a:gd name="T107" fmla="*/ 2147483647 h 493"/>
              <a:gd name="T108" fmla="*/ 2147483647 w 414"/>
              <a:gd name="T109" fmla="*/ 2147483647 h 493"/>
              <a:gd name="T110" fmla="*/ 2147483647 w 414"/>
              <a:gd name="T111" fmla="*/ 2147483647 h 493"/>
              <a:gd name="T112" fmla="*/ 2147483647 w 414"/>
              <a:gd name="T113" fmla="*/ 2147483647 h 493"/>
              <a:gd name="T114" fmla="*/ 2147483647 w 414"/>
              <a:gd name="T115" fmla="*/ 2147483647 h 493"/>
              <a:gd name="T116" fmla="*/ 2147483647 w 414"/>
              <a:gd name="T117" fmla="*/ 2147483647 h 493"/>
              <a:gd name="T118" fmla="*/ 2147483647 w 414"/>
              <a:gd name="T119" fmla="*/ 2147483647 h 493"/>
              <a:gd name="T120" fmla="*/ 2147483647 w 414"/>
              <a:gd name="T121" fmla="*/ 2147483647 h 493"/>
              <a:gd name="T122" fmla="*/ 2147483647 w 414"/>
              <a:gd name="T123" fmla="*/ 2147483647 h 49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414"/>
              <a:gd name="T187" fmla="*/ 0 h 493"/>
              <a:gd name="T188" fmla="*/ 414 w 414"/>
              <a:gd name="T189" fmla="*/ 493 h 493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414" h="493">
                <a:moveTo>
                  <a:pt x="274" y="493"/>
                </a:moveTo>
                <a:lnTo>
                  <a:pt x="272" y="491"/>
                </a:lnTo>
                <a:lnTo>
                  <a:pt x="270" y="487"/>
                </a:lnTo>
                <a:lnTo>
                  <a:pt x="266" y="485"/>
                </a:lnTo>
                <a:lnTo>
                  <a:pt x="264" y="483"/>
                </a:lnTo>
                <a:lnTo>
                  <a:pt x="262" y="479"/>
                </a:lnTo>
                <a:lnTo>
                  <a:pt x="261" y="478"/>
                </a:lnTo>
                <a:lnTo>
                  <a:pt x="247" y="476"/>
                </a:lnTo>
                <a:lnTo>
                  <a:pt x="236" y="474"/>
                </a:lnTo>
                <a:lnTo>
                  <a:pt x="234" y="470"/>
                </a:lnTo>
                <a:lnTo>
                  <a:pt x="232" y="468"/>
                </a:lnTo>
                <a:lnTo>
                  <a:pt x="226" y="468"/>
                </a:lnTo>
                <a:lnTo>
                  <a:pt x="222" y="468"/>
                </a:lnTo>
                <a:lnTo>
                  <a:pt x="218" y="470"/>
                </a:lnTo>
                <a:lnTo>
                  <a:pt x="216" y="474"/>
                </a:lnTo>
                <a:lnTo>
                  <a:pt x="201" y="474"/>
                </a:lnTo>
                <a:lnTo>
                  <a:pt x="188" y="474"/>
                </a:lnTo>
                <a:lnTo>
                  <a:pt x="184" y="470"/>
                </a:lnTo>
                <a:lnTo>
                  <a:pt x="182" y="468"/>
                </a:lnTo>
                <a:lnTo>
                  <a:pt x="180" y="466"/>
                </a:lnTo>
                <a:lnTo>
                  <a:pt x="178" y="464"/>
                </a:lnTo>
                <a:lnTo>
                  <a:pt x="174" y="460"/>
                </a:lnTo>
                <a:lnTo>
                  <a:pt x="172" y="458"/>
                </a:lnTo>
                <a:lnTo>
                  <a:pt x="145" y="456"/>
                </a:lnTo>
                <a:lnTo>
                  <a:pt x="121" y="454"/>
                </a:lnTo>
                <a:lnTo>
                  <a:pt x="117" y="451"/>
                </a:lnTo>
                <a:lnTo>
                  <a:pt x="115" y="449"/>
                </a:lnTo>
                <a:lnTo>
                  <a:pt x="113" y="447"/>
                </a:lnTo>
                <a:lnTo>
                  <a:pt x="111" y="445"/>
                </a:lnTo>
                <a:lnTo>
                  <a:pt x="107" y="441"/>
                </a:lnTo>
                <a:lnTo>
                  <a:pt x="105" y="439"/>
                </a:lnTo>
                <a:lnTo>
                  <a:pt x="103" y="437"/>
                </a:lnTo>
                <a:lnTo>
                  <a:pt x="99" y="435"/>
                </a:lnTo>
                <a:lnTo>
                  <a:pt x="97" y="431"/>
                </a:lnTo>
                <a:lnTo>
                  <a:pt x="96" y="430"/>
                </a:lnTo>
                <a:lnTo>
                  <a:pt x="74" y="428"/>
                </a:lnTo>
                <a:lnTo>
                  <a:pt x="51" y="426"/>
                </a:lnTo>
                <a:lnTo>
                  <a:pt x="50" y="422"/>
                </a:lnTo>
                <a:lnTo>
                  <a:pt x="48" y="420"/>
                </a:lnTo>
                <a:lnTo>
                  <a:pt x="40" y="418"/>
                </a:lnTo>
                <a:lnTo>
                  <a:pt x="32" y="416"/>
                </a:lnTo>
                <a:lnTo>
                  <a:pt x="30" y="412"/>
                </a:lnTo>
                <a:lnTo>
                  <a:pt x="28" y="410"/>
                </a:lnTo>
                <a:lnTo>
                  <a:pt x="25" y="408"/>
                </a:lnTo>
                <a:lnTo>
                  <a:pt x="23" y="405"/>
                </a:lnTo>
                <a:lnTo>
                  <a:pt x="21" y="403"/>
                </a:lnTo>
                <a:lnTo>
                  <a:pt x="19" y="401"/>
                </a:lnTo>
                <a:lnTo>
                  <a:pt x="15" y="399"/>
                </a:lnTo>
                <a:lnTo>
                  <a:pt x="13" y="395"/>
                </a:lnTo>
                <a:lnTo>
                  <a:pt x="11" y="393"/>
                </a:lnTo>
                <a:lnTo>
                  <a:pt x="7" y="391"/>
                </a:lnTo>
                <a:lnTo>
                  <a:pt x="5" y="389"/>
                </a:lnTo>
                <a:lnTo>
                  <a:pt x="3" y="385"/>
                </a:lnTo>
                <a:lnTo>
                  <a:pt x="2" y="383"/>
                </a:lnTo>
                <a:lnTo>
                  <a:pt x="0" y="382"/>
                </a:lnTo>
                <a:lnTo>
                  <a:pt x="2" y="380"/>
                </a:lnTo>
                <a:lnTo>
                  <a:pt x="3" y="376"/>
                </a:lnTo>
                <a:lnTo>
                  <a:pt x="5" y="368"/>
                </a:lnTo>
                <a:lnTo>
                  <a:pt x="7" y="362"/>
                </a:lnTo>
                <a:lnTo>
                  <a:pt x="11" y="359"/>
                </a:lnTo>
                <a:lnTo>
                  <a:pt x="13" y="357"/>
                </a:lnTo>
                <a:lnTo>
                  <a:pt x="15" y="355"/>
                </a:lnTo>
                <a:lnTo>
                  <a:pt x="19" y="353"/>
                </a:lnTo>
                <a:lnTo>
                  <a:pt x="21" y="351"/>
                </a:lnTo>
                <a:lnTo>
                  <a:pt x="23" y="347"/>
                </a:lnTo>
                <a:lnTo>
                  <a:pt x="25" y="345"/>
                </a:lnTo>
                <a:lnTo>
                  <a:pt x="28" y="343"/>
                </a:lnTo>
                <a:lnTo>
                  <a:pt x="30" y="339"/>
                </a:lnTo>
                <a:lnTo>
                  <a:pt x="32" y="337"/>
                </a:lnTo>
                <a:lnTo>
                  <a:pt x="40" y="336"/>
                </a:lnTo>
                <a:lnTo>
                  <a:pt x="48" y="334"/>
                </a:lnTo>
                <a:lnTo>
                  <a:pt x="50" y="330"/>
                </a:lnTo>
                <a:lnTo>
                  <a:pt x="51" y="328"/>
                </a:lnTo>
                <a:lnTo>
                  <a:pt x="59" y="320"/>
                </a:lnTo>
                <a:lnTo>
                  <a:pt x="67" y="312"/>
                </a:lnTo>
                <a:lnTo>
                  <a:pt x="69" y="311"/>
                </a:lnTo>
                <a:lnTo>
                  <a:pt x="71" y="309"/>
                </a:lnTo>
                <a:lnTo>
                  <a:pt x="74" y="307"/>
                </a:lnTo>
                <a:lnTo>
                  <a:pt x="76" y="305"/>
                </a:lnTo>
                <a:lnTo>
                  <a:pt x="78" y="301"/>
                </a:lnTo>
                <a:lnTo>
                  <a:pt x="80" y="299"/>
                </a:lnTo>
                <a:lnTo>
                  <a:pt x="84" y="301"/>
                </a:lnTo>
                <a:lnTo>
                  <a:pt x="86" y="305"/>
                </a:lnTo>
                <a:lnTo>
                  <a:pt x="96" y="305"/>
                </a:lnTo>
                <a:lnTo>
                  <a:pt x="105" y="305"/>
                </a:lnTo>
                <a:lnTo>
                  <a:pt x="107" y="301"/>
                </a:lnTo>
                <a:lnTo>
                  <a:pt x="111" y="299"/>
                </a:lnTo>
                <a:lnTo>
                  <a:pt x="113" y="291"/>
                </a:lnTo>
                <a:lnTo>
                  <a:pt x="115" y="284"/>
                </a:lnTo>
                <a:lnTo>
                  <a:pt x="117" y="282"/>
                </a:lnTo>
                <a:lnTo>
                  <a:pt x="121" y="280"/>
                </a:lnTo>
                <a:lnTo>
                  <a:pt x="132" y="278"/>
                </a:lnTo>
                <a:lnTo>
                  <a:pt x="144" y="274"/>
                </a:lnTo>
                <a:lnTo>
                  <a:pt x="145" y="272"/>
                </a:lnTo>
                <a:lnTo>
                  <a:pt x="149" y="270"/>
                </a:lnTo>
                <a:lnTo>
                  <a:pt x="151" y="268"/>
                </a:lnTo>
                <a:lnTo>
                  <a:pt x="153" y="265"/>
                </a:lnTo>
                <a:lnTo>
                  <a:pt x="155" y="263"/>
                </a:lnTo>
                <a:lnTo>
                  <a:pt x="159" y="261"/>
                </a:lnTo>
                <a:lnTo>
                  <a:pt x="159" y="245"/>
                </a:lnTo>
                <a:lnTo>
                  <a:pt x="159" y="232"/>
                </a:lnTo>
                <a:lnTo>
                  <a:pt x="155" y="228"/>
                </a:lnTo>
                <a:lnTo>
                  <a:pt x="153" y="226"/>
                </a:lnTo>
                <a:lnTo>
                  <a:pt x="155" y="224"/>
                </a:lnTo>
                <a:lnTo>
                  <a:pt x="159" y="222"/>
                </a:lnTo>
                <a:lnTo>
                  <a:pt x="161" y="215"/>
                </a:lnTo>
                <a:lnTo>
                  <a:pt x="163" y="207"/>
                </a:lnTo>
                <a:lnTo>
                  <a:pt x="167" y="205"/>
                </a:lnTo>
                <a:lnTo>
                  <a:pt x="168" y="203"/>
                </a:lnTo>
                <a:lnTo>
                  <a:pt x="168" y="194"/>
                </a:lnTo>
                <a:lnTo>
                  <a:pt x="168" y="184"/>
                </a:lnTo>
                <a:lnTo>
                  <a:pt x="167" y="180"/>
                </a:lnTo>
                <a:lnTo>
                  <a:pt x="163" y="178"/>
                </a:lnTo>
                <a:lnTo>
                  <a:pt x="163" y="169"/>
                </a:lnTo>
                <a:lnTo>
                  <a:pt x="163" y="159"/>
                </a:lnTo>
                <a:lnTo>
                  <a:pt x="167" y="157"/>
                </a:lnTo>
                <a:lnTo>
                  <a:pt x="168" y="153"/>
                </a:lnTo>
                <a:lnTo>
                  <a:pt x="176" y="151"/>
                </a:lnTo>
                <a:lnTo>
                  <a:pt x="182" y="149"/>
                </a:lnTo>
                <a:lnTo>
                  <a:pt x="184" y="147"/>
                </a:lnTo>
                <a:lnTo>
                  <a:pt x="188" y="146"/>
                </a:lnTo>
                <a:lnTo>
                  <a:pt x="190" y="142"/>
                </a:lnTo>
                <a:lnTo>
                  <a:pt x="191" y="140"/>
                </a:lnTo>
                <a:lnTo>
                  <a:pt x="195" y="136"/>
                </a:lnTo>
                <a:lnTo>
                  <a:pt x="197" y="134"/>
                </a:lnTo>
                <a:lnTo>
                  <a:pt x="199" y="132"/>
                </a:lnTo>
                <a:lnTo>
                  <a:pt x="201" y="130"/>
                </a:lnTo>
                <a:lnTo>
                  <a:pt x="205" y="126"/>
                </a:lnTo>
                <a:lnTo>
                  <a:pt x="207" y="124"/>
                </a:lnTo>
                <a:lnTo>
                  <a:pt x="209" y="123"/>
                </a:lnTo>
                <a:lnTo>
                  <a:pt x="211" y="121"/>
                </a:lnTo>
                <a:lnTo>
                  <a:pt x="213" y="119"/>
                </a:lnTo>
                <a:lnTo>
                  <a:pt x="216" y="115"/>
                </a:lnTo>
                <a:lnTo>
                  <a:pt x="218" y="113"/>
                </a:lnTo>
                <a:lnTo>
                  <a:pt x="222" y="111"/>
                </a:lnTo>
                <a:lnTo>
                  <a:pt x="224" y="107"/>
                </a:lnTo>
                <a:lnTo>
                  <a:pt x="226" y="105"/>
                </a:lnTo>
                <a:lnTo>
                  <a:pt x="228" y="103"/>
                </a:lnTo>
                <a:lnTo>
                  <a:pt x="232" y="101"/>
                </a:lnTo>
                <a:lnTo>
                  <a:pt x="234" y="98"/>
                </a:lnTo>
                <a:lnTo>
                  <a:pt x="236" y="96"/>
                </a:lnTo>
                <a:lnTo>
                  <a:pt x="238" y="88"/>
                </a:lnTo>
                <a:lnTo>
                  <a:pt x="239" y="80"/>
                </a:lnTo>
                <a:lnTo>
                  <a:pt x="243" y="78"/>
                </a:lnTo>
                <a:lnTo>
                  <a:pt x="245" y="76"/>
                </a:lnTo>
                <a:lnTo>
                  <a:pt x="247" y="69"/>
                </a:lnTo>
                <a:lnTo>
                  <a:pt x="251" y="63"/>
                </a:lnTo>
                <a:lnTo>
                  <a:pt x="253" y="59"/>
                </a:lnTo>
                <a:lnTo>
                  <a:pt x="255" y="57"/>
                </a:lnTo>
                <a:lnTo>
                  <a:pt x="257" y="50"/>
                </a:lnTo>
                <a:lnTo>
                  <a:pt x="261" y="42"/>
                </a:lnTo>
                <a:lnTo>
                  <a:pt x="262" y="40"/>
                </a:lnTo>
                <a:lnTo>
                  <a:pt x="264" y="38"/>
                </a:lnTo>
                <a:lnTo>
                  <a:pt x="270" y="25"/>
                </a:lnTo>
                <a:lnTo>
                  <a:pt x="272" y="15"/>
                </a:lnTo>
                <a:lnTo>
                  <a:pt x="272" y="9"/>
                </a:lnTo>
                <a:lnTo>
                  <a:pt x="270" y="4"/>
                </a:lnTo>
                <a:lnTo>
                  <a:pt x="272" y="2"/>
                </a:lnTo>
                <a:lnTo>
                  <a:pt x="274" y="0"/>
                </a:lnTo>
                <a:lnTo>
                  <a:pt x="284" y="0"/>
                </a:lnTo>
                <a:lnTo>
                  <a:pt x="293" y="0"/>
                </a:lnTo>
                <a:lnTo>
                  <a:pt x="295" y="2"/>
                </a:lnTo>
                <a:lnTo>
                  <a:pt x="299" y="4"/>
                </a:lnTo>
                <a:lnTo>
                  <a:pt x="301" y="11"/>
                </a:lnTo>
                <a:lnTo>
                  <a:pt x="303" y="19"/>
                </a:lnTo>
                <a:lnTo>
                  <a:pt x="307" y="21"/>
                </a:lnTo>
                <a:lnTo>
                  <a:pt x="309" y="23"/>
                </a:lnTo>
                <a:lnTo>
                  <a:pt x="310" y="27"/>
                </a:lnTo>
                <a:lnTo>
                  <a:pt x="312" y="29"/>
                </a:lnTo>
                <a:lnTo>
                  <a:pt x="316" y="30"/>
                </a:lnTo>
                <a:lnTo>
                  <a:pt x="318" y="32"/>
                </a:lnTo>
                <a:lnTo>
                  <a:pt x="320" y="36"/>
                </a:lnTo>
                <a:lnTo>
                  <a:pt x="322" y="38"/>
                </a:lnTo>
                <a:lnTo>
                  <a:pt x="326" y="40"/>
                </a:lnTo>
                <a:lnTo>
                  <a:pt x="328" y="42"/>
                </a:lnTo>
                <a:lnTo>
                  <a:pt x="330" y="46"/>
                </a:lnTo>
                <a:lnTo>
                  <a:pt x="332" y="48"/>
                </a:lnTo>
                <a:lnTo>
                  <a:pt x="335" y="50"/>
                </a:lnTo>
                <a:lnTo>
                  <a:pt x="337" y="52"/>
                </a:lnTo>
                <a:lnTo>
                  <a:pt x="339" y="55"/>
                </a:lnTo>
                <a:lnTo>
                  <a:pt x="343" y="57"/>
                </a:lnTo>
                <a:lnTo>
                  <a:pt x="345" y="59"/>
                </a:lnTo>
                <a:lnTo>
                  <a:pt x="347" y="63"/>
                </a:lnTo>
                <a:lnTo>
                  <a:pt x="349" y="65"/>
                </a:lnTo>
                <a:lnTo>
                  <a:pt x="353" y="67"/>
                </a:lnTo>
                <a:lnTo>
                  <a:pt x="355" y="69"/>
                </a:lnTo>
                <a:lnTo>
                  <a:pt x="357" y="73"/>
                </a:lnTo>
                <a:lnTo>
                  <a:pt x="358" y="84"/>
                </a:lnTo>
                <a:lnTo>
                  <a:pt x="360" y="96"/>
                </a:lnTo>
                <a:lnTo>
                  <a:pt x="364" y="98"/>
                </a:lnTo>
                <a:lnTo>
                  <a:pt x="366" y="101"/>
                </a:lnTo>
                <a:lnTo>
                  <a:pt x="366" y="111"/>
                </a:lnTo>
                <a:lnTo>
                  <a:pt x="366" y="121"/>
                </a:lnTo>
                <a:lnTo>
                  <a:pt x="364" y="123"/>
                </a:lnTo>
                <a:lnTo>
                  <a:pt x="360" y="124"/>
                </a:lnTo>
                <a:lnTo>
                  <a:pt x="360" y="149"/>
                </a:lnTo>
                <a:lnTo>
                  <a:pt x="360" y="174"/>
                </a:lnTo>
                <a:lnTo>
                  <a:pt x="364" y="176"/>
                </a:lnTo>
                <a:lnTo>
                  <a:pt x="366" y="178"/>
                </a:lnTo>
                <a:lnTo>
                  <a:pt x="366" y="203"/>
                </a:lnTo>
                <a:lnTo>
                  <a:pt x="366" y="228"/>
                </a:lnTo>
                <a:lnTo>
                  <a:pt x="366" y="255"/>
                </a:lnTo>
                <a:lnTo>
                  <a:pt x="366" y="280"/>
                </a:lnTo>
                <a:lnTo>
                  <a:pt x="374" y="280"/>
                </a:lnTo>
                <a:lnTo>
                  <a:pt x="381" y="280"/>
                </a:lnTo>
                <a:lnTo>
                  <a:pt x="383" y="282"/>
                </a:lnTo>
                <a:lnTo>
                  <a:pt x="385" y="284"/>
                </a:lnTo>
                <a:lnTo>
                  <a:pt x="393" y="291"/>
                </a:lnTo>
                <a:lnTo>
                  <a:pt x="401" y="299"/>
                </a:lnTo>
                <a:lnTo>
                  <a:pt x="403" y="301"/>
                </a:lnTo>
                <a:lnTo>
                  <a:pt x="404" y="305"/>
                </a:lnTo>
                <a:lnTo>
                  <a:pt x="406" y="316"/>
                </a:lnTo>
                <a:lnTo>
                  <a:pt x="410" y="328"/>
                </a:lnTo>
                <a:lnTo>
                  <a:pt x="412" y="330"/>
                </a:lnTo>
                <a:lnTo>
                  <a:pt x="414" y="334"/>
                </a:lnTo>
                <a:lnTo>
                  <a:pt x="414" y="357"/>
                </a:lnTo>
                <a:lnTo>
                  <a:pt x="414" y="382"/>
                </a:lnTo>
                <a:lnTo>
                  <a:pt x="412" y="383"/>
                </a:lnTo>
                <a:lnTo>
                  <a:pt x="410" y="385"/>
                </a:lnTo>
                <a:lnTo>
                  <a:pt x="406" y="399"/>
                </a:lnTo>
                <a:lnTo>
                  <a:pt x="404" y="410"/>
                </a:lnTo>
                <a:lnTo>
                  <a:pt x="403" y="412"/>
                </a:lnTo>
                <a:lnTo>
                  <a:pt x="401" y="416"/>
                </a:lnTo>
                <a:lnTo>
                  <a:pt x="378" y="418"/>
                </a:lnTo>
                <a:lnTo>
                  <a:pt x="357" y="420"/>
                </a:lnTo>
                <a:lnTo>
                  <a:pt x="355" y="422"/>
                </a:lnTo>
                <a:lnTo>
                  <a:pt x="353" y="426"/>
                </a:lnTo>
                <a:lnTo>
                  <a:pt x="349" y="428"/>
                </a:lnTo>
                <a:lnTo>
                  <a:pt x="347" y="430"/>
                </a:lnTo>
                <a:lnTo>
                  <a:pt x="345" y="431"/>
                </a:lnTo>
                <a:lnTo>
                  <a:pt x="343" y="435"/>
                </a:lnTo>
                <a:lnTo>
                  <a:pt x="339" y="437"/>
                </a:lnTo>
                <a:lnTo>
                  <a:pt x="337" y="439"/>
                </a:lnTo>
                <a:lnTo>
                  <a:pt x="335" y="441"/>
                </a:lnTo>
                <a:lnTo>
                  <a:pt x="332" y="445"/>
                </a:lnTo>
                <a:lnTo>
                  <a:pt x="332" y="449"/>
                </a:lnTo>
                <a:lnTo>
                  <a:pt x="332" y="454"/>
                </a:lnTo>
                <a:lnTo>
                  <a:pt x="335" y="456"/>
                </a:lnTo>
                <a:lnTo>
                  <a:pt x="337" y="458"/>
                </a:lnTo>
                <a:lnTo>
                  <a:pt x="337" y="468"/>
                </a:lnTo>
                <a:lnTo>
                  <a:pt x="337" y="478"/>
                </a:lnTo>
                <a:lnTo>
                  <a:pt x="335" y="479"/>
                </a:lnTo>
                <a:lnTo>
                  <a:pt x="332" y="483"/>
                </a:lnTo>
                <a:lnTo>
                  <a:pt x="314" y="485"/>
                </a:lnTo>
                <a:lnTo>
                  <a:pt x="299" y="487"/>
                </a:lnTo>
                <a:lnTo>
                  <a:pt x="295" y="491"/>
                </a:lnTo>
                <a:lnTo>
                  <a:pt x="293" y="493"/>
                </a:lnTo>
                <a:lnTo>
                  <a:pt x="284" y="493"/>
                </a:lnTo>
                <a:lnTo>
                  <a:pt x="274" y="49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9" name="Freeform 26"/>
          <p:cNvSpPr>
            <a:spLocks/>
          </p:cNvSpPr>
          <p:nvPr/>
        </p:nvSpPr>
        <p:spPr bwMode="auto">
          <a:xfrm>
            <a:off x="2347913" y="3367088"/>
            <a:ext cx="533400" cy="479425"/>
          </a:xfrm>
          <a:custGeom>
            <a:avLst/>
            <a:gdLst>
              <a:gd name="T0" fmla="*/ 2147483647 w 378"/>
              <a:gd name="T1" fmla="*/ 2147483647 h 404"/>
              <a:gd name="T2" fmla="*/ 2147483647 w 378"/>
              <a:gd name="T3" fmla="*/ 2147483647 h 404"/>
              <a:gd name="T4" fmla="*/ 2147483647 w 378"/>
              <a:gd name="T5" fmla="*/ 2147483647 h 404"/>
              <a:gd name="T6" fmla="*/ 2147483647 w 378"/>
              <a:gd name="T7" fmla="*/ 2147483647 h 404"/>
              <a:gd name="T8" fmla="*/ 2147483647 w 378"/>
              <a:gd name="T9" fmla="*/ 2147483647 h 404"/>
              <a:gd name="T10" fmla="*/ 2147483647 w 378"/>
              <a:gd name="T11" fmla="*/ 2147483647 h 404"/>
              <a:gd name="T12" fmla="*/ 2147483647 w 378"/>
              <a:gd name="T13" fmla="*/ 2147483647 h 404"/>
              <a:gd name="T14" fmla="*/ 2147483647 w 378"/>
              <a:gd name="T15" fmla="*/ 2147483647 h 404"/>
              <a:gd name="T16" fmla="*/ 2147483647 w 378"/>
              <a:gd name="T17" fmla="*/ 2147483647 h 404"/>
              <a:gd name="T18" fmla="*/ 2147483647 w 378"/>
              <a:gd name="T19" fmla="*/ 2147483647 h 404"/>
              <a:gd name="T20" fmla="*/ 2147483647 w 378"/>
              <a:gd name="T21" fmla="*/ 2147483647 h 404"/>
              <a:gd name="T22" fmla="*/ 2147483647 w 378"/>
              <a:gd name="T23" fmla="*/ 2147483647 h 404"/>
              <a:gd name="T24" fmla="*/ 2147483647 w 378"/>
              <a:gd name="T25" fmla="*/ 2147483647 h 404"/>
              <a:gd name="T26" fmla="*/ 2147483647 w 378"/>
              <a:gd name="T27" fmla="*/ 2147483647 h 404"/>
              <a:gd name="T28" fmla="*/ 2147483647 w 378"/>
              <a:gd name="T29" fmla="*/ 2147483647 h 404"/>
              <a:gd name="T30" fmla="*/ 2147483647 w 378"/>
              <a:gd name="T31" fmla="*/ 2147483647 h 404"/>
              <a:gd name="T32" fmla="*/ 2147483647 w 378"/>
              <a:gd name="T33" fmla="*/ 2147483647 h 404"/>
              <a:gd name="T34" fmla="*/ 2147483647 w 378"/>
              <a:gd name="T35" fmla="*/ 2147483647 h 404"/>
              <a:gd name="T36" fmla="*/ 2147483647 w 378"/>
              <a:gd name="T37" fmla="*/ 2147483647 h 404"/>
              <a:gd name="T38" fmla="*/ 2147483647 w 378"/>
              <a:gd name="T39" fmla="*/ 2147483647 h 404"/>
              <a:gd name="T40" fmla="*/ 2147483647 w 378"/>
              <a:gd name="T41" fmla="*/ 2147483647 h 404"/>
              <a:gd name="T42" fmla="*/ 2147483647 w 378"/>
              <a:gd name="T43" fmla="*/ 2147483647 h 404"/>
              <a:gd name="T44" fmla="*/ 2147483647 w 378"/>
              <a:gd name="T45" fmla="*/ 2147483647 h 404"/>
              <a:gd name="T46" fmla="*/ 2147483647 w 378"/>
              <a:gd name="T47" fmla="*/ 2147483647 h 404"/>
              <a:gd name="T48" fmla="*/ 2147483647 w 378"/>
              <a:gd name="T49" fmla="*/ 2147483647 h 404"/>
              <a:gd name="T50" fmla="*/ 2147483647 w 378"/>
              <a:gd name="T51" fmla="*/ 2147483647 h 404"/>
              <a:gd name="T52" fmla="*/ 2147483647 w 378"/>
              <a:gd name="T53" fmla="*/ 2147483647 h 404"/>
              <a:gd name="T54" fmla="*/ 2147483647 w 378"/>
              <a:gd name="T55" fmla="*/ 2147483647 h 404"/>
              <a:gd name="T56" fmla="*/ 2147483647 w 378"/>
              <a:gd name="T57" fmla="*/ 2147483647 h 404"/>
              <a:gd name="T58" fmla="*/ 2147483647 w 378"/>
              <a:gd name="T59" fmla="*/ 2147483647 h 404"/>
              <a:gd name="T60" fmla="*/ 2147483647 w 378"/>
              <a:gd name="T61" fmla="*/ 2147483647 h 404"/>
              <a:gd name="T62" fmla="*/ 2147483647 w 378"/>
              <a:gd name="T63" fmla="*/ 2147483647 h 404"/>
              <a:gd name="T64" fmla="*/ 2147483647 w 378"/>
              <a:gd name="T65" fmla="*/ 2147483647 h 404"/>
              <a:gd name="T66" fmla="*/ 2147483647 w 378"/>
              <a:gd name="T67" fmla="*/ 2147483647 h 404"/>
              <a:gd name="T68" fmla="*/ 2147483647 w 378"/>
              <a:gd name="T69" fmla="*/ 2147483647 h 404"/>
              <a:gd name="T70" fmla="*/ 2147483647 w 378"/>
              <a:gd name="T71" fmla="*/ 2147483647 h 404"/>
              <a:gd name="T72" fmla="*/ 2147483647 w 378"/>
              <a:gd name="T73" fmla="*/ 2147483647 h 404"/>
              <a:gd name="T74" fmla="*/ 2147483647 w 378"/>
              <a:gd name="T75" fmla="*/ 2147483647 h 404"/>
              <a:gd name="T76" fmla="*/ 2147483647 w 378"/>
              <a:gd name="T77" fmla="*/ 2147483647 h 404"/>
              <a:gd name="T78" fmla="*/ 2147483647 w 378"/>
              <a:gd name="T79" fmla="*/ 2147483647 h 404"/>
              <a:gd name="T80" fmla="*/ 2147483647 w 378"/>
              <a:gd name="T81" fmla="*/ 2147483647 h 404"/>
              <a:gd name="T82" fmla="*/ 2147483647 w 378"/>
              <a:gd name="T83" fmla="*/ 2147483647 h 404"/>
              <a:gd name="T84" fmla="*/ 2147483647 w 378"/>
              <a:gd name="T85" fmla="*/ 2147483647 h 404"/>
              <a:gd name="T86" fmla="*/ 2147483647 w 378"/>
              <a:gd name="T87" fmla="*/ 2147483647 h 404"/>
              <a:gd name="T88" fmla="*/ 2147483647 w 378"/>
              <a:gd name="T89" fmla="*/ 2147483647 h 404"/>
              <a:gd name="T90" fmla="*/ 2147483647 w 378"/>
              <a:gd name="T91" fmla="*/ 2147483647 h 404"/>
              <a:gd name="T92" fmla="*/ 2147483647 w 378"/>
              <a:gd name="T93" fmla="*/ 2147483647 h 404"/>
              <a:gd name="T94" fmla="*/ 2147483647 w 378"/>
              <a:gd name="T95" fmla="*/ 2147483647 h 404"/>
              <a:gd name="T96" fmla="*/ 2147483647 w 378"/>
              <a:gd name="T97" fmla="*/ 2147483647 h 404"/>
              <a:gd name="T98" fmla="*/ 2147483647 w 378"/>
              <a:gd name="T99" fmla="*/ 2147483647 h 404"/>
              <a:gd name="T100" fmla="*/ 2147483647 w 378"/>
              <a:gd name="T101" fmla="*/ 2147483647 h 404"/>
              <a:gd name="T102" fmla="*/ 2147483647 w 378"/>
              <a:gd name="T103" fmla="*/ 2147483647 h 404"/>
              <a:gd name="T104" fmla="*/ 2147483647 w 378"/>
              <a:gd name="T105" fmla="*/ 2147483647 h 404"/>
              <a:gd name="T106" fmla="*/ 2147483647 w 378"/>
              <a:gd name="T107" fmla="*/ 2147483647 h 404"/>
              <a:gd name="T108" fmla="*/ 2147483647 w 378"/>
              <a:gd name="T109" fmla="*/ 2147483647 h 404"/>
              <a:gd name="T110" fmla="*/ 2147483647 w 378"/>
              <a:gd name="T111" fmla="*/ 2147483647 h 404"/>
              <a:gd name="T112" fmla="*/ 2147483647 w 378"/>
              <a:gd name="T113" fmla="*/ 2147483647 h 404"/>
              <a:gd name="T114" fmla="*/ 2147483647 w 378"/>
              <a:gd name="T115" fmla="*/ 2147483647 h 40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78"/>
              <a:gd name="T175" fmla="*/ 0 h 404"/>
              <a:gd name="T176" fmla="*/ 378 w 378"/>
              <a:gd name="T177" fmla="*/ 404 h 40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78" h="404">
                <a:moveTo>
                  <a:pt x="101" y="404"/>
                </a:moveTo>
                <a:lnTo>
                  <a:pt x="99" y="402"/>
                </a:lnTo>
                <a:lnTo>
                  <a:pt x="96" y="401"/>
                </a:lnTo>
                <a:lnTo>
                  <a:pt x="94" y="393"/>
                </a:lnTo>
                <a:lnTo>
                  <a:pt x="92" y="385"/>
                </a:lnTo>
                <a:lnTo>
                  <a:pt x="90" y="383"/>
                </a:lnTo>
                <a:lnTo>
                  <a:pt x="86" y="381"/>
                </a:lnTo>
                <a:lnTo>
                  <a:pt x="86" y="374"/>
                </a:lnTo>
                <a:lnTo>
                  <a:pt x="86" y="366"/>
                </a:lnTo>
                <a:lnTo>
                  <a:pt x="78" y="366"/>
                </a:lnTo>
                <a:lnTo>
                  <a:pt x="73" y="366"/>
                </a:lnTo>
                <a:lnTo>
                  <a:pt x="69" y="364"/>
                </a:lnTo>
                <a:lnTo>
                  <a:pt x="67" y="362"/>
                </a:lnTo>
                <a:lnTo>
                  <a:pt x="61" y="358"/>
                </a:lnTo>
                <a:lnTo>
                  <a:pt x="53" y="356"/>
                </a:lnTo>
                <a:lnTo>
                  <a:pt x="51" y="355"/>
                </a:lnTo>
                <a:lnTo>
                  <a:pt x="48" y="353"/>
                </a:lnTo>
                <a:lnTo>
                  <a:pt x="40" y="349"/>
                </a:lnTo>
                <a:lnTo>
                  <a:pt x="34" y="347"/>
                </a:lnTo>
                <a:lnTo>
                  <a:pt x="30" y="345"/>
                </a:lnTo>
                <a:lnTo>
                  <a:pt x="28" y="343"/>
                </a:lnTo>
                <a:lnTo>
                  <a:pt x="26" y="335"/>
                </a:lnTo>
                <a:lnTo>
                  <a:pt x="25" y="328"/>
                </a:lnTo>
                <a:lnTo>
                  <a:pt x="21" y="326"/>
                </a:lnTo>
                <a:lnTo>
                  <a:pt x="19" y="324"/>
                </a:lnTo>
                <a:lnTo>
                  <a:pt x="11" y="316"/>
                </a:lnTo>
                <a:lnTo>
                  <a:pt x="5" y="308"/>
                </a:lnTo>
                <a:lnTo>
                  <a:pt x="2" y="307"/>
                </a:lnTo>
                <a:lnTo>
                  <a:pt x="0" y="303"/>
                </a:lnTo>
                <a:lnTo>
                  <a:pt x="2" y="301"/>
                </a:lnTo>
                <a:lnTo>
                  <a:pt x="5" y="299"/>
                </a:lnTo>
                <a:lnTo>
                  <a:pt x="7" y="297"/>
                </a:lnTo>
                <a:lnTo>
                  <a:pt x="9" y="293"/>
                </a:lnTo>
                <a:lnTo>
                  <a:pt x="11" y="291"/>
                </a:lnTo>
                <a:lnTo>
                  <a:pt x="13" y="289"/>
                </a:lnTo>
                <a:lnTo>
                  <a:pt x="17" y="287"/>
                </a:lnTo>
                <a:lnTo>
                  <a:pt x="19" y="284"/>
                </a:lnTo>
                <a:lnTo>
                  <a:pt x="21" y="282"/>
                </a:lnTo>
                <a:lnTo>
                  <a:pt x="25" y="280"/>
                </a:lnTo>
                <a:lnTo>
                  <a:pt x="26" y="278"/>
                </a:lnTo>
                <a:lnTo>
                  <a:pt x="28" y="274"/>
                </a:lnTo>
                <a:lnTo>
                  <a:pt x="30" y="272"/>
                </a:lnTo>
                <a:lnTo>
                  <a:pt x="34" y="270"/>
                </a:lnTo>
                <a:lnTo>
                  <a:pt x="36" y="253"/>
                </a:lnTo>
                <a:lnTo>
                  <a:pt x="38" y="236"/>
                </a:lnTo>
                <a:lnTo>
                  <a:pt x="40" y="234"/>
                </a:lnTo>
                <a:lnTo>
                  <a:pt x="44" y="232"/>
                </a:lnTo>
                <a:lnTo>
                  <a:pt x="46" y="218"/>
                </a:lnTo>
                <a:lnTo>
                  <a:pt x="48" y="207"/>
                </a:lnTo>
                <a:lnTo>
                  <a:pt x="51" y="205"/>
                </a:lnTo>
                <a:lnTo>
                  <a:pt x="53" y="203"/>
                </a:lnTo>
                <a:lnTo>
                  <a:pt x="55" y="180"/>
                </a:lnTo>
                <a:lnTo>
                  <a:pt x="57" y="159"/>
                </a:lnTo>
                <a:lnTo>
                  <a:pt x="59" y="155"/>
                </a:lnTo>
                <a:lnTo>
                  <a:pt x="63" y="153"/>
                </a:lnTo>
                <a:lnTo>
                  <a:pt x="65" y="151"/>
                </a:lnTo>
                <a:lnTo>
                  <a:pt x="67" y="149"/>
                </a:lnTo>
                <a:lnTo>
                  <a:pt x="69" y="145"/>
                </a:lnTo>
                <a:lnTo>
                  <a:pt x="73" y="143"/>
                </a:lnTo>
                <a:lnTo>
                  <a:pt x="74" y="145"/>
                </a:lnTo>
                <a:lnTo>
                  <a:pt x="78" y="149"/>
                </a:lnTo>
                <a:lnTo>
                  <a:pt x="80" y="155"/>
                </a:lnTo>
                <a:lnTo>
                  <a:pt x="82" y="165"/>
                </a:lnTo>
                <a:lnTo>
                  <a:pt x="84" y="166"/>
                </a:lnTo>
                <a:lnTo>
                  <a:pt x="86" y="168"/>
                </a:lnTo>
                <a:lnTo>
                  <a:pt x="109" y="168"/>
                </a:lnTo>
                <a:lnTo>
                  <a:pt x="130" y="168"/>
                </a:lnTo>
                <a:lnTo>
                  <a:pt x="151" y="168"/>
                </a:lnTo>
                <a:lnTo>
                  <a:pt x="174" y="168"/>
                </a:lnTo>
                <a:lnTo>
                  <a:pt x="176" y="166"/>
                </a:lnTo>
                <a:lnTo>
                  <a:pt x="178" y="165"/>
                </a:lnTo>
                <a:lnTo>
                  <a:pt x="178" y="153"/>
                </a:lnTo>
                <a:lnTo>
                  <a:pt x="178" y="143"/>
                </a:lnTo>
                <a:lnTo>
                  <a:pt x="176" y="142"/>
                </a:lnTo>
                <a:lnTo>
                  <a:pt x="174" y="140"/>
                </a:lnTo>
                <a:lnTo>
                  <a:pt x="170" y="138"/>
                </a:lnTo>
                <a:lnTo>
                  <a:pt x="168" y="134"/>
                </a:lnTo>
                <a:lnTo>
                  <a:pt x="167" y="132"/>
                </a:lnTo>
                <a:lnTo>
                  <a:pt x="165" y="130"/>
                </a:lnTo>
                <a:lnTo>
                  <a:pt x="165" y="124"/>
                </a:lnTo>
                <a:lnTo>
                  <a:pt x="165" y="120"/>
                </a:lnTo>
                <a:lnTo>
                  <a:pt x="167" y="117"/>
                </a:lnTo>
                <a:lnTo>
                  <a:pt x="168" y="115"/>
                </a:lnTo>
                <a:lnTo>
                  <a:pt x="170" y="107"/>
                </a:lnTo>
                <a:lnTo>
                  <a:pt x="174" y="99"/>
                </a:lnTo>
                <a:lnTo>
                  <a:pt x="176" y="97"/>
                </a:lnTo>
                <a:lnTo>
                  <a:pt x="178" y="95"/>
                </a:lnTo>
                <a:lnTo>
                  <a:pt x="180" y="78"/>
                </a:lnTo>
                <a:lnTo>
                  <a:pt x="184" y="61"/>
                </a:lnTo>
                <a:lnTo>
                  <a:pt x="186" y="59"/>
                </a:lnTo>
                <a:lnTo>
                  <a:pt x="188" y="57"/>
                </a:lnTo>
                <a:lnTo>
                  <a:pt x="191" y="46"/>
                </a:lnTo>
                <a:lnTo>
                  <a:pt x="193" y="32"/>
                </a:lnTo>
                <a:lnTo>
                  <a:pt x="195" y="30"/>
                </a:lnTo>
                <a:lnTo>
                  <a:pt x="197" y="28"/>
                </a:lnTo>
                <a:lnTo>
                  <a:pt x="201" y="28"/>
                </a:lnTo>
                <a:lnTo>
                  <a:pt x="203" y="26"/>
                </a:lnTo>
                <a:lnTo>
                  <a:pt x="203" y="21"/>
                </a:lnTo>
                <a:lnTo>
                  <a:pt x="203" y="9"/>
                </a:lnTo>
                <a:lnTo>
                  <a:pt x="220" y="7"/>
                </a:lnTo>
                <a:lnTo>
                  <a:pt x="238" y="5"/>
                </a:lnTo>
                <a:lnTo>
                  <a:pt x="253" y="5"/>
                </a:lnTo>
                <a:lnTo>
                  <a:pt x="270" y="3"/>
                </a:lnTo>
                <a:lnTo>
                  <a:pt x="272" y="1"/>
                </a:lnTo>
                <a:lnTo>
                  <a:pt x="276" y="0"/>
                </a:lnTo>
                <a:lnTo>
                  <a:pt x="278" y="1"/>
                </a:lnTo>
                <a:lnTo>
                  <a:pt x="280" y="3"/>
                </a:lnTo>
                <a:lnTo>
                  <a:pt x="297" y="5"/>
                </a:lnTo>
                <a:lnTo>
                  <a:pt x="314" y="9"/>
                </a:lnTo>
                <a:lnTo>
                  <a:pt x="316" y="11"/>
                </a:lnTo>
                <a:lnTo>
                  <a:pt x="318" y="13"/>
                </a:lnTo>
                <a:lnTo>
                  <a:pt x="322" y="15"/>
                </a:lnTo>
                <a:lnTo>
                  <a:pt x="324" y="19"/>
                </a:lnTo>
                <a:lnTo>
                  <a:pt x="326" y="21"/>
                </a:lnTo>
                <a:lnTo>
                  <a:pt x="328" y="23"/>
                </a:lnTo>
                <a:lnTo>
                  <a:pt x="328" y="24"/>
                </a:lnTo>
                <a:lnTo>
                  <a:pt x="330" y="26"/>
                </a:lnTo>
                <a:lnTo>
                  <a:pt x="332" y="26"/>
                </a:lnTo>
                <a:lnTo>
                  <a:pt x="335" y="28"/>
                </a:lnTo>
                <a:lnTo>
                  <a:pt x="349" y="28"/>
                </a:lnTo>
                <a:lnTo>
                  <a:pt x="378" y="28"/>
                </a:lnTo>
                <a:lnTo>
                  <a:pt x="378" y="40"/>
                </a:lnTo>
                <a:lnTo>
                  <a:pt x="378" y="51"/>
                </a:lnTo>
                <a:lnTo>
                  <a:pt x="374" y="55"/>
                </a:lnTo>
                <a:lnTo>
                  <a:pt x="372" y="57"/>
                </a:lnTo>
                <a:lnTo>
                  <a:pt x="370" y="65"/>
                </a:lnTo>
                <a:lnTo>
                  <a:pt x="368" y="71"/>
                </a:lnTo>
                <a:lnTo>
                  <a:pt x="364" y="74"/>
                </a:lnTo>
                <a:lnTo>
                  <a:pt x="362" y="76"/>
                </a:lnTo>
                <a:lnTo>
                  <a:pt x="360" y="84"/>
                </a:lnTo>
                <a:lnTo>
                  <a:pt x="356" y="92"/>
                </a:lnTo>
                <a:lnTo>
                  <a:pt x="355" y="94"/>
                </a:lnTo>
                <a:lnTo>
                  <a:pt x="353" y="95"/>
                </a:lnTo>
                <a:lnTo>
                  <a:pt x="351" y="103"/>
                </a:lnTo>
                <a:lnTo>
                  <a:pt x="349" y="111"/>
                </a:lnTo>
                <a:lnTo>
                  <a:pt x="345" y="113"/>
                </a:lnTo>
                <a:lnTo>
                  <a:pt x="343" y="115"/>
                </a:lnTo>
                <a:lnTo>
                  <a:pt x="341" y="117"/>
                </a:lnTo>
                <a:lnTo>
                  <a:pt x="339" y="120"/>
                </a:lnTo>
                <a:lnTo>
                  <a:pt x="335" y="122"/>
                </a:lnTo>
                <a:lnTo>
                  <a:pt x="333" y="124"/>
                </a:lnTo>
                <a:lnTo>
                  <a:pt x="330" y="126"/>
                </a:lnTo>
                <a:lnTo>
                  <a:pt x="328" y="130"/>
                </a:lnTo>
                <a:lnTo>
                  <a:pt x="326" y="132"/>
                </a:lnTo>
                <a:lnTo>
                  <a:pt x="324" y="134"/>
                </a:lnTo>
                <a:lnTo>
                  <a:pt x="322" y="138"/>
                </a:lnTo>
                <a:lnTo>
                  <a:pt x="318" y="140"/>
                </a:lnTo>
                <a:lnTo>
                  <a:pt x="316" y="142"/>
                </a:lnTo>
                <a:lnTo>
                  <a:pt x="314" y="143"/>
                </a:lnTo>
                <a:lnTo>
                  <a:pt x="312" y="145"/>
                </a:lnTo>
                <a:lnTo>
                  <a:pt x="308" y="149"/>
                </a:lnTo>
                <a:lnTo>
                  <a:pt x="307" y="151"/>
                </a:lnTo>
                <a:lnTo>
                  <a:pt x="305" y="153"/>
                </a:lnTo>
                <a:lnTo>
                  <a:pt x="301" y="155"/>
                </a:lnTo>
                <a:lnTo>
                  <a:pt x="299" y="159"/>
                </a:lnTo>
                <a:lnTo>
                  <a:pt x="297" y="161"/>
                </a:lnTo>
                <a:lnTo>
                  <a:pt x="295" y="165"/>
                </a:lnTo>
                <a:lnTo>
                  <a:pt x="287" y="166"/>
                </a:lnTo>
                <a:lnTo>
                  <a:pt x="280" y="168"/>
                </a:lnTo>
                <a:lnTo>
                  <a:pt x="278" y="170"/>
                </a:lnTo>
                <a:lnTo>
                  <a:pt x="276" y="172"/>
                </a:lnTo>
                <a:lnTo>
                  <a:pt x="272" y="178"/>
                </a:lnTo>
                <a:lnTo>
                  <a:pt x="272" y="188"/>
                </a:lnTo>
                <a:lnTo>
                  <a:pt x="272" y="197"/>
                </a:lnTo>
                <a:lnTo>
                  <a:pt x="276" y="203"/>
                </a:lnTo>
                <a:lnTo>
                  <a:pt x="278" y="205"/>
                </a:lnTo>
                <a:lnTo>
                  <a:pt x="280" y="207"/>
                </a:lnTo>
                <a:lnTo>
                  <a:pt x="280" y="211"/>
                </a:lnTo>
                <a:lnTo>
                  <a:pt x="280" y="216"/>
                </a:lnTo>
                <a:lnTo>
                  <a:pt x="278" y="218"/>
                </a:lnTo>
                <a:lnTo>
                  <a:pt x="276" y="222"/>
                </a:lnTo>
                <a:lnTo>
                  <a:pt x="272" y="228"/>
                </a:lnTo>
                <a:lnTo>
                  <a:pt x="270" y="236"/>
                </a:lnTo>
                <a:lnTo>
                  <a:pt x="268" y="237"/>
                </a:lnTo>
                <a:lnTo>
                  <a:pt x="266" y="241"/>
                </a:lnTo>
                <a:lnTo>
                  <a:pt x="266" y="245"/>
                </a:lnTo>
                <a:lnTo>
                  <a:pt x="266" y="251"/>
                </a:lnTo>
                <a:lnTo>
                  <a:pt x="268" y="253"/>
                </a:lnTo>
                <a:lnTo>
                  <a:pt x="270" y="255"/>
                </a:lnTo>
                <a:lnTo>
                  <a:pt x="270" y="264"/>
                </a:lnTo>
                <a:lnTo>
                  <a:pt x="270" y="274"/>
                </a:lnTo>
                <a:lnTo>
                  <a:pt x="268" y="278"/>
                </a:lnTo>
                <a:lnTo>
                  <a:pt x="266" y="280"/>
                </a:lnTo>
                <a:lnTo>
                  <a:pt x="262" y="282"/>
                </a:lnTo>
                <a:lnTo>
                  <a:pt x="261" y="284"/>
                </a:lnTo>
                <a:lnTo>
                  <a:pt x="259" y="287"/>
                </a:lnTo>
                <a:lnTo>
                  <a:pt x="257" y="289"/>
                </a:lnTo>
                <a:lnTo>
                  <a:pt x="243" y="291"/>
                </a:lnTo>
                <a:lnTo>
                  <a:pt x="232" y="293"/>
                </a:lnTo>
                <a:lnTo>
                  <a:pt x="230" y="297"/>
                </a:lnTo>
                <a:lnTo>
                  <a:pt x="228" y="299"/>
                </a:lnTo>
                <a:lnTo>
                  <a:pt x="224" y="307"/>
                </a:lnTo>
                <a:lnTo>
                  <a:pt x="222" y="314"/>
                </a:lnTo>
                <a:lnTo>
                  <a:pt x="220" y="316"/>
                </a:lnTo>
                <a:lnTo>
                  <a:pt x="216" y="318"/>
                </a:lnTo>
                <a:lnTo>
                  <a:pt x="213" y="318"/>
                </a:lnTo>
                <a:lnTo>
                  <a:pt x="207" y="318"/>
                </a:lnTo>
                <a:lnTo>
                  <a:pt x="205" y="316"/>
                </a:lnTo>
                <a:lnTo>
                  <a:pt x="203" y="314"/>
                </a:lnTo>
                <a:lnTo>
                  <a:pt x="197" y="314"/>
                </a:lnTo>
                <a:lnTo>
                  <a:pt x="193" y="314"/>
                </a:lnTo>
                <a:lnTo>
                  <a:pt x="191" y="316"/>
                </a:lnTo>
                <a:lnTo>
                  <a:pt x="188" y="318"/>
                </a:lnTo>
                <a:lnTo>
                  <a:pt x="186" y="320"/>
                </a:lnTo>
                <a:lnTo>
                  <a:pt x="184" y="324"/>
                </a:lnTo>
                <a:lnTo>
                  <a:pt x="180" y="326"/>
                </a:lnTo>
                <a:lnTo>
                  <a:pt x="178" y="328"/>
                </a:lnTo>
                <a:lnTo>
                  <a:pt x="170" y="328"/>
                </a:lnTo>
                <a:lnTo>
                  <a:pt x="165" y="328"/>
                </a:lnTo>
                <a:lnTo>
                  <a:pt x="165" y="335"/>
                </a:lnTo>
                <a:lnTo>
                  <a:pt x="165" y="343"/>
                </a:lnTo>
                <a:lnTo>
                  <a:pt x="161" y="345"/>
                </a:lnTo>
                <a:lnTo>
                  <a:pt x="159" y="347"/>
                </a:lnTo>
                <a:lnTo>
                  <a:pt x="151" y="349"/>
                </a:lnTo>
                <a:lnTo>
                  <a:pt x="145" y="353"/>
                </a:lnTo>
                <a:lnTo>
                  <a:pt x="142" y="355"/>
                </a:lnTo>
                <a:lnTo>
                  <a:pt x="140" y="356"/>
                </a:lnTo>
                <a:lnTo>
                  <a:pt x="138" y="358"/>
                </a:lnTo>
                <a:lnTo>
                  <a:pt x="136" y="362"/>
                </a:lnTo>
                <a:lnTo>
                  <a:pt x="132" y="364"/>
                </a:lnTo>
                <a:lnTo>
                  <a:pt x="130" y="366"/>
                </a:lnTo>
                <a:lnTo>
                  <a:pt x="128" y="370"/>
                </a:lnTo>
                <a:lnTo>
                  <a:pt x="124" y="372"/>
                </a:lnTo>
                <a:lnTo>
                  <a:pt x="122" y="374"/>
                </a:lnTo>
                <a:lnTo>
                  <a:pt x="120" y="376"/>
                </a:lnTo>
                <a:lnTo>
                  <a:pt x="119" y="383"/>
                </a:lnTo>
                <a:lnTo>
                  <a:pt x="117" y="391"/>
                </a:lnTo>
                <a:lnTo>
                  <a:pt x="113" y="393"/>
                </a:lnTo>
                <a:lnTo>
                  <a:pt x="111" y="395"/>
                </a:lnTo>
                <a:lnTo>
                  <a:pt x="109" y="399"/>
                </a:lnTo>
                <a:lnTo>
                  <a:pt x="107" y="401"/>
                </a:lnTo>
                <a:lnTo>
                  <a:pt x="103" y="402"/>
                </a:lnTo>
                <a:lnTo>
                  <a:pt x="101" y="40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0" name="Freeform 27"/>
          <p:cNvSpPr>
            <a:spLocks/>
          </p:cNvSpPr>
          <p:nvPr/>
        </p:nvSpPr>
        <p:spPr bwMode="auto">
          <a:xfrm>
            <a:off x="901700" y="4548188"/>
            <a:ext cx="185738" cy="263525"/>
          </a:xfrm>
          <a:custGeom>
            <a:avLst/>
            <a:gdLst>
              <a:gd name="T0" fmla="*/ 2147483647 w 131"/>
              <a:gd name="T1" fmla="*/ 2147483647 h 223"/>
              <a:gd name="T2" fmla="*/ 2147483647 w 131"/>
              <a:gd name="T3" fmla="*/ 2147483647 h 223"/>
              <a:gd name="T4" fmla="*/ 2147483647 w 131"/>
              <a:gd name="T5" fmla="*/ 2147483647 h 223"/>
              <a:gd name="T6" fmla="*/ 2147483647 w 131"/>
              <a:gd name="T7" fmla="*/ 2147483647 h 223"/>
              <a:gd name="T8" fmla="*/ 2147483647 w 131"/>
              <a:gd name="T9" fmla="*/ 2147483647 h 223"/>
              <a:gd name="T10" fmla="*/ 2147483647 w 131"/>
              <a:gd name="T11" fmla="*/ 2147483647 h 223"/>
              <a:gd name="T12" fmla="*/ 0 w 131"/>
              <a:gd name="T13" fmla="*/ 2147483647 h 223"/>
              <a:gd name="T14" fmla="*/ 2147483647 w 131"/>
              <a:gd name="T15" fmla="*/ 2147483647 h 223"/>
              <a:gd name="T16" fmla="*/ 2147483647 w 131"/>
              <a:gd name="T17" fmla="*/ 2147483647 h 223"/>
              <a:gd name="T18" fmla="*/ 2147483647 w 131"/>
              <a:gd name="T19" fmla="*/ 2147483647 h 223"/>
              <a:gd name="T20" fmla="*/ 2147483647 w 131"/>
              <a:gd name="T21" fmla="*/ 2147483647 h 223"/>
              <a:gd name="T22" fmla="*/ 2147483647 w 131"/>
              <a:gd name="T23" fmla="*/ 2147483647 h 223"/>
              <a:gd name="T24" fmla="*/ 2147483647 w 131"/>
              <a:gd name="T25" fmla="*/ 2147483647 h 223"/>
              <a:gd name="T26" fmla="*/ 2147483647 w 131"/>
              <a:gd name="T27" fmla="*/ 2147483647 h 223"/>
              <a:gd name="T28" fmla="*/ 2147483647 w 131"/>
              <a:gd name="T29" fmla="*/ 2147483647 h 223"/>
              <a:gd name="T30" fmla="*/ 2147483647 w 131"/>
              <a:gd name="T31" fmla="*/ 2147483647 h 223"/>
              <a:gd name="T32" fmla="*/ 2147483647 w 131"/>
              <a:gd name="T33" fmla="*/ 2147483647 h 223"/>
              <a:gd name="T34" fmla="*/ 2147483647 w 131"/>
              <a:gd name="T35" fmla="*/ 2147483647 h 223"/>
              <a:gd name="T36" fmla="*/ 2147483647 w 131"/>
              <a:gd name="T37" fmla="*/ 2147483647 h 223"/>
              <a:gd name="T38" fmla="*/ 2147483647 w 131"/>
              <a:gd name="T39" fmla="*/ 2147483647 h 223"/>
              <a:gd name="T40" fmla="*/ 2147483647 w 131"/>
              <a:gd name="T41" fmla="*/ 2147483647 h 223"/>
              <a:gd name="T42" fmla="*/ 2147483647 w 131"/>
              <a:gd name="T43" fmla="*/ 2147483647 h 223"/>
              <a:gd name="T44" fmla="*/ 2147483647 w 131"/>
              <a:gd name="T45" fmla="*/ 2147483647 h 223"/>
              <a:gd name="T46" fmla="*/ 2147483647 w 131"/>
              <a:gd name="T47" fmla="*/ 2147483647 h 223"/>
              <a:gd name="T48" fmla="*/ 2147483647 w 131"/>
              <a:gd name="T49" fmla="*/ 2147483647 h 223"/>
              <a:gd name="T50" fmla="*/ 2147483647 w 131"/>
              <a:gd name="T51" fmla="*/ 2147483647 h 223"/>
              <a:gd name="T52" fmla="*/ 2147483647 w 131"/>
              <a:gd name="T53" fmla="*/ 2147483647 h 223"/>
              <a:gd name="T54" fmla="*/ 2147483647 w 131"/>
              <a:gd name="T55" fmla="*/ 2147483647 h 223"/>
              <a:gd name="T56" fmla="*/ 2147483647 w 131"/>
              <a:gd name="T57" fmla="*/ 2147483647 h 223"/>
              <a:gd name="T58" fmla="*/ 2147483647 w 131"/>
              <a:gd name="T59" fmla="*/ 2147483647 h 223"/>
              <a:gd name="T60" fmla="*/ 2147483647 w 131"/>
              <a:gd name="T61" fmla="*/ 2147483647 h 223"/>
              <a:gd name="T62" fmla="*/ 2147483647 w 131"/>
              <a:gd name="T63" fmla="*/ 2147483647 h 223"/>
              <a:gd name="T64" fmla="*/ 2147483647 w 131"/>
              <a:gd name="T65" fmla="*/ 0 h 223"/>
              <a:gd name="T66" fmla="*/ 2147483647 w 131"/>
              <a:gd name="T67" fmla="*/ 2147483647 h 223"/>
              <a:gd name="T68" fmla="*/ 2147483647 w 131"/>
              <a:gd name="T69" fmla="*/ 2147483647 h 223"/>
              <a:gd name="T70" fmla="*/ 2147483647 w 131"/>
              <a:gd name="T71" fmla="*/ 2147483647 h 223"/>
              <a:gd name="T72" fmla="*/ 2147483647 w 131"/>
              <a:gd name="T73" fmla="*/ 2147483647 h 223"/>
              <a:gd name="T74" fmla="*/ 2147483647 w 131"/>
              <a:gd name="T75" fmla="*/ 2147483647 h 223"/>
              <a:gd name="T76" fmla="*/ 2147483647 w 131"/>
              <a:gd name="T77" fmla="*/ 2147483647 h 223"/>
              <a:gd name="T78" fmla="*/ 2147483647 w 131"/>
              <a:gd name="T79" fmla="*/ 2147483647 h 223"/>
              <a:gd name="T80" fmla="*/ 2147483647 w 131"/>
              <a:gd name="T81" fmla="*/ 2147483647 h 223"/>
              <a:gd name="T82" fmla="*/ 2147483647 w 131"/>
              <a:gd name="T83" fmla="*/ 2147483647 h 223"/>
              <a:gd name="T84" fmla="*/ 2147483647 w 131"/>
              <a:gd name="T85" fmla="*/ 2147483647 h 223"/>
              <a:gd name="T86" fmla="*/ 2147483647 w 131"/>
              <a:gd name="T87" fmla="*/ 2147483647 h 223"/>
              <a:gd name="T88" fmla="*/ 2147483647 w 131"/>
              <a:gd name="T89" fmla="*/ 2147483647 h 223"/>
              <a:gd name="T90" fmla="*/ 2147483647 w 131"/>
              <a:gd name="T91" fmla="*/ 2147483647 h 223"/>
              <a:gd name="T92" fmla="*/ 2147483647 w 131"/>
              <a:gd name="T93" fmla="*/ 2147483647 h 223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31"/>
              <a:gd name="T142" fmla="*/ 0 h 223"/>
              <a:gd name="T143" fmla="*/ 131 w 131"/>
              <a:gd name="T144" fmla="*/ 223 h 223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31" h="223">
                <a:moveTo>
                  <a:pt x="38" y="223"/>
                </a:moveTo>
                <a:lnTo>
                  <a:pt x="36" y="204"/>
                </a:lnTo>
                <a:lnTo>
                  <a:pt x="33" y="187"/>
                </a:lnTo>
                <a:lnTo>
                  <a:pt x="29" y="169"/>
                </a:lnTo>
                <a:lnTo>
                  <a:pt x="25" y="154"/>
                </a:lnTo>
                <a:lnTo>
                  <a:pt x="13" y="121"/>
                </a:lnTo>
                <a:lnTo>
                  <a:pt x="0" y="87"/>
                </a:lnTo>
                <a:lnTo>
                  <a:pt x="4" y="83"/>
                </a:lnTo>
                <a:lnTo>
                  <a:pt x="10" y="77"/>
                </a:lnTo>
                <a:lnTo>
                  <a:pt x="13" y="77"/>
                </a:lnTo>
                <a:lnTo>
                  <a:pt x="19" y="77"/>
                </a:lnTo>
                <a:lnTo>
                  <a:pt x="42" y="75"/>
                </a:lnTo>
                <a:lnTo>
                  <a:pt x="67" y="73"/>
                </a:lnTo>
                <a:lnTo>
                  <a:pt x="69" y="69"/>
                </a:lnTo>
                <a:lnTo>
                  <a:pt x="71" y="68"/>
                </a:lnTo>
                <a:lnTo>
                  <a:pt x="75" y="60"/>
                </a:lnTo>
                <a:lnTo>
                  <a:pt x="77" y="54"/>
                </a:lnTo>
                <a:lnTo>
                  <a:pt x="79" y="50"/>
                </a:lnTo>
                <a:lnTo>
                  <a:pt x="83" y="48"/>
                </a:lnTo>
                <a:lnTo>
                  <a:pt x="88" y="41"/>
                </a:lnTo>
                <a:lnTo>
                  <a:pt x="96" y="33"/>
                </a:lnTo>
                <a:lnTo>
                  <a:pt x="98" y="31"/>
                </a:lnTo>
                <a:lnTo>
                  <a:pt x="102" y="29"/>
                </a:lnTo>
                <a:lnTo>
                  <a:pt x="104" y="27"/>
                </a:lnTo>
                <a:lnTo>
                  <a:pt x="106" y="25"/>
                </a:lnTo>
                <a:lnTo>
                  <a:pt x="107" y="21"/>
                </a:lnTo>
                <a:lnTo>
                  <a:pt x="111" y="20"/>
                </a:lnTo>
                <a:lnTo>
                  <a:pt x="113" y="18"/>
                </a:lnTo>
                <a:lnTo>
                  <a:pt x="115" y="16"/>
                </a:lnTo>
                <a:lnTo>
                  <a:pt x="117" y="12"/>
                </a:lnTo>
                <a:lnTo>
                  <a:pt x="121" y="10"/>
                </a:lnTo>
                <a:lnTo>
                  <a:pt x="123" y="4"/>
                </a:lnTo>
                <a:lnTo>
                  <a:pt x="125" y="0"/>
                </a:lnTo>
                <a:lnTo>
                  <a:pt x="127" y="14"/>
                </a:lnTo>
                <a:lnTo>
                  <a:pt x="131" y="29"/>
                </a:lnTo>
                <a:lnTo>
                  <a:pt x="121" y="39"/>
                </a:lnTo>
                <a:lnTo>
                  <a:pt x="115" y="48"/>
                </a:lnTo>
                <a:lnTo>
                  <a:pt x="107" y="58"/>
                </a:lnTo>
                <a:lnTo>
                  <a:pt x="104" y="68"/>
                </a:lnTo>
                <a:lnTo>
                  <a:pt x="94" y="89"/>
                </a:lnTo>
                <a:lnTo>
                  <a:pt x="90" y="112"/>
                </a:lnTo>
                <a:lnTo>
                  <a:pt x="84" y="158"/>
                </a:lnTo>
                <a:lnTo>
                  <a:pt x="79" y="206"/>
                </a:lnTo>
                <a:lnTo>
                  <a:pt x="63" y="213"/>
                </a:lnTo>
                <a:lnTo>
                  <a:pt x="48" y="223"/>
                </a:lnTo>
                <a:lnTo>
                  <a:pt x="42" y="223"/>
                </a:lnTo>
                <a:lnTo>
                  <a:pt x="38" y="22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1" name="Freeform 28"/>
          <p:cNvSpPr>
            <a:spLocks/>
          </p:cNvSpPr>
          <p:nvPr/>
        </p:nvSpPr>
        <p:spPr bwMode="auto">
          <a:xfrm>
            <a:off x="963613" y="4502150"/>
            <a:ext cx="100012" cy="127000"/>
          </a:xfrm>
          <a:custGeom>
            <a:avLst/>
            <a:gdLst>
              <a:gd name="T0" fmla="*/ 2147483647 w 71"/>
              <a:gd name="T1" fmla="*/ 0 h 106"/>
              <a:gd name="T2" fmla="*/ 2147483647 w 71"/>
              <a:gd name="T3" fmla="*/ 2147483647 h 106"/>
              <a:gd name="T4" fmla="*/ 2147483647 w 71"/>
              <a:gd name="T5" fmla="*/ 2147483647 h 106"/>
              <a:gd name="T6" fmla="*/ 2147483647 w 71"/>
              <a:gd name="T7" fmla="*/ 2147483647 h 106"/>
              <a:gd name="T8" fmla="*/ 2147483647 w 71"/>
              <a:gd name="T9" fmla="*/ 2147483647 h 106"/>
              <a:gd name="T10" fmla="*/ 2147483647 w 71"/>
              <a:gd name="T11" fmla="*/ 2147483647 h 106"/>
              <a:gd name="T12" fmla="*/ 2147483647 w 71"/>
              <a:gd name="T13" fmla="*/ 2147483647 h 106"/>
              <a:gd name="T14" fmla="*/ 2147483647 w 71"/>
              <a:gd name="T15" fmla="*/ 2147483647 h 106"/>
              <a:gd name="T16" fmla="*/ 2147483647 w 71"/>
              <a:gd name="T17" fmla="*/ 2147483647 h 106"/>
              <a:gd name="T18" fmla="*/ 2147483647 w 71"/>
              <a:gd name="T19" fmla="*/ 2147483647 h 106"/>
              <a:gd name="T20" fmla="*/ 2147483647 w 71"/>
              <a:gd name="T21" fmla="*/ 2147483647 h 106"/>
              <a:gd name="T22" fmla="*/ 2147483647 w 71"/>
              <a:gd name="T23" fmla="*/ 2147483647 h 106"/>
              <a:gd name="T24" fmla="*/ 2147483647 w 71"/>
              <a:gd name="T25" fmla="*/ 2147483647 h 106"/>
              <a:gd name="T26" fmla="*/ 2147483647 w 71"/>
              <a:gd name="T27" fmla="*/ 2147483647 h 106"/>
              <a:gd name="T28" fmla="*/ 2147483647 w 71"/>
              <a:gd name="T29" fmla="*/ 2147483647 h 106"/>
              <a:gd name="T30" fmla="*/ 2147483647 w 71"/>
              <a:gd name="T31" fmla="*/ 2147483647 h 106"/>
              <a:gd name="T32" fmla="*/ 2147483647 w 71"/>
              <a:gd name="T33" fmla="*/ 2147483647 h 106"/>
              <a:gd name="T34" fmla="*/ 2147483647 w 71"/>
              <a:gd name="T35" fmla="*/ 2147483647 h 106"/>
              <a:gd name="T36" fmla="*/ 2147483647 w 71"/>
              <a:gd name="T37" fmla="*/ 2147483647 h 106"/>
              <a:gd name="T38" fmla="*/ 2147483647 w 71"/>
              <a:gd name="T39" fmla="*/ 2147483647 h 106"/>
              <a:gd name="T40" fmla="*/ 2147483647 w 71"/>
              <a:gd name="T41" fmla="*/ 2147483647 h 106"/>
              <a:gd name="T42" fmla="*/ 2147483647 w 71"/>
              <a:gd name="T43" fmla="*/ 2147483647 h 106"/>
              <a:gd name="T44" fmla="*/ 2147483647 w 71"/>
              <a:gd name="T45" fmla="*/ 2147483647 h 106"/>
              <a:gd name="T46" fmla="*/ 2147483647 w 71"/>
              <a:gd name="T47" fmla="*/ 2147483647 h 106"/>
              <a:gd name="T48" fmla="*/ 2147483647 w 71"/>
              <a:gd name="T49" fmla="*/ 2147483647 h 106"/>
              <a:gd name="T50" fmla="*/ 2147483647 w 71"/>
              <a:gd name="T51" fmla="*/ 2147483647 h 106"/>
              <a:gd name="T52" fmla="*/ 2147483647 w 71"/>
              <a:gd name="T53" fmla="*/ 2147483647 h 106"/>
              <a:gd name="T54" fmla="*/ 2147483647 w 71"/>
              <a:gd name="T55" fmla="*/ 2147483647 h 106"/>
              <a:gd name="T56" fmla="*/ 2147483647 w 71"/>
              <a:gd name="T57" fmla="*/ 2147483647 h 106"/>
              <a:gd name="T58" fmla="*/ 2147483647 w 71"/>
              <a:gd name="T59" fmla="*/ 2147483647 h 106"/>
              <a:gd name="T60" fmla="*/ 2147483647 w 71"/>
              <a:gd name="T61" fmla="*/ 2147483647 h 106"/>
              <a:gd name="T62" fmla="*/ 2147483647 w 71"/>
              <a:gd name="T63" fmla="*/ 2147483647 h 106"/>
              <a:gd name="T64" fmla="*/ 2147483647 w 71"/>
              <a:gd name="T65" fmla="*/ 2147483647 h 106"/>
              <a:gd name="T66" fmla="*/ 2147483647 w 71"/>
              <a:gd name="T67" fmla="*/ 2147483647 h 106"/>
              <a:gd name="T68" fmla="*/ 2147483647 w 71"/>
              <a:gd name="T69" fmla="*/ 2147483647 h 106"/>
              <a:gd name="T70" fmla="*/ 0 w 71"/>
              <a:gd name="T71" fmla="*/ 2147483647 h 106"/>
              <a:gd name="T72" fmla="*/ 0 w 71"/>
              <a:gd name="T73" fmla="*/ 2147483647 h 106"/>
              <a:gd name="T74" fmla="*/ 2147483647 w 71"/>
              <a:gd name="T75" fmla="*/ 2147483647 h 106"/>
              <a:gd name="T76" fmla="*/ 2147483647 w 71"/>
              <a:gd name="T77" fmla="*/ 0 h 106"/>
              <a:gd name="T78" fmla="*/ 2147483647 w 71"/>
              <a:gd name="T79" fmla="*/ 0 h 106"/>
              <a:gd name="T80" fmla="*/ 2147483647 w 71"/>
              <a:gd name="T81" fmla="*/ 0 h 10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71"/>
              <a:gd name="T124" fmla="*/ 0 h 106"/>
              <a:gd name="T125" fmla="*/ 71 w 71"/>
              <a:gd name="T126" fmla="*/ 106 h 10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71" h="106">
                <a:moveTo>
                  <a:pt x="27" y="0"/>
                </a:moveTo>
                <a:lnTo>
                  <a:pt x="31" y="2"/>
                </a:lnTo>
                <a:lnTo>
                  <a:pt x="33" y="4"/>
                </a:lnTo>
                <a:lnTo>
                  <a:pt x="35" y="6"/>
                </a:lnTo>
                <a:lnTo>
                  <a:pt x="39" y="10"/>
                </a:lnTo>
                <a:lnTo>
                  <a:pt x="40" y="12"/>
                </a:lnTo>
                <a:lnTo>
                  <a:pt x="42" y="13"/>
                </a:lnTo>
                <a:lnTo>
                  <a:pt x="44" y="21"/>
                </a:lnTo>
                <a:lnTo>
                  <a:pt x="48" y="29"/>
                </a:lnTo>
                <a:lnTo>
                  <a:pt x="50" y="31"/>
                </a:lnTo>
                <a:lnTo>
                  <a:pt x="52" y="33"/>
                </a:lnTo>
                <a:lnTo>
                  <a:pt x="62" y="38"/>
                </a:lnTo>
                <a:lnTo>
                  <a:pt x="71" y="42"/>
                </a:lnTo>
                <a:lnTo>
                  <a:pt x="69" y="44"/>
                </a:lnTo>
                <a:lnTo>
                  <a:pt x="67" y="48"/>
                </a:lnTo>
                <a:lnTo>
                  <a:pt x="63" y="50"/>
                </a:lnTo>
                <a:lnTo>
                  <a:pt x="62" y="54"/>
                </a:lnTo>
                <a:lnTo>
                  <a:pt x="60" y="56"/>
                </a:lnTo>
                <a:lnTo>
                  <a:pt x="58" y="58"/>
                </a:lnTo>
                <a:lnTo>
                  <a:pt x="54" y="59"/>
                </a:lnTo>
                <a:lnTo>
                  <a:pt x="52" y="63"/>
                </a:lnTo>
                <a:lnTo>
                  <a:pt x="50" y="65"/>
                </a:lnTo>
                <a:lnTo>
                  <a:pt x="48" y="67"/>
                </a:lnTo>
                <a:lnTo>
                  <a:pt x="40" y="67"/>
                </a:lnTo>
                <a:lnTo>
                  <a:pt x="33" y="67"/>
                </a:lnTo>
                <a:lnTo>
                  <a:pt x="33" y="75"/>
                </a:lnTo>
                <a:lnTo>
                  <a:pt x="33" y="83"/>
                </a:lnTo>
                <a:lnTo>
                  <a:pt x="31" y="84"/>
                </a:lnTo>
                <a:lnTo>
                  <a:pt x="27" y="86"/>
                </a:lnTo>
                <a:lnTo>
                  <a:pt x="25" y="94"/>
                </a:lnTo>
                <a:lnTo>
                  <a:pt x="23" y="102"/>
                </a:lnTo>
                <a:lnTo>
                  <a:pt x="21" y="104"/>
                </a:lnTo>
                <a:lnTo>
                  <a:pt x="19" y="106"/>
                </a:lnTo>
                <a:lnTo>
                  <a:pt x="10" y="94"/>
                </a:lnTo>
                <a:lnTo>
                  <a:pt x="4" y="81"/>
                </a:lnTo>
                <a:lnTo>
                  <a:pt x="0" y="69"/>
                </a:lnTo>
                <a:lnTo>
                  <a:pt x="0" y="56"/>
                </a:lnTo>
                <a:lnTo>
                  <a:pt x="2" y="29"/>
                </a:lnTo>
                <a:lnTo>
                  <a:pt x="4" y="0"/>
                </a:lnTo>
                <a:lnTo>
                  <a:pt x="16" y="0"/>
                </a:lnTo>
                <a:lnTo>
                  <a:pt x="27" y="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2" name="Freeform 30"/>
          <p:cNvSpPr>
            <a:spLocks/>
          </p:cNvSpPr>
          <p:nvPr/>
        </p:nvSpPr>
        <p:spPr bwMode="auto">
          <a:xfrm>
            <a:off x="788988" y="4491038"/>
            <a:ext cx="98425" cy="57150"/>
          </a:xfrm>
          <a:custGeom>
            <a:avLst/>
            <a:gdLst>
              <a:gd name="T0" fmla="*/ 2147483647 w 69"/>
              <a:gd name="T1" fmla="*/ 2147483647 h 48"/>
              <a:gd name="T2" fmla="*/ 2147483647 w 69"/>
              <a:gd name="T3" fmla="*/ 2147483647 h 48"/>
              <a:gd name="T4" fmla="*/ 2147483647 w 69"/>
              <a:gd name="T5" fmla="*/ 2147483647 h 48"/>
              <a:gd name="T6" fmla="*/ 2147483647 w 69"/>
              <a:gd name="T7" fmla="*/ 2147483647 h 48"/>
              <a:gd name="T8" fmla="*/ 0 w 69"/>
              <a:gd name="T9" fmla="*/ 2147483647 h 48"/>
              <a:gd name="T10" fmla="*/ 0 w 69"/>
              <a:gd name="T11" fmla="*/ 2147483647 h 48"/>
              <a:gd name="T12" fmla="*/ 0 w 69"/>
              <a:gd name="T13" fmla="*/ 2147483647 h 48"/>
              <a:gd name="T14" fmla="*/ 2147483647 w 69"/>
              <a:gd name="T15" fmla="*/ 2147483647 h 48"/>
              <a:gd name="T16" fmla="*/ 2147483647 w 69"/>
              <a:gd name="T17" fmla="*/ 2147483647 h 48"/>
              <a:gd name="T18" fmla="*/ 2147483647 w 69"/>
              <a:gd name="T19" fmla="*/ 2147483647 h 48"/>
              <a:gd name="T20" fmla="*/ 2147483647 w 69"/>
              <a:gd name="T21" fmla="*/ 0 h 48"/>
              <a:gd name="T22" fmla="*/ 2147483647 w 69"/>
              <a:gd name="T23" fmla="*/ 0 h 48"/>
              <a:gd name="T24" fmla="*/ 2147483647 w 69"/>
              <a:gd name="T25" fmla="*/ 0 h 48"/>
              <a:gd name="T26" fmla="*/ 2147483647 w 69"/>
              <a:gd name="T27" fmla="*/ 2147483647 h 48"/>
              <a:gd name="T28" fmla="*/ 2147483647 w 69"/>
              <a:gd name="T29" fmla="*/ 2147483647 h 48"/>
              <a:gd name="T30" fmla="*/ 2147483647 w 69"/>
              <a:gd name="T31" fmla="*/ 2147483647 h 48"/>
              <a:gd name="T32" fmla="*/ 2147483647 w 69"/>
              <a:gd name="T33" fmla="*/ 2147483647 h 48"/>
              <a:gd name="T34" fmla="*/ 2147483647 w 69"/>
              <a:gd name="T35" fmla="*/ 2147483647 h 48"/>
              <a:gd name="T36" fmla="*/ 2147483647 w 69"/>
              <a:gd name="T37" fmla="*/ 0 h 48"/>
              <a:gd name="T38" fmla="*/ 2147483647 w 69"/>
              <a:gd name="T39" fmla="*/ 0 h 48"/>
              <a:gd name="T40" fmla="*/ 2147483647 w 69"/>
              <a:gd name="T41" fmla="*/ 0 h 48"/>
              <a:gd name="T42" fmla="*/ 2147483647 w 69"/>
              <a:gd name="T43" fmla="*/ 2147483647 h 48"/>
              <a:gd name="T44" fmla="*/ 2147483647 w 69"/>
              <a:gd name="T45" fmla="*/ 2147483647 h 48"/>
              <a:gd name="T46" fmla="*/ 2147483647 w 69"/>
              <a:gd name="T47" fmla="*/ 2147483647 h 48"/>
              <a:gd name="T48" fmla="*/ 2147483647 w 69"/>
              <a:gd name="T49" fmla="*/ 2147483647 h 48"/>
              <a:gd name="T50" fmla="*/ 2147483647 w 69"/>
              <a:gd name="T51" fmla="*/ 2147483647 h 48"/>
              <a:gd name="T52" fmla="*/ 2147483647 w 69"/>
              <a:gd name="T53" fmla="*/ 2147483647 h 48"/>
              <a:gd name="T54" fmla="*/ 2147483647 w 69"/>
              <a:gd name="T55" fmla="*/ 2147483647 h 48"/>
              <a:gd name="T56" fmla="*/ 2147483647 w 69"/>
              <a:gd name="T57" fmla="*/ 2147483647 h 48"/>
              <a:gd name="T58" fmla="*/ 2147483647 w 69"/>
              <a:gd name="T59" fmla="*/ 2147483647 h 48"/>
              <a:gd name="T60" fmla="*/ 2147483647 w 69"/>
              <a:gd name="T61" fmla="*/ 2147483647 h 48"/>
              <a:gd name="T62" fmla="*/ 2147483647 w 69"/>
              <a:gd name="T63" fmla="*/ 2147483647 h 48"/>
              <a:gd name="T64" fmla="*/ 2147483647 w 69"/>
              <a:gd name="T65" fmla="*/ 2147483647 h 48"/>
              <a:gd name="T66" fmla="*/ 2147483647 w 69"/>
              <a:gd name="T67" fmla="*/ 2147483647 h 48"/>
              <a:gd name="T68" fmla="*/ 2147483647 w 69"/>
              <a:gd name="T69" fmla="*/ 2147483647 h 48"/>
              <a:gd name="T70" fmla="*/ 2147483647 w 69"/>
              <a:gd name="T71" fmla="*/ 2147483647 h 48"/>
              <a:gd name="T72" fmla="*/ 2147483647 w 69"/>
              <a:gd name="T73" fmla="*/ 2147483647 h 48"/>
              <a:gd name="T74" fmla="*/ 2147483647 w 69"/>
              <a:gd name="T75" fmla="*/ 2147483647 h 48"/>
              <a:gd name="T76" fmla="*/ 2147483647 w 69"/>
              <a:gd name="T77" fmla="*/ 2147483647 h 48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9"/>
              <a:gd name="T118" fmla="*/ 0 h 48"/>
              <a:gd name="T119" fmla="*/ 69 w 69"/>
              <a:gd name="T120" fmla="*/ 48 h 48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9" h="48">
                <a:moveTo>
                  <a:pt x="21" y="48"/>
                </a:moveTo>
                <a:lnTo>
                  <a:pt x="16" y="43"/>
                </a:lnTo>
                <a:lnTo>
                  <a:pt x="12" y="39"/>
                </a:lnTo>
                <a:lnTo>
                  <a:pt x="6" y="33"/>
                </a:lnTo>
                <a:lnTo>
                  <a:pt x="0" y="29"/>
                </a:lnTo>
                <a:lnTo>
                  <a:pt x="0" y="20"/>
                </a:lnTo>
                <a:lnTo>
                  <a:pt x="0" y="10"/>
                </a:lnTo>
                <a:lnTo>
                  <a:pt x="6" y="10"/>
                </a:lnTo>
                <a:lnTo>
                  <a:pt x="12" y="10"/>
                </a:lnTo>
                <a:lnTo>
                  <a:pt x="16" y="4"/>
                </a:lnTo>
                <a:lnTo>
                  <a:pt x="21" y="0"/>
                </a:lnTo>
                <a:lnTo>
                  <a:pt x="25" y="0"/>
                </a:lnTo>
                <a:lnTo>
                  <a:pt x="29" y="0"/>
                </a:lnTo>
                <a:lnTo>
                  <a:pt x="31" y="6"/>
                </a:lnTo>
                <a:lnTo>
                  <a:pt x="33" y="8"/>
                </a:lnTo>
                <a:lnTo>
                  <a:pt x="39" y="10"/>
                </a:lnTo>
                <a:lnTo>
                  <a:pt x="50" y="10"/>
                </a:lnTo>
                <a:lnTo>
                  <a:pt x="50" y="4"/>
                </a:lnTo>
                <a:lnTo>
                  <a:pt x="50" y="0"/>
                </a:lnTo>
                <a:lnTo>
                  <a:pt x="54" y="0"/>
                </a:lnTo>
                <a:lnTo>
                  <a:pt x="60" y="0"/>
                </a:lnTo>
                <a:lnTo>
                  <a:pt x="64" y="4"/>
                </a:lnTo>
                <a:lnTo>
                  <a:pt x="69" y="10"/>
                </a:lnTo>
                <a:lnTo>
                  <a:pt x="69" y="14"/>
                </a:lnTo>
                <a:lnTo>
                  <a:pt x="69" y="20"/>
                </a:lnTo>
                <a:lnTo>
                  <a:pt x="69" y="23"/>
                </a:lnTo>
                <a:lnTo>
                  <a:pt x="69" y="29"/>
                </a:lnTo>
                <a:lnTo>
                  <a:pt x="69" y="33"/>
                </a:lnTo>
                <a:lnTo>
                  <a:pt x="69" y="39"/>
                </a:lnTo>
                <a:lnTo>
                  <a:pt x="69" y="43"/>
                </a:lnTo>
                <a:lnTo>
                  <a:pt x="69" y="48"/>
                </a:lnTo>
                <a:lnTo>
                  <a:pt x="64" y="48"/>
                </a:lnTo>
                <a:lnTo>
                  <a:pt x="60" y="48"/>
                </a:lnTo>
                <a:lnTo>
                  <a:pt x="54" y="48"/>
                </a:lnTo>
                <a:lnTo>
                  <a:pt x="50" y="48"/>
                </a:lnTo>
                <a:lnTo>
                  <a:pt x="39" y="48"/>
                </a:lnTo>
                <a:lnTo>
                  <a:pt x="29" y="48"/>
                </a:lnTo>
                <a:lnTo>
                  <a:pt x="25" y="48"/>
                </a:lnTo>
                <a:lnTo>
                  <a:pt x="21" y="48"/>
                </a:lnTo>
              </a:path>
            </a:pathLst>
          </a:custGeom>
          <a:solidFill>
            <a:schemeClr val="accent2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3" name="Freeform 31"/>
          <p:cNvSpPr>
            <a:spLocks/>
          </p:cNvSpPr>
          <p:nvPr/>
        </p:nvSpPr>
        <p:spPr bwMode="auto">
          <a:xfrm>
            <a:off x="1011238" y="4433888"/>
            <a:ext cx="119062" cy="103187"/>
          </a:xfrm>
          <a:custGeom>
            <a:avLst/>
            <a:gdLst>
              <a:gd name="T0" fmla="*/ 2147483647 w 86"/>
              <a:gd name="T1" fmla="*/ 2147483647 h 87"/>
              <a:gd name="T2" fmla="*/ 2147483647 w 86"/>
              <a:gd name="T3" fmla="*/ 2147483647 h 87"/>
              <a:gd name="T4" fmla="*/ 2147483647 w 86"/>
              <a:gd name="T5" fmla="*/ 2147483647 h 87"/>
              <a:gd name="T6" fmla="*/ 2147483647 w 86"/>
              <a:gd name="T7" fmla="*/ 2147483647 h 87"/>
              <a:gd name="T8" fmla="*/ 2147483647 w 86"/>
              <a:gd name="T9" fmla="*/ 2147483647 h 87"/>
              <a:gd name="T10" fmla="*/ 2147483647 w 86"/>
              <a:gd name="T11" fmla="*/ 2147483647 h 87"/>
              <a:gd name="T12" fmla="*/ 2147483647 w 86"/>
              <a:gd name="T13" fmla="*/ 2147483647 h 87"/>
              <a:gd name="T14" fmla="*/ 2147483647 w 86"/>
              <a:gd name="T15" fmla="*/ 2147483647 h 87"/>
              <a:gd name="T16" fmla="*/ 2147483647 w 86"/>
              <a:gd name="T17" fmla="*/ 2147483647 h 87"/>
              <a:gd name="T18" fmla="*/ 2147483647 w 86"/>
              <a:gd name="T19" fmla="*/ 2147483647 h 87"/>
              <a:gd name="T20" fmla="*/ 0 w 86"/>
              <a:gd name="T21" fmla="*/ 2147483647 h 87"/>
              <a:gd name="T22" fmla="*/ 2147483647 w 86"/>
              <a:gd name="T23" fmla="*/ 2147483647 h 87"/>
              <a:gd name="T24" fmla="*/ 2147483647 w 86"/>
              <a:gd name="T25" fmla="*/ 2147483647 h 87"/>
              <a:gd name="T26" fmla="*/ 2147483647 w 86"/>
              <a:gd name="T27" fmla="*/ 2147483647 h 87"/>
              <a:gd name="T28" fmla="*/ 2147483647 w 86"/>
              <a:gd name="T29" fmla="*/ 2147483647 h 87"/>
              <a:gd name="T30" fmla="*/ 2147483647 w 86"/>
              <a:gd name="T31" fmla="*/ 2147483647 h 87"/>
              <a:gd name="T32" fmla="*/ 2147483647 w 86"/>
              <a:gd name="T33" fmla="*/ 2147483647 h 87"/>
              <a:gd name="T34" fmla="*/ 2147483647 w 86"/>
              <a:gd name="T35" fmla="*/ 2147483647 h 87"/>
              <a:gd name="T36" fmla="*/ 2147483647 w 86"/>
              <a:gd name="T37" fmla="*/ 2147483647 h 87"/>
              <a:gd name="T38" fmla="*/ 2147483647 w 86"/>
              <a:gd name="T39" fmla="*/ 2147483647 h 87"/>
              <a:gd name="T40" fmla="*/ 2147483647 w 86"/>
              <a:gd name="T41" fmla="*/ 2147483647 h 87"/>
              <a:gd name="T42" fmla="*/ 2147483647 w 86"/>
              <a:gd name="T43" fmla="*/ 2147483647 h 87"/>
              <a:gd name="T44" fmla="*/ 2147483647 w 86"/>
              <a:gd name="T45" fmla="*/ 2147483647 h 87"/>
              <a:gd name="T46" fmla="*/ 2147483647 w 86"/>
              <a:gd name="T47" fmla="*/ 2147483647 h 87"/>
              <a:gd name="T48" fmla="*/ 2147483647 w 86"/>
              <a:gd name="T49" fmla="*/ 0 h 87"/>
              <a:gd name="T50" fmla="*/ 2147483647 w 86"/>
              <a:gd name="T51" fmla="*/ 2147483647 h 87"/>
              <a:gd name="T52" fmla="*/ 2147483647 w 86"/>
              <a:gd name="T53" fmla="*/ 2147483647 h 87"/>
              <a:gd name="T54" fmla="*/ 2147483647 w 86"/>
              <a:gd name="T55" fmla="*/ 2147483647 h 87"/>
              <a:gd name="T56" fmla="*/ 2147483647 w 86"/>
              <a:gd name="T57" fmla="*/ 2147483647 h 87"/>
              <a:gd name="T58" fmla="*/ 2147483647 w 86"/>
              <a:gd name="T59" fmla="*/ 2147483647 h 87"/>
              <a:gd name="T60" fmla="*/ 2147483647 w 86"/>
              <a:gd name="T61" fmla="*/ 2147483647 h 87"/>
              <a:gd name="T62" fmla="*/ 2147483647 w 86"/>
              <a:gd name="T63" fmla="*/ 2147483647 h 87"/>
              <a:gd name="T64" fmla="*/ 2147483647 w 86"/>
              <a:gd name="T65" fmla="*/ 2147483647 h 87"/>
              <a:gd name="T66" fmla="*/ 2147483647 w 86"/>
              <a:gd name="T67" fmla="*/ 2147483647 h 87"/>
              <a:gd name="T68" fmla="*/ 2147483647 w 86"/>
              <a:gd name="T69" fmla="*/ 2147483647 h 87"/>
              <a:gd name="T70" fmla="*/ 2147483647 w 86"/>
              <a:gd name="T71" fmla="*/ 2147483647 h 87"/>
              <a:gd name="T72" fmla="*/ 2147483647 w 86"/>
              <a:gd name="T73" fmla="*/ 2147483647 h 87"/>
              <a:gd name="T74" fmla="*/ 2147483647 w 86"/>
              <a:gd name="T75" fmla="*/ 2147483647 h 87"/>
              <a:gd name="T76" fmla="*/ 2147483647 w 86"/>
              <a:gd name="T77" fmla="*/ 2147483647 h 87"/>
              <a:gd name="T78" fmla="*/ 2147483647 w 86"/>
              <a:gd name="T79" fmla="*/ 2147483647 h 87"/>
              <a:gd name="T80" fmla="*/ 2147483647 w 86"/>
              <a:gd name="T81" fmla="*/ 2147483647 h 87"/>
              <a:gd name="T82" fmla="*/ 2147483647 w 86"/>
              <a:gd name="T83" fmla="*/ 2147483647 h 87"/>
              <a:gd name="T84" fmla="*/ 2147483647 w 86"/>
              <a:gd name="T85" fmla="*/ 2147483647 h 87"/>
              <a:gd name="T86" fmla="*/ 2147483647 w 86"/>
              <a:gd name="T87" fmla="*/ 2147483647 h 87"/>
              <a:gd name="T88" fmla="*/ 2147483647 w 86"/>
              <a:gd name="T89" fmla="*/ 2147483647 h 8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86"/>
              <a:gd name="T136" fmla="*/ 0 h 87"/>
              <a:gd name="T137" fmla="*/ 86 w 86"/>
              <a:gd name="T138" fmla="*/ 87 h 87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86" h="87">
                <a:moveTo>
                  <a:pt x="25" y="87"/>
                </a:moveTo>
                <a:lnTo>
                  <a:pt x="21" y="85"/>
                </a:lnTo>
                <a:lnTo>
                  <a:pt x="19" y="81"/>
                </a:lnTo>
                <a:lnTo>
                  <a:pt x="17" y="73"/>
                </a:lnTo>
                <a:lnTo>
                  <a:pt x="15" y="68"/>
                </a:lnTo>
                <a:lnTo>
                  <a:pt x="11" y="64"/>
                </a:lnTo>
                <a:lnTo>
                  <a:pt x="9" y="62"/>
                </a:lnTo>
                <a:lnTo>
                  <a:pt x="7" y="60"/>
                </a:lnTo>
                <a:lnTo>
                  <a:pt x="6" y="58"/>
                </a:lnTo>
                <a:lnTo>
                  <a:pt x="2" y="54"/>
                </a:lnTo>
                <a:lnTo>
                  <a:pt x="0" y="52"/>
                </a:lnTo>
                <a:lnTo>
                  <a:pt x="4" y="43"/>
                </a:lnTo>
                <a:lnTo>
                  <a:pt x="9" y="33"/>
                </a:lnTo>
                <a:lnTo>
                  <a:pt x="11" y="31"/>
                </a:lnTo>
                <a:lnTo>
                  <a:pt x="15" y="29"/>
                </a:lnTo>
                <a:lnTo>
                  <a:pt x="15" y="23"/>
                </a:lnTo>
                <a:lnTo>
                  <a:pt x="15" y="18"/>
                </a:lnTo>
                <a:lnTo>
                  <a:pt x="11" y="16"/>
                </a:lnTo>
                <a:lnTo>
                  <a:pt x="9" y="14"/>
                </a:lnTo>
                <a:lnTo>
                  <a:pt x="9" y="10"/>
                </a:lnTo>
                <a:lnTo>
                  <a:pt x="15" y="8"/>
                </a:lnTo>
                <a:lnTo>
                  <a:pt x="27" y="6"/>
                </a:lnTo>
                <a:lnTo>
                  <a:pt x="48" y="4"/>
                </a:lnTo>
                <a:lnTo>
                  <a:pt x="50" y="2"/>
                </a:lnTo>
                <a:lnTo>
                  <a:pt x="54" y="0"/>
                </a:lnTo>
                <a:lnTo>
                  <a:pt x="55" y="2"/>
                </a:lnTo>
                <a:lnTo>
                  <a:pt x="57" y="4"/>
                </a:lnTo>
                <a:lnTo>
                  <a:pt x="61" y="6"/>
                </a:lnTo>
                <a:lnTo>
                  <a:pt x="63" y="8"/>
                </a:lnTo>
                <a:lnTo>
                  <a:pt x="65" y="12"/>
                </a:lnTo>
                <a:lnTo>
                  <a:pt x="67" y="14"/>
                </a:lnTo>
                <a:lnTo>
                  <a:pt x="75" y="16"/>
                </a:lnTo>
                <a:lnTo>
                  <a:pt x="82" y="18"/>
                </a:lnTo>
                <a:lnTo>
                  <a:pt x="84" y="22"/>
                </a:lnTo>
                <a:lnTo>
                  <a:pt x="86" y="23"/>
                </a:lnTo>
                <a:lnTo>
                  <a:pt x="86" y="25"/>
                </a:lnTo>
                <a:lnTo>
                  <a:pt x="86" y="29"/>
                </a:lnTo>
                <a:lnTo>
                  <a:pt x="77" y="33"/>
                </a:lnTo>
                <a:lnTo>
                  <a:pt x="67" y="37"/>
                </a:lnTo>
                <a:lnTo>
                  <a:pt x="61" y="41"/>
                </a:lnTo>
                <a:lnTo>
                  <a:pt x="55" y="46"/>
                </a:lnTo>
                <a:lnTo>
                  <a:pt x="52" y="64"/>
                </a:lnTo>
                <a:lnTo>
                  <a:pt x="48" y="87"/>
                </a:lnTo>
                <a:lnTo>
                  <a:pt x="36" y="87"/>
                </a:lnTo>
                <a:lnTo>
                  <a:pt x="25" y="8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4" name="Freeform 32"/>
          <p:cNvSpPr>
            <a:spLocks/>
          </p:cNvSpPr>
          <p:nvPr/>
        </p:nvSpPr>
        <p:spPr bwMode="auto">
          <a:xfrm>
            <a:off x="736600" y="4398963"/>
            <a:ext cx="204788" cy="103187"/>
          </a:xfrm>
          <a:custGeom>
            <a:avLst/>
            <a:gdLst>
              <a:gd name="T0" fmla="*/ 0 w 146"/>
              <a:gd name="T1" fmla="*/ 2147483647 h 88"/>
              <a:gd name="T2" fmla="*/ 2147483647 w 146"/>
              <a:gd name="T3" fmla="*/ 2147483647 h 88"/>
              <a:gd name="T4" fmla="*/ 2147483647 w 146"/>
              <a:gd name="T5" fmla="*/ 2147483647 h 88"/>
              <a:gd name="T6" fmla="*/ 2147483647 w 146"/>
              <a:gd name="T7" fmla="*/ 2147483647 h 88"/>
              <a:gd name="T8" fmla="*/ 2147483647 w 146"/>
              <a:gd name="T9" fmla="*/ 0 h 88"/>
              <a:gd name="T10" fmla="*/ 2147483647 w 146"/>
              <a:gd name="T11" fmla="*/ 2147483647 h 88"/>
              <a:gd name="T12" fmla="*/ 2147483647 w 146"/>
              <a:gd name="T13" fmla="*/ 2147483647 h 88"/>
              <a:gd name="T14" fmla="*/ 2147483647 w 146"/>
              <a:gd name="T15" fmla="*/ 2147483647 h 88"/>
              <a:gd name="T16" fmla="*/ 2147483647 w 146"/>
              <a:gd name="T17" fmla="*/ 2147483647 h 88"/>
              <a:gd name="T18" fmla="*/ 2147483647 w 146"/>
              <a:gd name="T19" fmla="*/ 2147483647 h 88"/>
              <a:gd name="T20" fmla="*/ 2147483647 w 146"/>
              <a:gd name="T21" fmla="*/ 2147483647 h 88"/>
              <a:gd name="T22" fmla="*/ 2147483647 w 146"/>
              <a:gd name="T23" fmla="*/ 2147483647 h 88"/>
              <a:gd name="T24" fmla="*/ 2147483647 w 146"/>
              <a:gd name="T25" fmla="*/ 2147483647 h 88"/>
              <a:gd name="T26" fmla="*/ 2147483647 w 146"/>
              <a:gd name="T27" fmla="*/ 2147483647 h 88"/>
              <a:gd name="T28" fmla="*/ 2147483647 w 146"/>
              <a:gd name="T29" fmla="*/ 2147483647 h 88"/>
              <a:gd name="T30" fmla="*/ 2147483647 w 146"/>
              <a:gd name="T31" fmla="*/ 2147483647 h 88"/>
              <a:gd name="T32" fmla="*/ 2147483647 w 146"/>
              <a:gd name="T33" fmla="*/ 2147483647 h 88"/>
              <a:gd name="T34" fmla="*/ 2147483647 w 146"/>
              <a:gd name="T35" fmla="*/ 2147483647 h 88"/>
              <a:gd name="T36" fmla="*/ 2147483647 w 146"/>
              <a:gd name="T37" fmla="*/ 2147483647 h 88"/>
              <a:gd name="T38" fmla="*/ 2147483647 w 146"/>
              <a:gd name="T39" fmla="*/ 2147483647 h 88"/>
              <a:gd name="T40" fmla="*/ 2147483647 w 146"/>
              <a:gd name="T41" fmla="*/ 2147483647 h 88"/>
              <a:gd name="T42" fmla="*/ 2147483647 w 146"/>
              <a:gd name="T43" fmla="*/ 2147483647 h 88"/>
              <a:gd name="T44" fmla="*/ 2147483647 w 146"/>
              <a:gd name="T45" fmla="*/ 2147483647 h 88"/>
              <a:gd name="T46" fmla="*/ 2147483647 w 146"/>
              <a:gd name="T47" fmla="*/ 2147483647 h 88"/>
              <a:gd name="T48" fmla="*/ 2147483647 w 146"/>
              <a:gd name="T49" fmla="*/ 2147483647 h 88"/>
              <a:gd name="T50" fmla="*/ 2147483647 w 146"/>
              <a:gd name="T51" fmla="*/ 2147483647 h 88"/>
              <a:gd name="T52" fmla="*/ 2147483647 w 146"/>
              <a:gd name="T53" fmla="*/ 2147483647 h 88"/>
              <a:gd name="T54" fmla="*/ 2147483647 w 146"/>
              <a:gd name="T55" fmla="*/ 2147483647 h 88"/>
              <a:gd name="T56" fmla="*/ 2147483647 w 146"/>
              <a:gd name="T57" fmla="*/ 2147483647 h 88"/>
              <a:gd name="T58" fmla="*/ 2147483647 w 146"/>
              <a:gd name="T59" fmla="*/ 2147483647 h 88"/>
              <a:gd name="T60" fmla="*/ 2147483647 w 146"/>
              <a:gd name="T61" fmla="*/ 2147483647 h 88"/>
              <a:gd name="T62" fmla="*/ 2147483647 w 146"/>
              <a:gd name="T63" fmla="*/ 2147483647 h 8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46"/>
              <a:gd name="T97" fmla="*/ 0 h 88"/>
              <a:gd name="T98" fmla="*/ 146 w 146"/>
              <a:gd name="T99" fmla="*/ 88 h 8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46" h="88">
                <a:moveTo>
                  <a:pt x="0" y="30"/>
                </a:moveTo>
                <a:lnTo>
                  <a:pt x="0" y="25"/>
                </a:lnTo>
                <a:lnTo>
                  <a:pt x="0" y="19"/>
                </a:lnTo>
                <a:lnTo>
                  <a:pt x="6" y="15"/>
                </a:lnTo>
                <a:lnTo>
                  <a:pt x="10" y="9"/>
                </a:lnTo>
                <a:lnTo>
                  <a:pt x="19" y="7"/>
                </a:lnTo>
                <a:lnTo>
                  <a:pt x="29" y="6"/>
                </a:lnTo>
                <a:lnTo>
                  <a:pt x="33" y="4"/>
                </a:lnTo>
                <a:lnTo>
                  <a:pt x="35" y="0"/>
                </a:lnTo>
                <a:lnTo>
                  <a:pt x="38" y="0"/>
                </a:lnTo>
                <a:lnTo>
                  <a:pt x="44" y="0"/>
                </a:lnTo>
                <a:lnTo>
                  <a:pt x="46" y="4"/>
                </a:lnTo>
                <a:lnTo>
                  <a:pt x="50" y="6"/>
                </a:lnTo>
                <a:lnTo>
                  <a:pt x="56" y="7"/>
                </a:lnTo>
                <a:lnTo>
                  <a:pt x="63" y="9"/>
                </a:lnTo>
                <a:lnTo>
                  <a:pt x="65" y="13"/>
                </a:lnTo>
                <a:lnTo>
                  <a:pt x="67" y="15"/>
                </a:lnTo>
                <a:lnTo>
                  <a:pt x="71" y="17"/>
                </a:lnTo>
                <a:lnTo>
                  <a:pt x="73" y="19"/>
                </a:lnTo>
                <a:lnTo>
                  <a:pt x="75" y="23"/>
                </a:lnTo>
                <a:lnTo>
                  <a:pt x="79" y="25"/>
                </a:lnTo>
                <a:lnTo>
                  <a:pt x="94" y="27"/>
                </a:lnTo>
                <a:lnTo>
                  <a:pt x="111" y="30"/>
                </a:lnTo>
                <a:lnTo>
                  <a:pt x="113" y="32"/>
                </a:lnTo>
                <a:lnTo>
                  <a:pt x="117" y="34"/>
                </a:lnTo>
                <a:lnTo>
                  <a:pt x="119" y="36"/>
                </a:lnTo>
                <a:lnTo>
                  <a:pt x="121" y="38"/>
                </a:lnTo>
                <a:lnTo>
                  <a:pt x="123" y="42"/>
                </a:lnTo>
                <a:lnTo>
                  <a:pt x="127" y="44"/>
                </a:lnTo>
                <a:lnTo>
                  <a:pt x="123" y="46"/>
                </a:lnTo>
                <a:lnTo>
                  <a:pt x="121" y="48"/>
                </a:lnTo>
                <a:lnTo>
                  <a:pt x="121" y="53"/>
                </a:lnTo>
                <a:lnTo>
                  <a:pt x="121" y="59"/>
                </a:lnTo>
                <a:lnTo>
                  <a:pt x="123" y="61"/>
                </a:lnTo>
                <a:lnTo>
                  <a:pt x="127" y="63"/>
                </a:lnTo>
                <a:lnTo>
                  <a:pt x="132" y="65"/>
                </a:lnTo>
                <a:lnTo>
                  <a:pt x="140" y="69"/>
                </a:lnTo>
                <a:lnTo>
                  <a:pt x="144" y="71"/>
                </a:lnTo>
                <a:lnTo>
                  <a:pt x="146" y="73"/>
                </a:lnTo>
                <a:lnTo>
                  <a:pt x="134" y="75"/>
                </a:lnTo>
                <a:lnTo>
                  <a:pt x="121" y="78"/>
                </a:lnTo>
                <a:lnTo>
                  <a:pt x="119" y="75"/>
                </a:lnTo>
                <a:lnTo>
                  <a:pt x="117" y="73"/>
                </a:lnTo>
                <a:lnTo>
                  <a:pt x="111" y="75"/>
                </a:lnTo>
                <a:lnTo>
                  <a:pt x="107" y="78"/>
                </a:lnTo>
                <a:lnTo>
                  <a:pt x="102" y="78"/>
                </a:lnTo>
                <a:lnTo>
                  <a:pt x="98" y="78"/>
                </a:lnTo>
                <a:lnTo>
                  <a:pt x="92" y="75"/>
                </a:lnTo>
                <a:lnTo>
                  <a:pt x="90" y="75"/>
                </a:lnTo>
                <a:lnTo>
                  <a:pt x="88" y="75"/>
                </a:lnTo>
                <a:lnTo>
                  <a:pt x="88" y="78"/>
                </a:lnTo>
                <a:lnTo>
                  <a:pt x="77" y="78"/>
                </a:lnTo>
                <a:lnTo>
                  <a:pt x="67" y="78"/>
                </a:lnTo>
                <a:lnTo>
                  <a:pt x="63" y="75"/>
                </a:lnTo>
                <a:lnTo>
                  <a:pt x="61" y="75"/>
                </a:lnTo>
                <a:lnTo>
                  <a:pt x="59" y="75"/>
                </a:lnTo>
                <a:lnTo>
                  <a:pt x="59" y="78"/>
                </a:lnTo>
                <a:lnTo>
                  <a:pt x="54" y="78"/>
                </a:lnTo>
                <a:lnTo>
                  <a:pt x="50" y="78"/>
                </a:lnTo>
                <a:lnTo>
                  <a:pt x="44" y="82"/>
                </a:lnTo>
                <a:lnTo>
                  <a:pt x="38" y="88"/>
                </a:lnTo>
                <a:lnTo>
                  <a:pt x="23" y="57"/>
                </a:lnTo>
                <a:lnTo>
                  <a:pt x="15" y="42"/>
                </a:lnTo>
                <a:lnTo>
                  <a:pt x="8" y="34"/>
                </a:lnTo>
                <a:lnTo>
                  <a:pt x="0" y="3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5" name="Freeform 33"/>
          <p:cNvSpPr>
            <a:spLocks/>
          </p:cNvSpPr>
          <p:nvPr/>
        </p:nvSpPr>
        <p:spPr bwMode="auto">
          <a:xfrm>
            <a:off x="1241425" y="4122738"/>
            <a:ext cx="163513" cy="296862"/>
          </a:xfrm>
          <a:custGeom>
            <a:avLst/>
            <a:gdLst>
              <a:gd name="T0" fmla="*/ 0 w 115"/>
              <a:gd name="T1" fmla="*/ 2147483647 h 251"/>
              <a:gd name="T2" fmla="*/ 2147483647 w 115"/>
              <a:gd name="T3" fmla="*/ 2147483647 h 251"/>
              <a:gd name="T4" fmla="*/ 2147483647 w 115"/>
              <a:gd name="T5" fmla="*/ 2147483647 h 251"/>
              <a:gd name="T6" fmla="*/ 2147483647 w 115"/>
              <a:gd name="T7" fmla="*/ 2147483647 h 251"/>
              <a:gd name="T8" fmla="*/ 2147483647 w 115"/>
              <a:gd name="T9" fmla="*/ 2147483647 h 251"/>
              <a:gd name="T10" fmla="*/ 2147483647 w 115"/>
              <a:gd name="T11" fmla="*/ 2147483647 h 251"/>
              <a:gd name="T12" fmla="*/ 2147483647 w 115"/>
              <a:gd name="T13" fmla="*/ 2147483647 h 251"/>
              <a:gd name="T14" fmla="*/ 2147483647 w 115"/>
              <a:gd name="T15" fmla="*/ 2147483647 h 251"/>
              <a:gd name="T16" fmla="*/ 2147483647 w 115"/>
              <a:gd name="T17" fmla="*/ 2147483647 h 251"/>
              <a:gd name="T18" fmla="*/ 2147483647 w 115"/>
              <a:gd name="T19" fmla="*/ 2147483647 h 251"/>
              <a:gd name="T20" fmla="*/ 2147483647 w 115"/>
              <a:gd name="T21" fmla="*/ 2147483647 h 251"/>
              <a:gd name="T22" fmla="*/ 2147483647 w 115"/>
              <a:gd name="T23" fmla="*/ 2147483647 h 251"/>
              <a:gd name="T24" fmla="*/ 2147483647 w 115"/>
              <a:gd name="T25" fmla="*/ 2147483647 h 251"/>
              <a:gd name="T26" fmla="*/ 2147483647 w 115"/>
              <a:gd name="T27" fmla="*/ 2147483647 h 251"/>
              <a:gd name="T28" fmla="*/ 2147483647 w 115"/>
              <a:gd name="T29" fmla="*/ 2147483647 h 251"/>
              <a:gd name="T30" fmla="*/ 2147483647 w 115"/>
              <a:gd name="T31" fmla="*/ 2147483647 h 251"/>
              <a:gd name="T32" fmla="*/ 2147483647 w 115"/>
              <a:gd name="T33" fmla="*/ 2147483647 h 251"/>
              <a:gd name="T34" fmla="*/ 2147483647 w 115"/>
              <a:gd name="T35" fmla="*/ 2147483647 h 251"/>
              <a:gd name="T36" fmla="*/ 2147483647 w 115"/>
              <a:gd name="T37" fmla="*/ 2147483647 h 251"/>
              <a:gd name="T38" fmla="*/ 2147483647 w 115"/>
              <a:gd name="T39" fmla="*/ 2147483647 h 251"/>
              <a:gd name="T40" fmla="*/ 2147483647 w 115"/>
              <a:gd name="T41" fmla="*/ 2147483647 h 251"/>
              <a:gd name="T42" fmla="*/ 2147483647 w 115"/>
              <a:gd name="T43" fmla="*/ 2147483647 h 251"/>
              <a:gd name="T44" fmla="*/ 2147483647 w 115"/>
              <a:gd name="T45" fmla="*/ 2147483647 h 251"/>
              <a:gd name="T46" fmla="*/ 2147483647 w 115"/>
              <a:gd name="T47" fmla="*/ 2147483647 h 251"/>
              <a:gd name="T48" fmla="*/ 2147483647 w 115"/>
              <a:gd name="T49" fmla="*/ 2147483647 h 251"/>
              <a:gd name="T50" fmla="*/ 2147483647 w 115"/>
              <a:gd name="T51" fmla="*/ 0 h 251"/>
              <a:gd name="T52" fmla="*/ 2147483647 w 115"/>
              <a:gd name="T53" fmla="*/ 2147483647 h 251"/>
              <a:gd name="T54" fmla="*/ 2147483647 w 115"/>
              <a:gd name="T55" fmla="*/ 2147483647 h 251"/>
              <a:gd name="T56" fmla="*/ 2147483647 w 115"/>
              <a:gd name="T57" fmla="*/ 2147483647 h 251"/>
              <a:gd name="T58" fmla="*/ 2147483647 w 115"/>
              <a:gd name="T59" fmla="*/ 2147483647 h 251"/>
              <a:gd name="T60" fmla="*/ 2147483647 w 115"/>
              <a:gd name="T61" fmla="*/ 2147483647 h 251"/>
              <a:gd name="T62" fmla="*/ 2147483647 w 115"/>
              <a:gd name="T63" fmla="*/ 2147483647 h 251"/>
              <a:gd name="T64" fmla="*/ 2147483647 w 115"/>
              <a:gd name="T65" fmla="*/ 2147483647 h 251"/>
              <a:gd name="T66" fmla="*/ 2147483647 w 115"/>
              <a:gd name="T67" fmla="*/ 2147483647 h 251"/>
              <a:gd name="T68" fmla="*/ 2147483647 w 115"/>
              <a:gd name="T69" fmla="*/ 2147483647 h 251"/>
              <a:gd name="T70" fmla="*/ 2147483647 w 115"/>
              <a:gd name="T71" fmla="*/ 2147483647 h 251"/>
              <a:gd name="T72" fmla="*/ 2147483647 w 115"/>
              <a:gd name="T73" fmla="*/ 2147483647 h 25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15"/>
              <a:gd name="T112" fmla="*/ 0 h 251"/>
              <a:gd name="T113" fmla="*/ 115 w 115"/>
              <a:gd name="T114" fmla="*/ 251 h 25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15" h="251">
                <a:moveTo>
                  <a:pt x="0" y="241"/>
                </a:moveTo>
                <a:lnTo>
                  <a:pt x="0" y="239"/>
                </a:lnTo>
                <a:lnTo>
                  <a:pt x="0" y="238"/>
                </a:lnTo>
                <a:lnTo>
                  <a:pt x="2" y="236"/>
                </a:lnTo>
                <a:lnTo>
                  <a:pt x="4" y="232"/>
                </a:lnTo>
                <a:lnTo>
                  <a:pt x="7" y="230"/>
                </a:lnTo>
                <a:lnTo>
                  <a:pt x="9" y="228"/>
                </a:lnTo>
                <a:lnTo>
                  <a:pt x="11" y="226"/>
                </a:lnTo>
                <a:lnTo>
                  <a:pt x="13" y="222"/>
                </a:lnTo>
                <a:lnTo>
                  <a:pt x="13" y="218"/>
                </a:lnTo>
                <a:lnTo>
                  <a:pt x="13" y="213"/>
                </a:lnTo>
                <a:lnTo>
                  <a:pt x="11" y="211"/>
                </a:lnTo>
                <a:lnTo>
                  <a:pt x="9" y="209"/>
                </a:lnTo>
                <a:lnTo>
                  <a:pt x="9" y="201"/>
                </a:lnTo>
                <a:lnTo>
                  <a:pt x="9" y="193"/>
                </a:lnTo>
                <a:lnTo>
                  <a:pt x="23" y="191"/>
                </a:lnTo>
                <a:lnTo>
                  <a:pt x="38" y="190"/>
                </a:lnTo>
                <a:lnTo>
                  <a:pt x="40" y="186"/>
                </a:lnTo>
                <a:lnTo>
                  <a:pt x="44" y="184"/>
                </a:lnTo>
                <a:lnTo>
                  <a:pt x="46" y="182"/>
                </a:lnTo>
                <a:lnTo>
                  <a:pt x="48" y="180"/>
                </a:lnTo>
                <a:lnTo>
                  <a:pt x="50" y="176"/>
                </a:lnTo>
                <a:lnTo>
                  <a:pt x="52" y="174"/>
                </a:lnTo>
                <a:lnTo>
                  <a:pt x="55" y="172"/>
                </a:lnTo>
                <a:lnTo>
                  <a:pt x="55" y="165"/>
                </a:lnTo>
                <a:lnTo>
                  <a:pt x="55" y="159"/>
                </a:lnTo>
                <a:lnTo>
                  <a:pt x="52" y="155"/>
                </a:lnTo>
                <a:lnTo>
                  <a:pt x="50" y="153"/>
                </a:lnTo>
                <a:lnTo>
                  <a:pt x="48" y="151"/>
                </a:lnTo>
                <a:lnTo>
                  <a:pt x="48" y="140"/>
                </a:lnTo>
                <a:lnTo>
                  <a:pt x="48" y="130"/>
                </a:lnTo>
                <a:lnTo>
                  <a:pt x="50" y="128"/>
                </a:lnTo>
                <a:lnTo>
                  <a:pt x="52" y="126"/>
                </a:lnTo>
                <a:lnTo>
                  <a:pt x="55" y="122"/>
                </a:lnTo>
                <a:lnTo>
                  <a:pt x="55" y="117"/>
                </a:lnTo>
                <a:lnTo>
                  <a:pt x="55" y="109"/>
                </a:lnTo>
                <a:lnTo>
                  <a:pt x="52" y="107"/>
                </a:lnTo>
                <a:lnTo>
                  <a:pt x="50" y="105"/>
                </a:lnTo>
                <a:lnTo>
                  <a:pt x="48" y="101"/>
                </a:lnTo>
                <a:lnTo>
                  <a:pt x="40" y="74"/>
                </a:lnTo>
                <a:lnTo>
                  <a:pt x="32" y="48"/>
                </a:lnTo>
                <a:lnTo>
                  <a:pt x="30" y="46"/>
                </a:lnTo>
                <a:lnTo>
                  <a:pt x="29" y="44"/>
                </a:lnTo>
                <a:lnTo>
                  <a:pt x="27" y="32"/>
                </a:lnTo>
                <a:lnTo>
                  <a:pt x="23" y="19"/>
                </a:lnTo>
                <a:lnTo>
                  <a:pt x="21" y="17"/>
                </a:lnTo>
                <a:lnTo>
                  <a:pt x="19" y="15"/>
                </a:lnTo>
                <a:lnTo>
                  <a:pt x="23" y="9"/>
                </a:lnTo>
                <a:lnTo>
                  <a:pt x="29" y="5"/>
                </a:lnTo>
                <a:lnTo>
                  <a:pt x="30" y="3"/>
                </a:lnTo>
                <a:lnTo>
                  <a:pt x="32" y="0"/>
                </a:lnTo>
                <a:lnTo>
                  <a:pt x="38" y="0"/>
                </a:lnTo>
                <a:lnTo>
                  <a:pt x="44" y="0"/>
                </a:lnTo>
                <a:lnTo>
                  <a:pt x="46" y="3"/>
                </a:lnTo>
                <a:lnTo>
                  <a:pt x="48" y="5"/>
                </a:lnTo>
                <a:lnTo>
                  <a:pt x="61" y="7"/>
                </a:lnTo>
                <a:lnTo>
                  <a:pt x="77" y="9"/>
                </a:lnTo>
                <a:lnTo>
                  <a:pt x="75" y="34"/>
                </a:lnTo>
                <a:lnTo>
                  <a:pt x="75" y="59"/>
                </a:lnTo>
                <a:lnTo>
                  <a:pt x="73" y="82"/>
                </a:lnTo>
                <a:lnTo>
                  <a:pt x="73" y="107"/>
                </a:lnTo>
                <a:lnTo>
                  <a:pt x="78" y="111"/>
                </a:lnTo>
                <a:lnTo>
                  <a:pt x="86" y="117"/>
                </a:lnTo>
                <a:lnTo>
                  <a:pt x="90" y="124"/>
                </a:lnTo>
                <a:lnTo>
                  <a:pt x="96" y="128"/>
                </a:lnTo>
                <a:lnTo>
                  <a:pt x="103" y="132"/>
                </a:lnTo>
                <a:lnTo>
                  <a:pt x="115" y="136"/>
                </a:lnTo>
                <a:lnTo>
                  <a:pt x="101" y="163"/>
                </a:lnTo>
                <a:lnTo>
                  <a:pt x="90" y="191"/>
                </a:lnTo>
                <a:lnTo>
                  <a:pt x="82" y="222"/>
                </a:lnTo>
                <a:lnTo>
                  <a:pt x="77" y="251"/>
                </a:lnTo>
                <a:lnTo>
                  <a:pt x="57" y="249"/>
                </a:lnTo>
                <a:lnTo>
                  <a:pt x="38" y="247"/>
                </a:lnTo>
                <a:lnTo>
                  <a:pt x="19" y="245"/>
                </a:lnTo>
                <a:lnTo>
                  <a:pt x="0" y="24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6" name="Freeform 34"/>
          <p:cNvSpPr>
            <a:spLocks/>
          </p:cNvSpPr>
          <p:nvPr/>
        </p:nvSpPr>
        <p:spPr bwMode="auto">
          <a:xfrm>
            <a:off x="777875" y="4157663"/>
            <a:ext cx="298450" cy="333375"/>
          </a:xfrm>
          <a:custGeom>
            <a:avLst/>
            <a:gdLst>
              <a:gd name="T0" fmla="*/ 2147483647 w 213"/>
              <a:gd name="T1" fmla="*/ 2147483647 h 280"/>
              <a:gd name="T2" fmla="*/ 2147483647 w 213"/>
              <a:gd name="T3" fmla="*/ 2147483647 h 280"/>
              <a:gd name="T4" fmla="*/ 2147483647 w 213"/>
              <a:gd name="T5" fmla="*/ 2147483647 h 280"/>
              <a:gd name="T6" fmla="*/ 2147483647 w 213"/>
              <a:gd name="T7" fmla="*/ 2147483647 h 280"/>
              <a:gd name="T8" fmla="*/ 2147483647 w 213"/>
              <a:gd name="T9" fmla="*/ 2147483647 h 280"/>
              <a:gd name="T10" fmla="*/ 2147483647 w 213"/>
              <a:gd name="T11" fmla="*/ 2147483647 h 280"/>
              <a:gd name="T12" fmla="*/ 2147483647 w 213"/>
              <a:gd name="T13" fmla="*/ 2147483647 h 280"/>
              <a:gd name="T14" fmla="*/ 2147483647 w 213"/>
              <a:gd name="T15" fmla="*/ 2147483647 h 280"/>
              <a:gd name="T16" fmla="*/ 2147483647 w 213"/>
              <a:gd name="T17" fmla="*/ 2147483647 h 280"/>
              <a:gd name="T18" fmla="*/ 2147483647 w 213"/>
              <a:gd name="T19" fmla="*/ 2147483647 h 280"/>
              <a:gd name="T20" fmla="*/ 2147483647 w 213"/>
              <a:gd name="T21" fmla="*/ 2147483647 h 280"/>
              <a:gd name="T22" fmla="*/ 2147483647 w 213"/>
              <a:gd name="T23" fmla="*/ 2147483647 h 280"/>
              <a:gd name="T24" fmla="*/ 2147483647 w 213"/>
              <a:gd name="T25" fmla="*/ 2147483647 h 280"/>
              <a:gd name="T26" fmla="*/ 2147483647 w 213"/>
              <a:gd name="T27" fmla="*/ 2147483647 h 280"/>
              <a:gd name="T28" fmla="*/ 0 w 213"/>
              <a:gd name="T29" fmla="*/ 2147483647 h 280"/>
              <a:gd name="T30" fmla="*/ 2147483647 w 213"/>
              <a:gd name="T31" fmla="*/ 2147483647 h 280"/>
              <a:gd name="T32" fmla="*/ 2147483647 w 213"/>
              <a:gd name="T33" fmla="*/ 2147483647 h 280"/>
              <a:gd name="T34" fmla="*/ 2147483647 w 213"/>
              <a:gd name="T35" fmla="*/ 2147483647 h 280"/>
              <a:gd name="T36" fmla="*/ 2147483647 w 213"/>
              <a:gd name="T37" fmla="*/ 2147483647 h 280"/>
              <a:gd name="T38" fmla="*/ 2147483647 w 213"/>
              <a:gd name="T39" fmla="*/ 2147483647 h 280"/>
              <a:gd name="T40" fmla="*/ 2147483647 w 213"/>
              <a:gd name="T41" fmla="*/ 2147483647 h 280"/>
              <a:gd name="T42" fmla="*/ 2147483647 w 213"/>
              <a:gd name="T43" fmla="*/ 2147483647 h 280"/>
              <a:gd name="T44" fmla="*/ 2147483647 w 213"/>
              <a:gd name="T45" fmla="*/ 0 h 280"/>
              <a:gd name="T46" fmla="*/ 2147483647 w 213"/>
              <a:gd name="T47" fmla="*/ 2147483647 h 280"/>
              <a:gd name="T48" fmla="*/ 2147483647 w 213"/>
              <a:gd name="T49" fmla="*/ 2147483647 h 280"/>
              <a:gd name="T50" fmla="*/ 2147483647 w 213"/>
              <a:gd name="T51" fmla="*/ 2147483647 h 280"/>
              <a:gd name="T52" fmla="*/ 2147483647 w 213"/>
              <a:gd name="T53" fmla="*/ 2147483647 h 280"/>
              <a:gd name="T54" fmla="*/ 2147483647 w 213"/>
              <a:gd name="T55" fmla="*/ 2147483647 h 280"/>
              <a:gd name="T56" fmla="*/ 2147483647 w 213"/>
              <a:gd name="T57" fmla="*/ 2147483647 h 280"/>
              <a:gd name="T58" fmla="*/ 2147483647 w 213"/>
              <a:gd name="T59" fmla="*/ 2147483647 h 280"/>
              <a:gd name="T60" fmla="*/ 2147483647 w 213"/>
              <a:gd name="T61" fmla="*/ 2147483647 h 280"/>
              <a:gd name="T62" fmla="*/ 2147483647 w 213"/>
              <a:gd name="T63" fmla="*/ 2147483647 h 280"/>
              <a:gd name="T64" fmla="*/ 2147483647 w 213"/>
              <a:gd name="T65" fmla="*/ 2147483647 h 280"/>
              <a:gd name="T66" fmla="*/ 2147483647 w 213"/>
              <a:gd name="T67" fmla="*/ 2147483647 h 280"/>
              <a:gd name="T68" fmla="*/ 2147483647 w 213"/>
              <a:gd name="T69" fmla="*/ 2147483647 h 280"/>
              <a:gd name="T70" fmla="*/ 2147483647 w 213"/>
              <a:gd name="T71" fmla="*/ 2147483647 h 280"/>
              <a:gd name="T72" fmla="*/ 2147483647 w 213"/>
              <a:gd name="T73" fmla="*/ 2147483647 h 280"/>
              <a:gd name="T74" fmla="*/ 2147483647 w 213"/>
              <a:gd name="T75" fmla="*/ 2147483647 h 280"/>
              <a:gd name="T76" fmla="*/ 2147483647 w 213"/>
              <a:gd name="T77" fmla="*/ 2147483647 h 280"/>
              <a:gd name="T78" fmla="*/ 2147483647 w 213"/>
              <a:gd name="T79" fmla="*/ 2147483647 h 280"/>
              <a:gd name="T80" fmla="*/ 2147483647 w 213"/>
              <a:gd name="T81" fmla="*/ 2147483647 h 280"/>
              <a:gd name="T82" fmla="*/ 2147483647 w 213"/>
              <a:gd name="T83" fmla="*/ 2147483647 h 280"/>
              <a:gd name="T84" fmla="*/ 2147483647 w 213"/>
              <a:gd name="T85" fmla="*/ 2147483647 h 280"/>
              <a:gd name="T86" fmla="*/ 2147483647 w 213"/>
              <a:gd name="T87" fmla="*/ 2147483647 h 280"/>
              <a:gd name="T88" fmla="*/ 2147483647 w 213"/>
              <a:gd name="T89" fmla="*/ 2147483647 h 28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13"/>
              <a:gd name="T136" fmla="*/ 0 h 280"/>
              <a:gd name="T137" fmla="*/ 213 w 213"/>
              <a:gd name="T138" fmla="*/ 280 h 280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13" h="280">
                <a:moveTo>
                  <a:pt x="121" y="271"/>
                </a:moveTo>
                <a:lnTo>
                  <a:pt x="119" y="267"/>
                </a:lnTo>
                <a:lnTo>
                  <a:pt x="117" y="265"/>
                </a:lnTo>
                <a:lnTo>
                  <a:pt x="109" y="263"/>
                </a:lnTo>
                <a:lnTo>
                  <a:pt x="101" y="261"/>
                </a:lnTo>
                <a:lnTo>
                  <a:pt x="100" y="257"/>
                </a:lnTo>
                <a:lnTo>
                  <a:pt x="98" y="255"/>
                </a:lnTo>
                <a:lnTo>
                  <a:pt x="100" y="254"/>
                </a:lnTo>
                <a:lnTo>
                  <a:pt x="101" y="250"/>
                </a:lnTo>
                <a:lnTo>
                  <a:pt x="101" y="246"/>
                </a:lnTo>
                <a:lnTo>
                  <a:pt x="101" y="240"/>
                </a:lnTo>
                <a:lnTo>
                  <a:pt x="100" y="238"/>
                </a:lnTo>
                <a:lnTo>
                  <a:pt x="98" y="236"/>
                </a:lnTo>
                <a:lnTo>
                  <a:pt x="94" y="234"/>
                </a:lnTo>
                <a:lnTo>
                  <a:pt x="92" y="232"/>
                </a:lnTo>
                <a:lnTo>
                  <a:pt x="90" y="229"/>
                </a:lnTo>
                <a:lnTo>
                  <a:pt x="88" y="227"/>
                </a:lnTo>
                <a:lnTo>
                  <a:pt x="71" y="225"/>
                </a:lnTo>
                <a:lnTo>
                  <a:pt x="54" y="221"/>
                </a:lnTo>
                <a:lnTo>
                  <a:pt x="52" y="219"/>
                </a:lnTo>
                <a:lnTo>
                  <a:pt x="50" y="217"/>
                </a:lnTo>
                <a:lnTo>
                  <a:pt x="46" y="215"/>
                </a:lnTo>
                <a:lnTo>
                  <a:pt x="44" y="211"/>
                </a:lnTo>
                <a:lnTo>
                  <a:pt x="42" y="209"/>
                </a:lnTo>
                <a:lnTo>
                  <a:pt x="38" y="208"/>
                </a:lnTo>
                <a:lnTo>
                  <a:pt x="32" y="206"/>
                </a:lnTo>
                <a:lnTo>
                  <a:pt x="25" y="202"/>
                </a:lnTo>
                <a:lnTo>
                  <a:pt x="23" y="200"/>
                </a:lnTo>
                <a:lnTo>
                  <a:pt x="21" y="198"/>
                </a:lnTo>
                <a:lnTo>
                  <a:pt x="21" y="179"/>
                </a:lnTo>
                <a:lnTo>
                  <a:pt x="21" y="160"/>
                </a:lnTo>
                <a:lnTo>
                  <a:pt x="23" y="156"/>
                </a:lnTo>
                <a:lnTo>
                  <a:pt x="25" y="154"/>
                </a:lnTo>
                <a:lnTo>
                  <a:pt x="27" y="150"/>
                </a:lnTo>
                <a:lnTo>
                  <a:pt x="29" y="144"/>
                </a:lnTo>
                <a:lnTo>
                  <a:pt x="27" y="138"/>
                </a:lnTo>
                <a:lnTo>
                  <a:pt x="25" y="135"/>
                </a:lnTo>
                <a:lnTo>
                  <a:pt x="23" y="133"/>
                </a:lnTo>
                <a:lnTo>
                  <a:pt x="21" y="129"/>
                </a:lnTo>
                <a:lnTo>
                  <a:pt x="17" y="123"/>
                </a:lnTo>
                <a:lnTo>
                  <a:pt x="15" y="115"/>
                </a:lnTo>
                <a:lnTo>
                  <a:pt x="11" y="113"/>
                </a:lnTo>
                <a:lnTo>
                  <a:pt x="9" y="112"/>
                </a:lnTo>
                <a:lnTo>
                  <a:pt x="6" y="106"/>
                </a:lnTo>
                <a:lnTo>
                  <a:pt x="0" y="100"/>
                </a:lnTo>
                <a:lnTo>
                  <a:pt x="4" y="98"/>
                </a:lnTo>
                <a:lnTo>
                  <a:pt x="6" y="96"/>
                </a:lnTo>
                <a:lnTo>
                  <a:pt x="13" y="94"/>
                </a:lnTo>
                <a:lnTo>
                  <a:pt x="21" y="90"/>
                </a:lnTo>
                <a:lnTo>
                  <a:pt x="23" y="89"/>
                </a:lnTo>
                <a:lnTo>
                  <a:pt x="25" y="87"/>
                </a:lnTo>
                <a:lnTo>
                  <a:pt x="27" y="79"/>
                </a:lnTo>
                <a:lnTo>
                  <a:pt x="29" y="62"/>
                </a:lnTo>
                <a:lnTo>
                  <a:pt x="27" y="46"/>
                </a:lnTo>
                <a:lnTo>
                  <a:pt x="25" y="39"/>
                </a:lnTo>
                <a:lnTo>
                  <a:pt x="23" y="35"/>
                </a:lnTo>
                <a:lnTo>
                  <a:pt x="21" y="33"/>
                </a:lnTo>
                <a:lnTo>
                  <a:pt x="21" y="23"/>
                </a:lnTo>
                <a:lnTo>
                  <a:pt x="21" y="14"/>
                </a:lnTo>
                <a:lnTo>
                  <a:pt x="23" y="12"/>
                </a:lnTo>
                <a:lnTo>
                  <a:pt x="25" y="10"/>
                </a:lnTo>
                <a:lnTo>
                  <a:pt x="27" y="6"/>
                </a:lnTo>
                <a:lnTo>
                  <a:pt x="30" y="4"/>
                </a:lnTo>
                <a:lnTo>
                  <a:pt x="32" y="2"/>
                </a:lnTo>
                <a:lnTo>
                  <a:pt x="34" y="0"/>
                </a:lnTo>
                <a:lnTo>
                  <a:pt x="36" y="2"/>
                </a:lnTo>
                <a:lnTo>
                  <a:pt x="38" y="4"/>
                </a:lnTo>
                <a:lnTo>
                  <a:pt x="55" y="2"/>
                </a:lnTo>
                <a:lnTo>
                  <a:pt x="73" y="0"/>
                </a:lnTo>
                <a:lnTo>
                  <a:pt x="75" y="2"/>
                </a:lnTo>
                <a:lnTo>
                  <a:pt x="78" y="4"/>
                </a:lnTo>
                <a:lnTo>
                  <a:pt x="80" y="12"/>
                </a:lnTo>
                <a:lnTo>
                  <a:pt x="82" y="18"/>
                </a:lnTo>
                <a:lnTo>
                  <a:pt x="84" y="21"/>
                </a:lnTo>
                <a:lnTo>
                  <a:pt x="88" y="23"/>
                </a:lnTo>
                <a:lnTo>
                  <a:pt x="103" y="25"/>
                </a:lnTo>
                <a:lnTo>
                  <a:pt x="121" y="29"/>
                </a:lnTo>
                <a:lnTo>
                  <a:pt x="124" y="31"/>
                </a:lnTo>
                <a:lnTo>
                  <a:pt x="126" y="33"/>
                </a:lnTo>
                <a:lnTo>
                  <a:pt x="128" y="35"/>
                </a:lnTo>
                <a:lnTo>
                  <a:pt x="130" y="39"/>
                </a:lnTo>
                <a:lnTo>
                  <a:pt x="134" y="41"/>
                </a:lnTo>
                <a:lnTo>
                  <a:pt x="136" y="42"/>
                </a:lnTo>
                <a:lnTo>
                  <a:pt x="138" y="44"/>
                </a:lnTo>
                <a:lnTo>
                  <a:pt x="142" y="48"/>
                </a:lnTo>
                <a:lnTo>
                  <a:pt x="144" y="50"/>
                </a:lnTo>
                <a:lnTo>
                  <a:pt x="146" y="52"/>
                </a:lnTo>
                <a:lnTo>
                  <a:pt x="148" y="54"/>
                </a:lnTo>
                <a:lnTo>
                  <a:pt x="151" y="58"/>
                </a:lnTo>
                <a:lnTo>
                  <a:pt x="153" y="60"/>
                </a:lnTo>
                <a:lnTo>
                  <a:pt x="155" y="62"/>
                </a:lnTo>
                <a:lnTo>
                  <a:pt x="157" y="64"/>
                </a:lnTo>
                <a:lnTo>
                  <a:pt x="159" y="67"/>
                </a:lnTo>
                <a:lnTo>
                  <a:pt x="163" y="69"/>
                </a:lnTo>
                <a:lnTo>
                  <a:pt x="165" y="71"/>
                </a:lnTo>
                <a:lnTo>
                  <a:pt x="167" y="75"/>
                </a:lnTo>
                <a:lnTo>
                  <a:pt x="171" y="77"/>
                </a:lnTo>
                <a:lnTo>
                  <a:pt x="172" y="79"/>
                </a:lnTo>
                <a:lnTo>
                  <a:pt x="174" y="81"/>
                </a:lnTo>
                <a:lnTo>
                  <a:pt x="176" y="100"/>
                </a:lnTo>
                <a:lnTo>
                  <a:pt x="176" y="117"/>
                </a:lnTo>
                <a:lnTo>
                  <a:pt x="178" y="137"/>
                </a:lnTo>
                <a:lnTo>
                  <a:pt x="180" y="154"/>
                </a:lnTo>
                <a:lnTo>
                  <a:pt x="182" y="156"/>
                </a:lnTo>
                <a:lnTo>
                  <a:pt x="184" y="160"/>
                </a:lnTo>
                <a:lnTo>
                  <a:pt x="186" y="161"/>
                </a:lnTo>
                <a:lnTo>
                  <a:pt x="190" y="163"/>
                </a:lnTo>
                <a:lnTo>
                  <a:pt x="192" y="165"/>
                </a:lnTo>
                <a:lnTo>
                  <a:pt x="194" y="169"/>
                </a:lnTo>
                <a:lnTo>
                  <a:pt x="195" y="171"/>
                </a:lnTo>
                <a:lnTo>
                  <a:pt x="199" y="173"/>
                </a:lnTo>
                <a:lnTo>
                  <a:pt x="201" y="175"/>
                </a:lnTo>
                <a:lnTo>
                  <a:pt x="203" y="179"/>
                </a:lnTo>
                <a:lnTo>
                  <a:pt x="205" y="184"/>
                </a:lnTo>
                <a:lnTo>
                  <a:pt x="209" y="192"/>
                </a:lnTo>
                <a:lnTo>
                  <a:pt x="211" y="196"/>
                </a:lnTo>
                <a:lnTo>
                  <a:pt x="213" y="198"/>
                </a:lnTo>
                <a:lnTo>
                  <a:pt x="213" y="211"/>
                </a:lnTo>
                <a:lnTo>
                  <a:pt x="213" y="227"/>
                </a:lnTo>
                <a:lnTo>
                  <a:pt x="211" y="229"/>
                </a:lnTo>
                <a:lnTo>
                  <a:pt x="209" y="232"/>
                </a:lnTo>
                <a:lnTo>
                  <a:pt x="182" y="234"/>
                </a:lnTo>
                <a:lnTo>
                  <a:pt x="155" y="236"/>
                </a:lnTo>
                <a:lnTo>
                  <a:pt x="163" y="244"/>
                </a:lnTo>
                <a:lnTo>
                  <a:pt x="171" y="250"/>
                </a:lnTo>
                <a:lnTo>
                  <a:pt x="172" y="254"/>
                </a:lnTo>
                <a:lnTo>
                  <a:pt x="174" y="255"/>
                </a:lnTo>
                <a:lnTo>
                  <a:pt x="172" y="257"/>
                </a:lnTo>
                <a:lnTo>
                  <a:pt x="171" y="261"/>
                </a:lnTo>
                <a:lnTo>
                  <a:pt x="163" y="261"/>
                </a:lnTo>
                <a:lnTo>
                  <a:pt x="155" y="261"/>
                </a:lnTo>
                <a:lnTo>
                  <a:pt x="155" y="271"/>
                </a:lnTo>
                <a:lnTo>
                  <a:pt x="155" y="280"/>
                </a:lnTo>
                <a:lnTo>
                  <a:pt x="138" y="275"/>
                </a:lnTo>
                <a:lnTo>
                  <a:pt x="121" y="27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7" name="Freeform 35"/>
          <p:cNvSpPr>
            <a:spLocks/>
          </p:cNvSpPr>
          <p:nvPr/>
        </p:nvSpPr>
        <p:spPr bwMode="auto">
          <a:xfrm>
            <a:off x="1023938" y="4111625"/>
            <a:ext cx="284162" cy="344488"/>
          </a:xfrm>
          <a:custGeom>
            <a:avLst/>
            <a:gdLst>
              <a:gd name="T0" fmla="*/ 2147483647 w 204"/>
              <a:gd name="T1" fmla="*/ 2147483647 h 290"/>
              <a:gd name="T2" fmla="*/ 2147483647 w 204"/>
              <a:gd name="T3" fmla="*/ 2147483647 h 290"/>
              <a:gd name="T4" fmla="*/ 2147483647 w 204"/>
              <a:gd name="T5" fmla="*/ 2147483647 h 290"/>
              <a:gd name="T6" fmla="*/ 2147483647 w 204"/>
              <a:gd name="T7" fmla="*/ 2147483647 h 290"/>
              <a:gd name="T8" fmla="*/ 2147483647 w 204"/>
              <a:gd name="T9" fmla="*/ 2147483647 h 290"/>
              <a:gd name="T10" fmla="*/ 2147483647 w 204"/>
              <a:gd name="T11" fmla="*/ 2147483647 h 290"/>
              <a:gd name="T12" fmla="*/ 2147483647 w 204"/>
              <a:gd name="T13" fmla="*/ 2147483647 h 290"/>
              <a:gd name="T14" fmla="*/ 2147483647 w 204"/>
              <a:gd name="T15" fmla="*/ 2147483647 h 290"/>
              <a:gd name="T16" fmla="*/ 2147483647 w 204"/>
              <a:gd name="T17" fmla="*/ 2147483647 h 290"/>
              <a:gd name="T18" fmla="*/ 2147483647 w 204"/>
              <a:gd name="T19" fmla="*/ 2147483647 h 290"/>
              <a:gd name="T20" fmla="*/ 0 w 204"/>
              <a:gd name="T21" fmla="*/ 2147483647 h 290"/>
              <a:gd name="T22" fmla="*/ 2147483647 w 204"/>
              <a:gd name="T23" fmla="*/ 2147483647 h 290"/>
              <a:gd name="T24" fmla="*/ 2147483647 w 204"/>
              <a:gd name="T25" fmla="*/ 2147483647 h 290"/>
              <a:gd name="T26" fmla="*/ 2147483647 w 204"/>
              <a:gd name="T27" fmla="*/ 2147483647 h 290"/>
              <a:gd name="T28" fmla="*/ 2147483647 w 204"/>
              <a:gd name="T29" fmla="*/ 2147483647 h 290"/>
              <a:gd name="T30" fmla="*/ 2147483647 w 204"/>
              <a:gd name="T31" fmla="*/ 2147483647 h 290"/>
              <a:gd name="T32" fmla="*/ 2147483647 w 204"/>
              <a:gd name="T33" fmla="*/ 2147483647 h 290"/>
              <a:gd name="T34" fmla="*/ 2147483647 w 204"/>
              <a:gd name="T35" fmla="*/ 2147483647 h 290"/>
              <a:gd name="T36" fmla="*/ 2147483647 w 204"/>
              <a:gd name="T37" fmla="*/ 2147483647 h 290"/>
              <a:gd name="T38" fmla="*/ 2147483647 w 204"/>
              <a:gd name="T39" fmla="*/ 2147483647 h 290"/>
              <a:gd name="T40" fmla="*/ 2147483647 w 204"/>
              <a:gd name="T41" fmla="*/ 2147483647 h 290"/>
              <a:gd name="T42" fmla="*/ 2147483647 w 204"/>
              <a:gd name="T43" fmla="*/ 2147483647 h 290"/>
              <a:gd name="T44" fmla="*/ 2147483647 w 204"/>
              <a:gd name="T45" fmla="*/ 2147483647 h 290"/>
              <a:gd name="T46" fmla="*/ 2147483647 w 204"/>
              <a:gd name="T47" fmla="*/ 2147483647 h 290"/>
              <a:gd name="T48" fmla="*/ 2147483647 w 204"/>
              <a:gd name="T49" fmla="*/ 0 h 290"/>
              <a:gd name="T50" fmla="*/ 2147483647 w 204"/>
              <a:gd name="T51" fmla="*/ 2147483647 h 290"/>
              <a:gd name="T52" fmla="*/ 2147483647 w 204"/>
              <a:gd name="T53" fmla="*/ 2147483647 h 290"/>
              <a:gd name="T54" fmla="*/ 2147483647 w 204"/>
              <a:gd name="T55" fmla="*/ 2147483647 h 290"/>
              <a:gd name="T56" fmla="*/ 2147483647 w 204"/>
              <a:gd name="T57" fmla="*/ 2147483647 h 290"/>
              <a:gd name="T58" fmla="*/ 2147483647 w 204"/>
              <a:gd name="T59" fmla="*/ 2147483647 h 290"/>
              <a:gd name="T60" fmla="*/ 2147483647 w 204"/>
              <a:gd name="T61" fmla="*/ 2147483647 h 290"/>
              <a:gd name="T62" fmla="*/ 2147483647 w 204"/>
              <a:gd name="T63" fmla="*/ 2147483647 h 290"/>
              <a:gd name="T64" fmla="*/ 2147483647 w 204"/>
              <a:gd name="T65" fmla="*/ 2147483647 h 290"/>
              <a:gd name="T66" fmla="*/ 2147483647 w 204"/>
              <a:gd name="T67" fmla="*/ 2147483647 h 290"/>
              <a:gd name="T68" fmla="*/ 2147483647 w 204"/>
              <a:gd name="T69" fmla="*/ 2147483647 h 290"/>
              <a:gd name="T70" fmla="*/ 2147483647 w 204"/>
              <a:gd name="T71" fmla="*/ 2147483647 h 290"/>
              <a:gd name="T72" fmla="*/ 2147483647 w 204"/>
              <a:gd name="T73" fmla="*/ 2147483647 h 290"/>
              <a:gd name="T74" fmla="*/ 2147483647 w 204"/>
              <a:gd name="T75" fmla="*/ 2147483647 h 290"/>
              <a:gd name="T76" fmla="*/ 2147483647 w 204"/>
              <a:gd name="T77" fmla="*/ 2147483647 h 290"/>
              <a:gd name="T78" fmla="*/ 2147483647 w 204"/>
              <a:gd name="T79" fmla="*/ 2147483647 h 290"/>
              <a:gd name="T80" fmla="*/ 2147483647 w 204"/>
              <a:gd name="T81" fmla="*/ 2147483647 h 290"/>
              <a:gd name="T82" fmla="*/ 2147483647 w 204"/>
              <a:gd name="T83" fmla="*/ 2147483647 h 290"/>
              <a:gd name="T84" fmla="*/ 2147483647 w 204"/>
              <a:gd name="T85" fmla="*/ 2147483647 h 290"/>
              <a:gd name="T86" fmla="*/ 2147483647 w 204"/>
              <a:gd name="T87" fmla="*/ 2147483647 h 290"/>
              <a:gd name="T88" fmla="*/ 2147483647 w 204"/>
              <a:gd name="T89" fmla="*/ 2147483647 h 290"/>
              <a:gd name="T90" fmla="*/ 2147483647 w 204"/>
              <a:gd name="T91" fmla="*/ 2147483647 h 290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4"/>
              <a:gd name="T139" fmla="*/ 0 h 290"/>
              <a:gd name="T140" fmla="*/ 204 w 204"/>
              <a:gd name="T141" fmla="*/ 290 h 290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4" h="290">
                <a:moveTo>
                  <a:pt x="83" y="290"/>
                </a:moveTo>
                <a:lnTo>
                  <a:pt x="81" y="288"/>
                </a:lnTo>
                <a:lnTo>
                  <a:pt x="77" y="286"/>
                </a:lnTo>
                <a:lnTo>
                  <a:pt x="71" y="284"/>
                </a:lnTo>
                <a:lnTo>
                  <a:pt x="64" y="280"/>
                </a:lnTo>
                <a:lnTo>
                  <a:pt x="62" y="278"/>
                </a:lnTo>
                <a:lnTo>
                  <a:pt x="58" y="276"/>
                </a:lnTo>
                <a:lnTo>
                  <a:pt x="56" y="274"/>
                </a:lnTo>
                <a:lnTo>
                  <a:pt x="54" y="272"/>
                </a:lnTo>
                <a:lnTo>
                  <a:pt x="52" y="269"/>
                </a:lnTo>
                <a:lnTo>
                  <a:pt x="48" y="267"/>
                </a:lnTo>
                <a:lnTo>
                  <a:pt x="46" y="249"/>
                </a:lnTo>
                <a:lnTo>
                  <a:pt x="45" y="232"/>
                </a:lnTo>
                <a:lnTo>
                  <a:pt x="41" y="230"/>
                </a:lnTo>
                <a:lnTo>
                  <a:pt x="39" y="228"/>
                </a:lnTo>
                <a:lnTo>
                  <a:pt x="37" y="221"/>
                </a:lnTo>
                <a:lnTo>
                  <a:pt x="35" y="213"/>
                </a:lnTo>
                <a:lnTo>
                  <a:pt x="31" y="211"/>
                </a:lnTo>
                <a:lnTo>
                  <a:pt x="29" y="209"/>
                </a:lnTo>
                <a:lnTo>
                  <a:pt x="27" y="205"/>
                </a:lnTo>
                <a:lnTo>
                  <a:pt x="25" y="203"/>
                </a:lnTo>
                <a:lnTo>
                  <a:pt x="21" y="201"/>
                </a:lnTo>
                <a:lnTo>
                  <a:pt x="20" y="200"/>
                </a:lnTo>
                <a:lnTo>
                  <a:pt x="18" y="196"/>
                </a:lnTo>
                <a:lnTo>
                  <a:pt x="16" y="194"/>
                </a:lnTo>
                <a:lnTo>
                  <a:pt x="12" y="192"/>
                </a:lnTo>
                <a:lnTo>
                  <a:pt x="10" y="190"/>
                </a:lnTo>
                <a:lnTo>
                  <a:pt x="8" y="171"/>
                </a:lnTo>
                <a:lnTo>
                  <a:pt x="8" y="153"/>
                </a:lnTo>
                <a:lnTo>
                  <a:pt x="6" y="134"/>
                </a:lnTo>
                <a:lnTo>
                  <a:pt x="6" y="117"/>
                </a:lnTo>
                <a:lnTo>
                  <a:pt x="2" y="115"/>
                </a:lnTo>
                <a:lnTo>
                  <a:pt x="0" y="111"/>
                </a:lnTo>
                <a:lnTo>
                  <a:pt x="2" y="109"/>
                </a:lnTo>
                <a:lnTo>
                  <a:pt x="6" y="107"/>
                </a:lnTo>
                <a:lnTo>
                  <a:pt x="10" y="107"/>
                </a:lnTo>
                <a:lnTo>
                  <a:pt x="16" y="107"/>
                </a:lnTo>
                <a:lnTo>
                  <a:pt x="18" y="109"/>
                </a:lnTo>
                <a:lnTo>
                  <a:pt x="20" y="111"/>
                </a:lnTo>
                <a:lnTo>
                  <a:pt x="25" y="111"/>
                </a:lnTo>
                <a:lnTo>
                  <a:pt x="29" y="111"/>
                </a:lnTo>
                <a:lnTo>
                  <a:pt x="31" y="109"/>
                </a:lnTo>
                <a:lnTo>
                  <a:pt x="35" y="107"/>
                </a:lnTo>
                <a:lnTo>
                  <a:pt x="37" y="104"/>
                </a:lnTo>
                <a:lnTo>
                  <a:pt x="39" y="102"/>
                </a:lnTo>
                <a:lnTo>
                  <a:pt x="41" y="100"/>
                </a:lnTo>
                <a:lnTo>
                  <a:pt x="45" y="98"/>
                </a:lnTo>
                <a:lnTo>
                  <a:pt x="50" y="90"/>
                </a:lnTo>
                <a:lnTo>
                  <a:pt x="58" y="82"/>
                </a:lnTo>
                <a:lnTo>
                  <a:pt x="62" y="81"/>
                </a:lnTo>
                <a:lnTo>
                  <a:pt x="64" y="79"/>
                </a:lnTo>
                <a:lnTo>
                  <a:pt x="75" y="75"/>
                </a:lnTo>
                <a:lnTo>
                  <a:pt x="89" y="73"/>
                </a:lnTo>
                <a:lnTo>
                  <a:pt x="91" y="71"/>
                </a:lnTo>
                <a:lnTo>
                  <a:pt x="92" y="69"/>
                </a:lnTo>
                <a:lnTo>
                  <a:pt x="94" y="61"/>
                </a:lnTo>
                <a:lnTo>
                  <a:pt x="96" y="54"/>
                </a:lnTo>
                <a:lnTo>
                  <a:pt x="100" y="52"/>
                </a:lnTo>
                <a:lnTo>
                  <a:pt x="102" y="50"/>
                </a:lnTo>
                <a:lnTo>
                  <a:pt x="104" y="38"/>
                </a:lnTo>
                <a:lnTo>
                  <a:pt x="108" y="29"/>
                </a:lnTo>
                <a:lnTo>
                  <a:pt x="94" y="29"/>
                </a:lnTo>
                <a:lnTo>
                  <a:pt x="83" y="29"/>
                </a:lnTo>
                <a:lnTo>
                  <a:pt x="81" y="27"/>
                </a:lnTo>
                <a:lnTo>
                  <a:pt x="77" y="25"/>
                </a:lnTo>
                <a:lnTo>
                  <a:pt x="81" y="23"/>
                </a:lnTo>
                <a:lnTo>
                  <a:pt x="83" y="19"/>
                </a:lnTo>
                <a:lnTo>
                  <a:pt x="104" y="17"/>
                </a:lnTo>
                <a:lnTo>
                  <a:pt x="127" y="15"/>
                </a:lnTo>
                <a:lnTo>
                  <a:pt x="129" y="13"/>
                </a:lnTo>
                <a:lnTo>
                  <a:pt x="131" y="10"/>
                </a:lnTo>
                <a:lnTo>
                  <a:pt x="133" y="8"/>
                </a:lnTo>
                <a:lnTo>
                  <a:pt x="137" y="6"/>
                </a:lnTo>
                <a:lnTo>
                  <a:pt x="139" y="4"/>
                </a:lnTo>
                <a:lnTo>
                  <a:pt x="140" y="0"/>
                </a:lnTo>
                <a:lnTo>
                  <a:pt x="142" y="4"/>
                </a:lnTo>
                <a:lnTo>
                  <a:pt x="146" y="6"/>
                </a:lnTo>
                <a:lnTo>
                  <a:pt x="148" y="8"/>
                </a:lnTo>
                <a:lnTo>
                  <a:pt x="150" y="10"/>
                </a:lnTo>
                <a:lnTo>
                  <a:pt x="152" y="13"/>
                </a:lnTo>
                <a:lnTo>
                  <a:pt x="156" y="15"/>
                </a:lnTo>
                <a:lnTo>
                  <a:pt x="162" y="23"/>
                </a:lnTo>
                <a:lnTo>
                  <a:pt x="169" y="29"/>
                </a:lnTo>
                <a:lnTo>
                  <a:pt x="173" y="33"/>
                </a:lnTo>
                <a:lnTo>
                  <a:pt x="175" y="35"/>
                </a:lnTo>
                <a:lnTo>
                  <a:pt x="177" y="46"/>
                </a:lnTo>
                <a:lnTo>
                  <a:pt x="179" y="58"/>
                </a:lnTo>
                <a:lnTo>
                  <a:pt x="183" y="61"/>
                </a:lnTo>
                <a:lnTo>
                  <a:pt x="185" y="63"/>
                </a:lnTo>
                <a:lnTo>
                  <a:pt x="185" y="90"/>
                </a:lnTo>
                <a:lnTo>
                  <a:pt x="185" y="117"/>
                </a:lnTo>
                <a:lnTo>
                  <a:pt x="192" y="117"/>
                </a:lnTo>
                <a:lnTo>
                  <a:pt x="200" y="117"/>
                </a:lnTo>
                <a:lnTo>
                  <a:pt x="202" y="119"/>
                </a:lnTo>
                <a:lnTo>
                  <a:pt x="204" y="121"/>
                </a:lnTo>
                <a:lnTo>
                  <a:pt x="204" y="127"/>
                </a:lnTo>
                <a:lnTo>
                  <a:pt x="204" y="130"/>
                </a:lnTo>
                <a:lnTo>
                  <a:pt x="202" y="134"/>
                </a:lnTo>
                <a:lnTo>
                  <a:pt x="200" y="136"/>
                </a:lnTo>
                <a:lnTo>
                  <a:pt x="196" y="140"/>
                </a:lnTo>
                <a:lnTo>
                  <a:pt x="196" y="152"/>
                </a:lnTo>
                <a:lnTo>
                  <a:pt x="196" y="161"/>
                </a:lnTo>
                <a:lnTo>
                  <a:pt x="200" y="165"/>
                </a:lnTo>
                <a:lnTo>
                  <a:pt x="202" y="167"/>
                </a:lnTo>
                <a:lnTo>
                  <a:pt x="204" y="169"/>
                </a:lnTo>
                <a:lnTo>
                  <a:pt x="204" y="175"/>
                </a:lnTo>
                <a:lnTo>
                  <a:pt x="204" y="180"/>
                </a:lnTo>
                <a:lnTo>
                  <a:pt x="202" y="182"/>
                </a:lnTo>
                <a:lnTo>
                  <a:pt x="200" y="184"/>
                </a:lnTo>
                <a:lnTo>
                  <a:pt x="196" y="186"/>
                </a:lnTo>
                <a:lnTo>
                  <a:pt x="194" y="190"/>
                </a:lnTo>
                <a:lnTo>
                  <a:pt x="192" y="192"/>
                </a:lnTo>
                <a:lnTo>
                  <a:pt x="188" y="194"/>
                </a:lnTo>
                <a:lnTo>
                  <a:pt x="169" y="198"/>
                </a:lnTo>
                <a:lnTo>
                  <a:pt x="158" y="200"/>
                </a:lnTo>
                <a:lnTo>
                  <a:pt x="152" y="203"/>
                </a:lnTo>
                <a:lnTo>
                  <a:pt x="146" y="209"/>
                </a:lnTo>
                <a:lnTo>
                  <a:pt x="152" y="215"/>
                </a:lnTo>
                <a:lnTo>
                  <a:pt x="160" y="223"/>
                </a:lnTo>
                <a:lnTo>
                  <a:pt x="163" y="224"/>
                </a:lnTo>
                <a:lnTo>
                  <a:pt x="165" y="228"/>
                </a:lnTo>
                <a:lnTo>
                  <a:pt x="163" y="230"/>
                </a:lnTo>
                <a:lnTo>
                  <a:pt x="160" y="232"/>
                </a:lnTo>
                <a:lnTo>
                  <a:pt x="158" y="236"/>
                </a:lnTo>
                <a:lnTo>
                  <a:pt x="156" y="238"/>
                </a:lnTo>
                <a:lnTo>
                  <a:pt x="152" y="240"/>
                </a:lnTo>
                <a:lnTo>
                  <a:pt x="150" y="242"/>
                </a:lnTo>
                <a:lnTo>
                  <a:pt x="148" y="246"/>
                </a:lnTo>
                <a:lnTo>
                  <a:pt x="146" y="248"/>
                </a:lnTo>
                <a:lnTo>
                  <a:pt x="142" y="249"/>
                </a:lnTo>
                <a:lnTo>
                  <a:pt x="140" y="251"/>
                </a:lnTo>
                <a:lnTo>
                  <a:pt x="139" y="257"/>
                </a:lnTo>
                <a:lnTo>
                  <a:pt x="137" y="261"/>
                </a:lnTo>
                <a:lnTo>
                  <a:pt x="131" y="267"/>
                </a:lnTo>
                <a:lnTo>
                  <a:pt x="127" y="272"/>
                </a:lnTo>
                <a:lnTo>
                  <a:pt x="108" y="282"/>
                </a:lnTo>
                <a:lnTo>
                  <a:pt x="89" y="290"/>
                </a:lnTo>
                <a:lnTo>
                  <a:pt x="85" y="290"/>
                </a:lnTo>
                <a:lnTo>
                  <a:pt x="83" y="29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8" name="Freeform 36"/>
          <p:cNvSpPr>
            <a:spLocks/>
          </p:cNvSpPr>
          <p:nvPr/>
        </p:nvSpPr>
        <p:spPr bwMode="auto">
          <a:xfrm>
            <a:off x="654050" y="4295775"/>
            <a:ext cx="152400" cy="103188"/>
          </a:xfrm>
          <a:custGeom>
            <a:avLst/>
            <a:gdLst>
              <a:gd name="T0" fmla="*/ 2147483647 w 108"/>
              <a:gd name="T1" fmla="*/ 2147483647 h 87"/>
              <a:gd name="T2" fmla="*/ 2147483647 w 108"/>
              <a:gd name="T3" fmla="*/ 2147483647 h 87"/>
              <a:gd name="T4" fmla="*/ 2147483647 w 108"/>
              <a:gd name="T5" fmla="*/ 2147483647 h 87"/>
              <a:gd name="T6" fmla="*/ 2147483647 w 108"/>
              <a:gd name="T7" fmla="*/ 2147483647 h 87"/>
              <a:gd name="T8" fmla="*/ 2147483647 w 108"/>
              <a:gd name="T9" fmla="*/ 2147483647 h 87"/>
              <a:gd name="T10" fmla="*/ 2147483647 w 108"/>
              <a:gd name="T11" fmla="*/ 2147483647 h 87"/>
              <a:gd name="T12" fmla="*/ 0 w 108"/>
              <a:gd name="T13" fmla="*/ 2147483647 h 87"/>
              <a:gd name="T14" fmla="*/ 0 w 108"/>
              <a:gd name="T15" fmla="*/ 2147483647 h 87"/>
              <a:gd name="T16" fmla="*/ 0 w 108"/>
              <a:gd name="T17" fmla="*/ 2147483647 h 87"/>
              <a:gd name="T18" fmla="*/ 0 w 108"/>
              <a:gd name="T19" fmla="*/ 2147483647 h 87"/>
              <a:gd name="T20" fmla="*/ 0 w 108"/>
              <a:gd name="T21" fmla="*/ 2147483647 h 87"/>
              <a:gd name="T22" fmla="*/ 2147483647 w 108"/>
              <a:gd name="T23" fmla="*/ 2147483647 h 87"/>
              <a:gd name="T24" fmla="*/ 2147483647 w 108"/>
              <a:gd name="T25" fmla="*/ 0 h 87"/>
              <a:gd name="T26" fmla="*/ 2147483647 w 108"/>
              <a:gd name="T27" fmla="*/ 0 h 87"/>
              <a:gd name="T28" fmla="*/ 2147483647 w 108"/>
              <a:gd name="T29" fmla="*/ 0 h 87"/>
              <a:gd name="T30" fmla="*/ 2147483647 w 108"/>
              <a:gd name="T31" fmla="*/ 2147483647 h 87"/>
              <a:gd name="T32" fmla="*/ 2147483647 w 108"/>
              <a:gd name="T33" fmla="*/ 2147483647 h 87"/>
              <a:gd name="T34" fmla="*/ 2147483647 w 108"/>
              <a:gd name="T35" fmla="*/ 2147483647 h 87"/>
              <a:gd name="T36" fmla="*/ 2147483647 w 108"/>
              <a:gd name="T37" fmla="*/ 2147483647 h 87"/>
              <a:gd name="T38" fmla="*/ 2147483647 w 108"/>
              <a:gd name="T39" fmla="*/ 2147483647 h 87"/>
              <a:gd name="T40" fmla="*/ 2147483647 w 108"/>
              <a:gd name="T41" fmla="*/ 2147483647 h 87"/>
              <a:gd name="T42" fmla="*/ 2147483647 w 108"/>
              <a:gd name="T43" fmla="*/ 2147483647 h 87"/>
              <a:gd name="T44" fmla="*/ 2147483647 w 108"/>
              <a:gd name="T45" fmla="*/ 2147483647 h 87"/>
              <a:gd name="T46" fmla="*/ 2147483647 w 108"/>
              <a:gd name="T47" fmla="*/ 2147483647 h 87"/>
              <a:gd name="T48" fmla="*/ 2147483647 w 108"/>
              <a:gd name="T49" fmla="*/ 2147483647 h 87"/>
              <a:gd name="T50" fmla="*/ 2147483647 w 108"/>
              <a:gd name="T51" fmla="*/ 2147483647 h 87"/>
              <a:gd name="T52" fmla="*/ 2147483647 w 108"/>
              <a:gd name="T53" fmla="*/ 2147483647 h 87"/>
              <a:gd name="T54" fmla="*/ 2147483647 w 108"/>
              <a:gd name="T55" fmla="*/ 2147483647 h 87"/>
              <a:gd name="T56" fmla="*/ 2147483647 w 108"/>
              <a:gd name="T57" fmla="*/ 0 h 87"/>
              <a:gd name="T58" fmla="*/ 2147483647 w 108"/>
              <a:gd name="T59" fmla="*/ 2147483647 h 87"/>
              <a:gd name="T60" fmla="*/ 2147483647 w 108"/>
              <a:gd name="T61" fmla="*/ 2147483647 h 87"/>
              <a:gd name="T62" fmla="*/ 2147483647 w 108"/>
              <a:gd name="T63" fmla="*/ 2147483647 h 87"/>
              <a:gd name="T64" fmla="*/ 2147483647 w 108"/>
              <a:gd name="T65" fmla="*/ 2147483647 h 87"/>
              <a:gd name="T66" fmla="*/ 2147483647 w 108"/>
              <a:gd name="T67" fmla="*/ 2147483647 h 87"/>
              <a:gd name="T68" fmla="*/ 2147483647 w 108"/>
              <a:gd name="T69" fmla="*/ 2147483647 h 87"/>
              <a:gd name="T70" fmla="*/ 2147483647 w 108"/>
              <a:gd name="T71" fmla="*/ 2147483647 h 87"/>
              <a:gd name="T72" fmla="*/ 2147483647 w 108"/>
              <a:gd name="T73" fmla="*/ 2147483647 h 87"/>
              <a:gd name="T74" fmla="*/ 2147483647 w 108"/>
              <a:gd name="T75" fmla="*/ 2147483647 h 87"/>
              <a:gd name="T76" fmla="*/ 2147483647 w 108"/>
              <a:gd name="T77" fmla="*/ 2147483647 h 87"/>
              <a:gd name="T78" fmla="*/ 2147483647 w 108"/>
              <a:gd name="T79" fmla="*/ 2147483647 h 87"/>
              <a:gd name="T80" fmla="*/ 2147483647 w 108"/>
              <a:gd name="T81" fmla="*/ 2147483647 h 87"/>
              <a:gd name="T82" fmla="*/ 2147483647 w 108"/>
              <a:gd name="T83" fmla="*/ 2147483647 h 87"/>
              <a:gd name="T84" fmla="*/ 2147483647 w 108"/>
              <a:gd name="T85" fmla="*/ 2147483647 h 87"/>
              <a:gd name="T86" fmla="*/ 2147483647 w 108"/>
              <a:gd name="T87" fmla="*/ 2147483647 h 87"/>
              <a:gd name="T88" fmla="*/ 2147483647 w 108"/>
              <a:gd name="T89" fmla="*/ 2147483647 h 8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08"/>
              <a:gd name="T136" fmla="*/ 0 h 87"/>
              <a:gd name="T137" fmla="*/ 108 w 108"/>
              <a:gd name="T138" fmla="*/ 87 h 87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08" h="87">
                <a:moveTo>
                  <a:pt x="68" y="87"/>
                </a:moveTo>
                <a:lnTo>
                  <a:pt x="54" y="73"/>
                </a:lnTo>
                <a:lnTo>
                  <a:pt x="39" y="58"/>
                </a:lnTo>
                <a:lnTo>
                  <a:pt x="25" y="45"/>
                </a:lnTo>
                <a:lnTo>
                  <a:pt x="10" y="29"/>
                </a:lnTo>
                <a:lnTo>
                  <a:pt x="4" y="25"/>
                </a:lnTo>
                <a:lnTo>
                  <a:pt x="0" y="20"/>
                </a:lnTo>
                <a:lnTo>
                  <a:pt x="0" y="14"/>
                </a:lnTo>
                <a:lnTo>
                  <a:pt x="0" y="10"/>
                </a:lnTo>
                <a:lnTo>
                  <a:pt x="0" y="8"/>
                </a:lnTo>
                <a:lnTo>
                  <a:pt x="0" y="6"/>
                </a:lnTo>
                <a:lnTo>
                  <a:pt x="2" y="2"/>
                </a:lnTo>
                <a:lnTo>
                  <a:pt x="6" y="0"/>
                </a:lnTo>
                <a:lnTo>
                  <a:pt x="20" y="0"/>
                </a:lnTo>
                <a:lnTo>
                  <a:pt x="35" y="0"/>
                </a:lnTo>
                <a:lnTo>
                  <a:pt x="37" y="2"/>
                </a:lnTo>
                <a:lnTo>
                  <a:pt x="39" y="6"/>
                </a:lnTo>
                <a:lnTo>
                  <a:pt x="46" y="8"/>
                </a:lnTo>
                <a:lnTo>
                  <a:pt x="54" y="10"/>
                </a:lnTo>
                <a:lnTo>
                  <a:pt x="56" y="12"/>
                </a:lnTo>
                <a:lnTo>
                  <a:pt x="58" y="14"/>
                </a:lnTo>
                <a:lnTo>
                  <a:pt x="62" y="18"/>
                </a:lnTo>
                <a:lnTo>
                  <a:pt x="68" y="18"/>
                </a:lnTo>
                <a:lnTo>
                  <a:pt x="75" y="18"/>
                </a:lnTo>
                <a:lnTo>
                  <a:pt x="77" y="14"/>
                </a:lnTo>
                <a:lnTo>
                  <a:pt x="81" y="12"/>
                </a:lnTo>
                <a:lnTo>
                  <a:pt x="83" y="10"/>
                </a:lnTo>
                <a:lnTo>
                  <a:pt x="87" y="4"/>
                </a:lnTo>
                <a:lnTo>
                  <a:pt x="93" y="0"/>
                </a:lnTo>
                <a:lnTo>
                  <a:pt x="94" y="2"/>
                </a:lnTo>
                <a:lnTo>
                  <a:pt x="96" y="6"/>
                </a:lnTo>
                <a:lnTo>
                  <a:pt x="98" y="12"/>
                </a:lnTo>
                <a:lnTo>
                  <a:pt x="102" y="20"/>
                </a:lnTo>
                <a:lnTo>
                  <a:pt x="104" y="22"/>
                </a:lnTo>
                <a:lnTo>
                  <a:pt x="108" y="25"/>
                </a:lnTo>
                <a:lnTo>
                  <a:pt x="108" y="29"/>
                </a:lnTo>
                <a:lnTo>
                  <a:pt x="108" y="35"/>
                </a:lnTo>
                <a:lnTo>
                  <a:pt x="104" y="37"/>
                </a:lnTo>
                <a:lnTo>
                  <a:pt x="102" y="39"/>
                </a:lnTo>
                <a:lnTo>
                  <a:pt x="94" y="60"/>
                </a:lnTo>
                <a:lnTo>
                  <a:pt x="87" y="83"/>
                </a:lnTo>
                <a:lnTo>
                  <a:pt x="85" y="85"/>
                </a:lnTo>
                <a:lnTo>
                  <a:pt x="83" y="87"/>
                </a:lnTo>
                <a:lnTo>
                  <a:pt x="75" y="87"/>
                </a:lnTo>
                <a:lnTo>
                  <a:pt x="68" y="8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49" name="Freeform 37"/>
          <p:cNvSpPr>
            <a:spLocks/>
          </p:cNvSpPr>
          <p:nvPr/>
        </p:nvSpPr>
        <p:spPr bwMode="auto">
          <a:xfrm>
            <a:off x="519113" y="3940175"/>
            <a:ext cx="341312" cy="366713"/>
          </a:xfrm>
          <a:custGeom>
            <a:avLst/>
            <a:gdLst>
              <a:gd name="T0" fmla="*/ 2147483647 w 241"/>
              <a:gd name="T1" fmla="*/ 2147483647 h 309"/>
              <a:gd name="T2" fmla="*/ 2147483647 w 241"/>
              <a:gd name="T3" fmla="*/ 2147483647 h 309"/>
              <a:gd name="T4" fmla="*/ 2147483647 w 241"/>
              <a:gd name="T5" fmla="*/ 2147483647 h 309"/>
              <a:gd name="T6" fmla="*/ 2147483647 w 241"/>
              <a:gd name="T7" fmla="*/ 2147483647 h 309"/>
              <a:gd name="T8" fmla="*/ 2147483647 w 241"/>
              <a:gd name="T9" fmla="*/ 2147483647 h 309"/>
              <a:gd name="T10" fmla="*/ 2147483647 w 241"/>
              <a:gd name="T11" fmla="*/ 2147483647 h 309"/>
              <a:gd name="T12" fmla="*/ 2147483647 w 241"/>
              <a:gd name="T13" fmla="*/ 2147483647 h 309"/>
              <a:gd name="T14" fmla="*/ 2147483647 w 241"/>
              <a:gd name="T15" fmla="*/ 2147483647 h 309"/>
              <a:gd name="T16" fmla="*/ 2147483647 w 241"/>
              <a:gd name="T17" fmla="*/ 2147483647 h 309"/>
              <a:gd name="T18" fmla="*/ 2147483647 w 241"/>
              <a:gd name="T19" fmla="*/ 2147483647 h 309"/>
              <a:gd name="T20" fmla="*/ 0 w 241"/>
              <a:gd name="T21" fmla="*/ 2147483647 h 309"/>
              <a:gd name="T22" fmla="*/ 0 w 241"/>
              <a:gd name="T23" fmla="*/ 2147483647 h 309"/>
              <a:gd name="T24" fmla="*/ 2147483647 w 241"/>
              <a:gd name="T25" fmla="*/ 2147483647 h 309"/>
              <a:gd name="T26" fmla="*/ 2147483647 w 241"/>
              <a:gd name="T27" fmla="*/ 2147483647 h 309"/>
              <a:gd name="T28" fmla="*/ 2147483647 w 241"/>
              <a:gd name="T29" fmla="*/ 2147483647 h 309"/>
              <a:gd name="T30" fmla="*/ 2147483647 w 241"/>
              <a:gd name="T31" fmla="*/ 2147483647 h 309"/>
              <a:gd name="T32" fmla="*/ 2147483647 w 241"/>
              <a:gd name="T33" fmla="*/ 2147483647 h 309"/>
              <a:gd name="T34" fmla="*/ 2147483647 w 241"/>
              <a:gd name="T35" fmla="*/ 2147483647 h 309"/>
              <a:gd name="T36" fmla="*/ 2147483647 w 241"/>
              <a:gd name="T37" fmla="*/ 2147483647 h 309"/>
              <a:gd name="T38" fmla="*/ 2147483647 w 241"/>
              <a:gd name="T39" fmla="*/ 2147483647 h 309"/>
              <a:gd name="T40" fmla="*/ 2147483647 w 241"/>
              <a:gd name="T41" fmla="*/ 2147483647 h 309"/>
              <a:gd name="T42" fmla="*/ 2147483647 w 241"/>
              <a:gd name="T43" fmla="*/ 2147483647 h 309"/>
              <a:gd name="T44" fmla="*/ 2147483647 w 241"/>
              <a:gd name="T45" fmla="*/ 2147483647 h 309"/>
              <a:gd name="T46" fmla="*/ 2147483647 w 241"/>
              <a:gd name="T47" fmla="*/ 2147483647 h 309"/>
              <a:gd name="T48" fmla="*/ 2147483647 w 241"/>
              <a:gd name="T49" fmla="*/ 0 h 309"/>
              <a:gd name="T50" fmla="*/ 2147483647 w 241"/>
              <a:gd name="T51" fmla="*/ 2147483647 h 309"/>
              <a:gd name="T52" fmla="*/ 2147483647 w 241"/>
              <a:gd name="T53" fmla="*/ 2147483647 h 309"/>
              <a:gd name="T54" fmla="*/ 2147483647 w 241"/>
              <a:gd name="T55" fmla="*/ 2147483647 h 309"/>
              <a:gd name="T56" fmla="*/ 2147483647 w 241"/>
              <a:gd name="T57" fmla="*/ 2147483647 h 309"/>
              <a:gd name="T58" fmla="*/ 2147483647 w 241"/>
              <a:gd name="T59" fmla="*/ 2147483647 h 309"/>
              <a:gd name="T60" fmla="*/ 2147483647 w 241"/>
              <a:gd name="T61" fmla="*/ 2147483647 h 309"/>
              <a:gd name="T62" fmla="*/ 2147483647 w 241"/>
              <a:gd name="T63" fmla="*/ 2147483647 h 309"/>
              <a:gd name="T64" fmla="*/ 2147483647 w 241"/>
              <a:gd name="T65" fmla="*/ 2147483647 h 309"/>
              <a:gd name="T66" fmla="*/ 2147483647 w 241"/>
              <a:gd name="T67" fmla="*/ 2147483647 h 309"/>
              <a:gd name="T68" fmla="*/ 2147483647 w 241"/>
              <a:gd name="T69" fmla="*/ 2147483647 h 309"/>
              <a:gd name="T70" fmla="*/ 2147483647 w 241"/>
              <a:gd name="T71" fmla="*/ 2147483647 h 309"/>
              <a:gd name="T72" fmla="*/ 2147483647 w 241"/>
              <a:gd name="T73" fmla="*/ 2147483647 h 309"/>
              <a:gd name="T74" fmla="*/ 2147483647 w 241"/>
              <a:gd name="T75" fmla="*/ 2147483647 h 309"/>
              <a:gd name="T76" fmla="*/ 2147483647 w 241"/>
              <a:gd name="T77" fmla="*/ 2147483647 h 309"/>
              <a:gd name="T78" fmla="*/ 2147483647 w 241"/>
              <a:gd name="T79" fmla="*/ 2147483647 h 309"/>
              <a:gd name="T80" fmla="*/ 2147483647 w 241"/>
              <a:gd name="T81" fmla="*/ 2147483647 h 309"/>
              <a:gd name="T82" fmla="*/ 2147483647 w 241"/>
              <a:gd name="T83" fmla="*/ 2147483647 h 309"/>
              <a:gd name="T84" fmla="*/ 2147483647 w 241"/>
              <a:gd name="T85" fmla="*/ 2147483647 h 309"/>
              <a:gd name="T86" fmla="*/ 2147483647 w 241"/>
              <a:gd name="T87" fmla="*/ 2147483647 h 309"/>
              <a:gd name="T88" fmla="*/ 2147483647 w 241"/>
              <a:gd name="T89" fmla="*/ 2147483647 h 309"/>
              <a:gd name="T90" fmla="*/ 2147483647 w 241"/>
              <a:gd name="T91" fmla="*/ 2147483647 h 309"/>
              <a:gd name="T92" fmla="*/ 2147483647 w 241"/>
              <a:gd name="T93" fmla="*/ 2147483647 h 309"/>
              <a:gd name="T94" fmla="*/ 2147483647 w 241"/>
              <a:gd name="T95" fmla="*/ 2147483647 h 309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41"/>
              <a:gd name="T145" fmla="*/ 0 h 309"/>
              <a:gd name="T146" fmla="*/ 241 w 241"/>
              <a:gd name="T147" fmla="*/ 309 h 309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41" h="309">
                <a:moveTo>
                  <a:pt x="159" y="309"/>
                </a:moveTo>
                <a:lnTo>
                  <a:pt x="155" y="307"/>
                </a:lnTo>
                <a:lnTo>
                  <a:pt x="153" y="305"/>
                </a:lnTo>
                <a:lnTo>
                  <a:pt x="145" y="301"/>
                </a:lnTo>
                <a:lnTo>
                  <a:pt x="140" y="299"/>
                </a:lnTo>
                <a:lnTo>
                  <a:pt x="136" y="297"/>
                </a:lnTo>
                <a:lnTo>
                  <a:pt x="134" y="296"/>
                </a:lnTo>
                <a:lnTo>
                  <a:pt x="128" y="292"/>
                </a:lnTo>
                <a:lnTo>
                  <a:pt x="115" y="292"/>
                </a:lnTo>
                <a:lnTo>
                  <a:pt x="101" y="292"/>
                </a:lnTo>
                <a:lnTo>
                  <a:pt x="95" y="296"/>
                </a:lnTo>
                <a:lnTo>
                  <a:pt x="94" y="297"/>
                </a:lnTo>
                <a:lnTo>
                  <a:pt x="92" y="299"/>
                </a:lnTo>
                <a:lnTo>
                  <a:pt x="88" y="299"/>
                </a:lnTo>
                <a:lnTo>
                  <a:pt x="86" y="299"/>
                </a:lnTo>
                <a:lnTo>
                  <a:pt x="82" y="294"/>
                </a:lnTo>
                <a:lnTo>
                  <a:pt x="78" y="290"/>
                </a:lnTo>
                <a:lnTo>
                  <a:pt x="71" y="290"/>
                </a:lnTo>
                <a:lnTo>
                  <a:pt x="57" y="290"/>
                </a:lnTo>
                <a:lnTo>
                  <a:pt x="51" y="290"/>
                </a:lnTo>
                <a:lnTo>
                  <a:pt x="47" y="290"/>
                </a:lnTo>
                <a:lnTo>
                  <a:pt x="42" y="271"/>
                </a:lnTo>
                <a:lnTo>
                  <a:pt x="38" y="251"/>
                </a:lnTo>
                <a:lnTo>
                  <a:pt x="32" y="226"/>
                </a:lnTo>
                <a:lnTo>
                  <a:pt x="28" y="202"/>
                </a:lnTo>
                <a:lnTo>
                  <a:pt x="23" y="188"/>
                </a:lnTo>
                <a:lnTo>
                  <a:pt x="19" y="173"/>
                </a:lnTo>
                <a:lnTo>
                  <a:pt x="13" y="150"/>
                </a:lnTo>
                <a:lnTo>
                  <a:pt x="9" y="125"/>
                </a:lnTo>
                <a:lnTo>
                  <a:pt x="3" y="102"/>
                </a:lnTo>
                <a:lnTo>
                  <a:pt x="0" y="77"/>
                </a:lnTo>
                <a:lnTo>
                  <a:pt x="0" y="71"/>
                </a:lnTo>
                <a:lnTo>
                  <a:pt x="0" y="67"/>
                </a:lnTo>
                <a:lnTo>
                  <a:pt x="0" y="61"/>
                </a:lnTo>
                <a:lnTo>
                  <a:pt x="0" y="58"/>
                </a:lnTo>
                <a:lnTo>
                  <a:pt x="0" y="48"/>
                </a:lnTo>
                <a:lnTo>
                  <a:pt x="0" y="38"/>
                </a:lnTo>
                <a:lnTo>
                  <a:pt x="9" y="38"/>
                </a:lnTo>
                <a:lnTo>
                  <a:pt x="19" y="38"/>
                </a:lnTo>
                <a:lnTo>
                  <a:pt x="19" y="42"/>
                </a:lnTo>
                <a:lnTo>
                  <a:pt x="19" y="48"/>
                </a:lnTo>
                <a:lnTo>
                  <a:pt x="23" y="48"/>
                </a:lnTo>
                <a:lnTo>
                  <a:pt x="28" y="48"/>
                </a:lnTo>
                <a:lnTo>
                  <a:pt x="32" y="58"/>
                </a:lnTo>
                <a:lnTo>
                  <a:pt x="38" y="67"/>
                </a:lnTo>
                <a:lnTo>
                  <a:pt x="42" y="71"/>
                </a:lnTo>
                <a:lnTo>
                  <a:pt x="47" y="77"/>
                </a:lnTo>
                <a:lnTo>
                  <a:pt x="47" y="71"/>
                </a:lnTo>
                <a:lnTo>
                  <a:pt x="47" y="67"/>
                </a:lnTo>
                <a:lnTo>
                  <a:pt x="57" y="67"/>
                </a:lnTo>
                <a:lnTo>
                  <a:pt x="67" y="67"/>
                </a:lnTo>
                <a:lnTo>
                  <a:pt x="71" y="61"/>
                </a:lnTo>
                <a:lnTo>
                  <a:pt x="76" y="58"/>
                </a:lnTo>
                <a:lnTo>
                  <a:pt x="76" y="52"/>
                </a:lnTo>
                <a:lnTo>
                  <a:pt x="76" y="48"/>
                </a:lnTo>
                <a:lnTo>
                  <a:pt x="80" y="48"/>
                </a:lnTo>
                <a:lnTo>
                  <a:pt x="86" y="48"/>
                </a:lnTo>
                <a:lnTo>
                  <a:pt x="90" y="48"/>
                </a:lnTo>
                <a:lnTo>
                  <a:pt x="95" y="48"/>
                </a:lnTo>
                <a:lnTo>
                  <a:pt x="99" y="48"/>
                </a:lnTo>
                <a:lnTo>
                  <a:pt x="105" y="48"/>
                </a:lnTo>
                <a:lnTo>
                  <a:pt x="115" y="52"/>
                </a:lnTo>
                <a:lnTo>
                  <a:pt x="124" y="58"/>
                </a:lnTo>
                <a:lnTo>
                  <a:pt x="130" y="52"/>
                </a:lnTo>
                <a:lnTo>
                  <a:pt x="134" y="48"/>
                </a:lnTo>
                <a:lnTo>
                  <a:pt x="134" y="42"/>
                </a:lnTo>
                <a:lnTo>
                  <a:pt x="134" y="38"/>
                </a:lnTo>
                <a:lnTo>
                  <a:pt x="134" y="33"/>
                </a:lnTo>
                <a:lnTo>
                  <a:pt x="134" y="29"/>
                </a:lnTo>
                <a:lnTo>
                  <a:pt x="130" y="29"/>
                </a:lnTo>
                <a:lnTo>
                  <a:pt x="124" y="29"/>
                </a:lnTo>
                <a:lnTo>
                  <a:pt x="124" y="14"/>
                </a:lnTo>
                <a:lnTo>
                  <a:pt x="124" y="0"/>
                </a:lnTo>
                <a:lnTo>
                  <a:pt x="130" y="0"/>
                </a:lnTo>
                <a:lnTo>
                  <a:pt x="134" y="0"/>
                </a:lnTo>
                <a:lnTo>
                  <a:pt x="140" y="4"/>
                </a:lnTo>
                <a:lnTo>
                  <a:pt x="143" y="10"/>
                </a:lnTo>
                <a:lnTo>
                  <a:pt x="153" y="14"/>
                </a:lnTo>
                <a:lnTo>
                  <a:pt x="163" y="19"/>
                </a:lnTo>
                <a:lnTo>
                  <a:pt x="168" y="23"/>
                </a:lnTo>
                <a:lnTo>
                  <a:pt x="172" y="29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2" y="38"/>
                </a:lnTo>
                <a:lnTo>
                  <a:pt x="186" y="42"/>
                </a:lnTo>
                <a:lnTo>
                  <a:pt x="188" y="48"/>
                </a:lnTo>
                <a:lnTo>
                  <a:pt x="189" y="50"/>
                </a:lnTo>
                <a:lnTo>
                  <a:pt x="191" y="52"/>
                </a:lnTo>
                <a:lnTo>
                  <a:pt x="205" y="56"/>
                </a:lnTo>
                <a:lnTo>
                  <a:pt x="216" y="58"/>
                </a:lnTo>
                <a:lnTo>
                  <a:pt x="218" y="60"/>
                </a:lnTo>
                <a:lnTo>
                  <a:pt x="220" y="63"/>
                </a:lnTo>
                <a:lnTo>
                  <a:pt x="224" y="65"/>
                </a:lnTo>
                <a:lnTo>
                  <a:pt x="226" y="67"/>
                </a:lnTo>
                <a:lnTo>
                  <a:pt x="228" y="69"/>
                </a:lnTo>
                <a:lnTo>
                  <a:pt x="232" y="73"/>
                </a:lnTo>
                <a:lnTo>
                  <a:pt x="232" y="86"/>
                </a:lnTo>
                <a:lnTo>
                  <a:pt x="232" y="102"/>
                </a:lnTo>
                <a:lnTo>
                  <a:pt x="228" y="104"/>
                </a:lnTo>
                <a:lnTo>
                  <a:pt x="226" y="106"/>
                </a:lnTo>
                <a:lnTo>
                  <a:pt x="224" y="109"/>
                </a:lnTo>
                <a:lnTo>
                  <a:pt x="222" y="115"/>
                </a:lnTo>
                <a:lnTo>
                  <a:pt x="224" y="123"/>
                </a:lnTo>
                <a:lnTo>
                  <a:pt x="226" y="125"/>
                </a:lnTo>
                <a:lnTo>
                  <a:pt x="228" y="127"/>
                </a:lnTo>
                <a:lnTo>
                  <a:pt x="232" y="131"/>
                </a:lnTo>
                <a:lnTo>
                  <a:pt x="234" y="136"/>
                </a:lnTo>
                <a:lnTo>
                  <a:pt x="236" y="144"/>
                </a:lnTo>
                <a:lnTo>
                  <a:pt x="237" y="148"/>
                </a:lnTo>
                <a:lnTo>
                  <a:pt x="241" y="150"/>
                </a:lnTo>
                <a:lnTo>
                  <a:pt x="241" y="154"/>
                </a:lnTo>
                <a:lnTo>
                  <a:pt x="241" y="159"/>
                </a:lnTo>
                <a:lnTo>
                  <a:pt x="237" y="161"/>
                </a:lnTo>
                <a:lnTo>
                  <a:pt x="236" y="163"/>
                </a:lnTo>
                <a:lnTo>
                  <a:pt x="232" y="173"/>
                </a:lnTo>
                <a:lnTo>
                  <a:pt x="226" y="184"/>
                </a:lnTo>
                <a:lnTo>
                  <a:pt x="224" y="180"/>
                </a:lnTo>
                <a:lnTo>
                  <a:pt x="220" y="179"/>
                </a:lnTo>
                <a:lnTo>
                  <a:pt x="216" y="179"/>
                </a:lnTo>
                <a:lnTo>
                  <a:pt x="212" y="179"/>
                </a:lnTo>
                <a:lnTo>
                  <a:pt x="209" y="180"/>
                </a:lnTo>
                <a:lnTo>
                  <a:pt x="207" y="184"/>
                </a:lnTo>
                <a:lnTo>
                  <a:pt x="205" y="186"/>
                </a:lnTo>
                <a:lnTo>
                  <a:pt x="203" y="188"/>
                </a:lnTo>
                <a:lnTo>
                  <a:pt x="199" y="190"/>
                </a:lnTo>
                <a:lnTo>
                  <a:pt x="197" y="194"/>
                </a:lnTo>
                <a:lnTo>
                  <a:pt x="197" y="207"/>
                </a:lnTo>
                <a:lnTo>
                  <a:pt x="197" y="223"/>
                </a:lnTo>
                <a:lnTo>
                  <a:pt x="199" y="225"/>
                </a:lnTo>
                <a:lnTo>
                  <a:pt x="203" y="226"/>
                </a:lnTo>
                <a:lnTo>
                  <a:pt x="203" y="246"/>
                </a:lnTo>
                <a:lnTo>
                  <a:pt x="203" y="265"/>
                </a:lnTo>
                <a:lnTo>
                  <a:pt x="199" y="269"/>
                </a:lnTo>
                <a:lnTo>
                  <a:pt x="197" y="271"/>
                </a:lnTo>
                <a:lnTo>
                  <a:pt x="189" y="273"/>
                </a:lnTo>
                <a:lnTo>
                  <a:pt x="182" y="274"/>
                </a:lnTo>
                <a:lnTo>
                  <a:pt x="180" y="278"/>
                </a:lnTo>
                <a:lnTo>
                  <a:pt x="178" y="280"/>
                </a:lnTo>
                <a:lnTo>
                  <a:pt x="176" y="292"/>
                </a:lnTo>
                <a:lnTo>
                  <a:pt x="172" y="305"/>
                </a:lnTo>
                <a:lnTo>
                  <a:pt x="170" y="307"/>
                </a:lnTo>
                <a:lnTo>
                  <a:pt x="168" y="309"/>
                </a:lnTo>
                <a:lnTo>
                  <a:pt x="163" y="309"/>
                </a:lnTo>
                <a:lnTo>
                  <a:pt x="159" y="30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0" name="Freeform 38"/>
          <p:cNvSpPr>
            <a:spLocks/>
          </p:cNvSpPr>
          <p:nvPr/>
        </p:nvSpPr>
        <p:spPr bwMode="auto">
          <a:xfrm>
            <a:off x="763588" y="3824288"/>
            <a:ext cx="438150" cy="412750"/>
          </a:xfrm>
          <a:custGeom>
            <a:avLst/>
            <a:gdLst>
              <a:gd name="T0" fmla="*/ 2147483647 w 311"/>
              <a:gd name="T1" fmla="*/ 2147483647 h 349"/>
              <a:gd name="T2" fmla="*/ 2147483647 w 311"/>
              <a:gd name="T3" fmla="*/ 2147483647 h 349"/>
              <a:gd name="T4" fmla="*/ 2147483647 w 311"/>
              <a:gd name="T5" fmla="*/ 2147483647 h 349"/>
              <a:gd name="T6" fmla="*/ 2147483647 w 311"/>
              <a:gd name="T7" fmla="*/ 2147483647 h 349"/>
              <a:gd name="T8" fmla="*/ 2147483647 w 311"/>
              <a:gd name="T9" fmla="*/ 2147483647 h 349"/>
              <a:gd name="T10" fmla="*/ 2147483647 w 311"/>
              <a:gd name="T11" fmla="*/ 2147483647 h 349"/>
              <a:gd name="T12" fmla="*/ 2147483647 w 311"/>
              <a:gd name="T13" fmla="*/ 2147483647 h 349"/>
              <a:gd name="T14" fmla="*/ 2147483647 w 311"/>
              <a:gd name="T15" fmla="*/ 2147483647 h 349"/>
              <a:gd name="T16" fmla="*/ 2147483647 w 311"/>
              <a:gd name="T17" fmla="*/ 2147483647 h 349"/>
              <a:gd name="T18" fmla="*/ 2147483647 w 311"/>
              <a:gd name="T19" fmla="*/ 2147483647 h 349"/>
              <a:gd name="T20" fmla="*/ 2147483647 w 311"/>
              <a:gd name="T21" fmla="*/ 2147483647 h 349"/>
              <a:gd name="T22" fmla="*/ 2147483647 w 311"/>
              <a:gd name="T23" fmla="*/ 2147483647 h 349"/>
              <a:gd name="T24" fmla="*/ 2147483647 w 311"/>
              <a:gd name="T25" fmla="*/ 2147483647 h 349"/>
              <a:gd name="T26" fmla="*/ 2147483647 w 311"/>
              <a:gd name="T27" fmla="*/ 2147483647 h 349"/>
              <a:gd name="T28" fmla="*/ 2147483647 w 311"/>
              <a:gd name="T29" fmla="*/ 2147483647 h 349"/>
              <a:gd name="T30" fmla="*/ 2147483647 w 311"/>
              <a:gd name="T31" fmla="*/ 2147483647 h 349"/>
              <a:gd name="T32" fmla="*/ 2147483647 w 311"/>
              <a:gd name="T33" fmla="*/ 2147483647 h 349"/>
              <a:gd name="T34" fmla="*/ 2147483647 w 311"/>
              <a:gd name="T35" fmla="*/ 2147483647 h 349"/>
              <a:gd name="T36" fmla="*/ 2147483647 w 311"/>
              <a:gd name="T37" fmla="*/ 2147483647 h 349"/>
              <a:gd name="T38" fmla="*/ 2147483647 w 311"/>
              <a:gd name="T39" fmla="*/ 2147483647 h 349"/>
              <a:gd name="T40" fmla="*/ 2147483647 w 311"/>
              <a:gd name="T41" fmla="*/ 2147483647 h 349"/>
              <a:gd name="T42" fmla="*/ 2147483647 w 311"/>
              <a:gd name="T43" fmla="*/ 2147483647 h 349"/>
              <a:gd name="T44" fmla="*/ 2147483647 w 311"/>
              <a:gd name="T45" fmla="*/ 2147483647 h 349"/>
              <a:gd name="T46" fmla="*/ 2147483647 w 311"/>
              <a:gd name="T47" fmla="*/ 2147483647 h 349"/>
              <a:gd name="T48" fmla="*/ 2147483647 w 311"/>
              <a:gd name="T49" fmla="*/ 2147483647 h 349"/>
              <a:gd name="T50" fmla="*/ 2147483647 w 311"/>
              <a:gd name="T51" fmla="*/ 2147483647 h 349"/>
              <a:gd name="T52" fmla="*/ 2147483647 w 311"/>
              <a:gd name="T53" fmla="*/ 2147483647 h 349"/>
              <a:gd name="T54" fmla="*/ 2147483647 w 311"/>
              <a:gd name="T55" fmla="*/ 2147483647 h 349"/>
              <a:gd name="T56" fmla="*/ 2147483647 w 311"/>
              <a:gd name="T57" fmla="*/ 2147483647 h 349"/>
              <a:gd name="T58" fmla="*/ 2147483647 w 311"/>
              <a:gd name="T59" fmla="*/ 0 h 349"/>
              <a:gd name="T60" fmla="*/ 2147483647 w 311"/>
              <a:gd name="T61" fmla="*/ 2147483647 h 349"/>
              <a:gd name="T62" fmla="*/ 2147483647 w 311"/>
              <a:gd name="T63" fmla="*/ 2147483647 h 349"/>
              <a:gd name="T64" fmla="*/ 2147483647 w 311"/>
              <a:gd name="T65" fmla="*/ 2147483647 h 349"/>
              <a:gd name="T66" fmla="*/ 2147483647 w 311"/>
              <a:gd name="T67" fmla="*/ 2147483647 h 349"/>
              <a:gd name="T68" fmla="*/ 2147483647 w 311"/>
              <a:gd name="T69" fmla="*/ 2147483647 h 349"/>
              <a:gd name="T70" fmla="*/ 2147483647 w 311"/>
              <a:gd name="T71" fmla="*/ 2147483647 h 349"/>
              <a:gd name="T72" fmla="*/ 2147483647 w 311"/>
              <a:gd name="T73" fmla="*/ 2147483647 h 349"/>
              <a:gd name="T74" fmla="*/ 2147483647 w 311"/>
              <a:gd name="T75" fmla="*/ 2147483647 h 349"/>
              <a:gd name="T76" fmla="*/ 2147483647 w 311"/>
              <a:gd name="T77" fmla="*/ 2147483647 h 349"/>
              <a:gd name="T78" fmla="*/ 2147483647 w 311"/>
              <a:gd name="T79" fmla="*/ 2147483647 h 349"/>
              <a:gd name="T80" fmla="*/ 2147483647 w 311"/>
              <a:gd name="T81" fmla="*/ 2147483647 h 349"/>
              <a:gd name="T82" fmla="*/ 2147483647 w 311"/>
              <a:gd name="T83" fmla="*/ 2147483647 h 349"/>
              <a:gd name="T84" fmla="*/ 2147483647 w 311"/>
              <a:gd name="T85" fmla="*/ 2147483647 h 349"/>
              <a:gd name="T86" fmla="*/ 2147483647 w 311"/>
              <a:gd name="T87" fmla="*/ 2147483647 h 349"/>
              <a:gd name="T88" fmla="*/ 2147483647 w 311"/>
              <a:gd name="T89" fmla="*/ 2147483647 h 349"/>
              <a:gd name="T90" fmla="*/ 2147483647 w 311"/>
              <a:gd name="T91" fmla="*/ 2147483647 h 349"/>
              <a:gd name="T92" fmla="*/ 2147483647 w 311"/>
              <a:gd name="T93" fmla="*/ 2147483647 h 349"/>
              <a:gd name="T94" fmla="*/ 2147483647 w 311"/>
              <a:gd name="T95" fmla="*/ 2147483647 h 349"/>
              <a:gd name="T96" fmla="*/ 2147483647 w 311"/>
              <a:gd name="T97" fmla="*/ 2147483647 h 349"/>
              <a:gd name="T98" fmla="*/ 2147483647 w 311"/>
              <a:gd name="T99" fmla="*/ 2147483647 h 349"/>
              <a:gd name="T100" fmla="*/ 2147483647 w 311"/>
              <a:gd name="T101" fmla="*/ 2147483647 h 349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11"/>
              <a:gd name="T154" fmla="*/ 0 h 349"/>
              <a:gd name="T155" fmla="*/ 311 w 311"/>
              <a:gd name="T156" fmla="*/ 349 h 349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11" h="349">
                <a:moveTo>
                  <a:pt x="209" y="349"/>
                </a:moveTo>
                <a:lnTo>
                  <a:pt x="205" y="346"/>
                </a:lnTo>
                <a:lnTo>
                  <a:pt x="202" y="346"/>
                </a:lnTo>
                <a:lnTo>
                  <a:pt x="200" y="346"/>
                </a:lnTo>
                <a:lnTo>
                  <a:pt x="198" y="348"/>
                </a:lnTo>
                <a:lnTo>
                  <a:pt x="196" y="348"/>
                </a:lnTo>
                <a:lnTo>
                  <a:pt x="194" y="348"/>
                </a:lnTo>
                <a:lnTo>
                  <a:pt x="190" y="344"/>
                </a:lnTo>
                <a:lnTo>
                  <a:pt x="184" y="340"/>
                </a:lnTo>
                <a:lnTo>
                  <a:pt x="182" y="338"/>
                </a:lnTo>
                <a:lnTo>
                  <a:pt x="182" y="340"/>
                </a:lnTo>
                <a:lnTo>
                  <a:pt x="181" y="342"/>
                </a:lnTo>
                <a:lnTo>
                  <a:pt x="181" y="344"/>
                </a:lnTo>
                <a:lnTo>
                  <a:pt x="179" y="344"/>
                </a:lnTo>
                <a:lnTo>
                  <a:pt x="177" y="344"/>
                </a:lnTo>
                <a:lnTo>
                  <a:pt x="175" y="340"/>
                </a:lnTo>
                <a:lnTo>
                  <a:pt x="163" y="330"/>
                </a:lnTo>
                <a:lnTo>
                  <a:pt x="150" y="319"/>
                </a:lnTo>
                <a:lnTo>
                  <a:pt x="140" y="311"/>
                </a:lnTo>
                <a:lnTo>
                  <a:pt x="131" y="305"/>
                </a:lnTo>
                <a:lnTo>
                  <a:pt x="123" y="300"/>
                </a:lnTo>
                <a:lnTo>
                  <a:pt x="115" y="298"/>
                </a:lnTo>
                <a:lnTo>
                  <a:pt x="108" y="296"/>
                </a:lnTo>
                <a:lnTo>
                  <a:pt x="100" y="294"/>
                </a:lnTo>
                <a:lnTo>
                  <a:pt x="96" y="288"/>
                </a:lnTo>
                <a:lnTo>
                  <a:pt x="96" y="282"/>
                </a:lnTo>
                <a:lnTo>
                  <a:pt x="94" y="282"/>
                </a:lnTo>
                <a:lnTo>
                  <a:pt x="92" y="282"/>
                </a:lnTo>
                <a:lnTo>
                  <a:pt x="90" y="278"/>
                </a:lnTo>
                <a:lnTo>
                  <a:pt x="88" y="277"/>
                </a:lnTo>
                <a:lnTo>
                  <a:pt x="79" y="271"/>
                </a:lnTo>
                <a:lnTo>
                  <a:pt x="69" y="267"/>
                </a:lnTo>
                <a:lnTo>
                  <a:pt x="71" y="265"/>
                </a:lnTo>
                <a:lnTo>
                  <a:pt x="73" y="261"/>
                </a:lnTo>
                <a:lnTo>
                  <a:pt x="77" y="259"/>
                </a:lnTo>
                <a:lnTo>
                  <a:pt x="77" y="252"/>
                </a:lnTo>
                <a:lnTo>
                  <a:pt x="77" y="246"/>
                </a:lnTo>
                <a:lnTo>
                  <a:pt x="73" y="242"/>
                </a:lnTo>
                <a:lnTo>
                  <a:pt x="71" y="240"/>
                </a:lnTo>
                <a:lnTo>
                  <a:pt x="69" y="238"/>
                </a:lnTo>
                <a:lnTo>
                  <a:pt x="65" y="230"/>
                </a:lnTo>
                <a:lnTo>
                  <a:pt x="64" y="223"/>
                </a:lnTo>
                <a:lnTo>
                  <a:pt x="62" y="221"/>
                </a:lnTo>
                <a:lnTo>
                  <a:pt x="60" y="219"/>
                </a:lnTo>
                <a:lnTo>
                  <a:pt x="60" y="213"/>
                </a:lnTo>
                <a:lnTo>
                  <a:pt x="60" y="209"/>
                </a:lnTo>
                <a:lnTo>
                  <a:pt x="62" y="206"/>
                </a:lnTo>
                <a:lnTo>
                  <a:pt x="64" y="204"/>
                </a:lnTo>
                <a:lnTo>
                  <a:pt x="64" y="184"/>
                </a:lnTo>
                <a:lnTo>
                  <a:pt x="64" y="165"/>
                </a:lnTo>
                <a:lnTo>
                  <a:pt x="62" y="163"/>
                </a:lnTo>
                <a:lnTo>
                  <a:pt x="60" y="161"/>
                </a:lnTo>
                <a:lnTo>
                  <a:pt x="56" y="158"/>
                </a:lnTo>
                <a:lnTo>
                  <a:pt x="54" y="156"/>
                </a:lnTo>
                <a:lnTo>
                  <a:pt x="52" y="154"/>
                </a:lnTo>
                <a:lnTo>
                  <a:pt x="48" y="150"/>
                </a:lnTo>
                <a:lnTo>
                  <a:pt x="37" y="148"/>
                </a:lnTo>
                <a:lnTo>
                  <a:pt x="25" y="146"/>
                </a:lnTo>
                <a:lnTo>
                  <a:pt x="21" y="144"/>
                </a:lnTo>
                <a:lnTo>
                  <a:pt x="19" y="140"/>
                </a:lnTo>
                <a:lnTo>
                  <a:pt x="19" y="138"/>
                </a:lnTo>
                <a:lnTo>
                  <a:pt x="19" y="136"/>
                </a:lnTo>
                <a:lnTo>
                  <a:pt x="19" y="131"/>
                </a:lnTo>
                <a:lnTo>
                  <a:pt x="19" y="127"/>
                </a:lnTo>
                <a:lnTo>
                  <a:pt x="29" y="121"/>
                </a:lnTo>
                <a:lnTo>
                  <a:pt x="40" y="117"/>
                </a:lnTo>
                <a:lnTo>
                  <a:pt x="40" y="112"/>
                </a:lnTo>
                <a:lnTo>
                  <a:pt x="40" y="108"/>
                </a:lnTo>
                <a:lnTo>
                  <a:pt x="25" y="102"/>
                </a:lnTo>
                <a:lnTo>
                  <a:pt x="10" y="98"/>
                </a:lnTo>
                <a:lnTo>
                  <a:pt x="6" y="92"/>
                </a:lnTo>
                <a:lnTo>
                  <a:pt x="0" y="88"/>
                </a:lnTo>
                <a:lnTo>
                  <a:pt x="0" y="83"/>
                </a:lnTo>
                <a:lnTo>
                  <a:pt x="0" y="79"/>
                </a:lnTo>
                <a:lnTo>
                  <a:pt x="6" y="79"/>
                </a:lnTo>
                <a:lnTo>
                  <a:pt x="10" y="79"/>
                </a:lnTo>
                <a:lnTo>
                  <a:pt x="16" y="73"/>
                </a:lnTo>
                <a:lnTo>
                  <a:pt x="19" y="69"/>
                </a:lnTo>
                <a:lnTo>
                  <a:pt x="25" y="69"/>
                </a:lnTo>
                <a:lnTo>
                  <a:pt x="31" y="69"/>
                </a:lnTo>
                <a:lnTo>
                  <a:pt x="35" y="69"/>
                </a:lnTo>
                <a:lnTo>
                  <a:pt x="40" y="69"/>
                </a:lnTo>
                <a:lnTo>
                  <a:pt x="40" y="73"/>
                </a:lnTo>
                <a:lnTo>
                  <a:pt x="42" y="77"/>
                </a:lnTo>
                <a:lnTo>
                  <a:pt x="48" y="79"/>
                </a:lnTo>
                <a:lnTo>
                  <a:pt x="60" y="79"/>
                </a:lnTo>
                <a:lnTo>
                  <a:pt x="60" y="73"/>
                </a:lnTo>
                <a:lnTo>
                  <a:pt x="60" y="69"/>
                </a:lnTo>
                <a:lnTo>
                  <a:pt x="65" y="73"/>
                </a:lnTo>
                <a:lnTo>
                  <a:pt x="71" y="77"/>
                </a:lnTo>
                <a:lnTo>
                  <a:pt x="73" y="85"/>
                </a:lnTo>
                <a:lnTo>
                  <a:pt x="79" y="98"/>
                </a:lnTo>
                <a:lnTo>
                  <a:pt x="92" y="98"/>
                </a:lnTo>
                <a:lnTo>
                  <a:pt x="108" y="98"/>
                </a:lnTo>
                <a:lnTo>
                  <a:pt x="111" y="98"/>
                </a:lnTo>
                <a:lnTo>
                  <a:pt x="117" y="98"/>
                </a:lnTo>
                <a:lnTo>
                  <a:pt x="127" y="92"/>
                </a:lnTo>
                <a:lnTo>
                  <a:pt x="136" y="88"/>
                </a:lnTo>
                <a:lnTo>
                  <a:pt x="136" y="83"/>
                </a:lnTo>
                <a:lnTo>
                  <a:pt x="136" y="79"/>
                </a:lnTo>
                <a:lnTo>
                  <a:pt x="136" y="73"/>
                </a:lnTo>
                <a:lnTo>
                  <a:pt x="136" y="69"/>
                </a:lnTo>
                <a:lnTo>
                  <a:pt x="140" y="64"/>
                </a:lnTo>
                <a:lnTo>
                  <a:pt x="146" y="60"/>
                </a:lnTo>
                <a:lnTo>
                  <a:pt x="156" y="54"/>
                </a:lnTo>
                <a:lnTo>
                  <a:pt x="165" y="50"/>
                </a:lnTo>
                <a:lnTo>
                  <a:pt x="169" y="44"/>
                </a:lnTo>
                <a:lnTo>
                  <a:pt x="175" y="39"/>
                </a:lnTo>
                <a:lnTo>
                  <a:pt x="179" y="35"/>
                </a:lnTo>
                <a:lnTo>
                  <a:pt x="184" y="29"/>
                </a:lnTo>
                <a:lnTo>
                  <a:pt x="188" y="25"/>
                </a:lnTo>
                <a:lnTo>
                  <a:pt x="194" y="19"/>
                </a:lnTo>
                <a:lnTo>
                  <a:pt x="200" y="16"/>
                </a:lnTo>
                <a:lnTo>
                  <a:pt x="204" y="10"/>
                </a:lnTo>
                <a:lnTo>
                  <a:pt x="204" y="6"/>
                </a:lnTo>
                <a:lnTo>
                  <a:pt x="204" y="0"/>
                </a:lnTo>
                <a:lnTo>
                  <a:pt x="209" y="0"/>
                </a:lnTo>
                <a:lnTo>
                  <a:pt x="213" y="0"/>
                </a:lnTo>
                <a:lnTo>
                  <a:pt x="215" y="0"/>
                </a:lnTo>
                <a:lnTo>
                  <a:pt x="219" y="0"/>
                </a:lnTo>
                <a:lnTo>
                  <a:pt x="221" y="2"/>
                </a:lnTo>
                <a:lnTo>
                  <a:pt x="223" y="6"/>
                </a:lnTo>
                <a:lnTo>
                  <a:pt x="230" y="8"/>
                </a:lnTo>
                <a:lnTo>
                  <a:pt x="238" y="10"/>
                </a:lnTo>
                <a:lnTo>
                  <a:pt x="240" y="14"/>
                </a:lnTo>
                <a:lnTo>
                  <a:pt x="242" y="16"/>
                </a:lnTo>
                <a:lnTo>
                  <a:pt x="269" y="17"/>
                </a:lnTo>
                <a:lnTo>
                  <a:pt x="296" y="19"/>
                </a:lnTo>
                <a:lnTo>
                  <a:pt x="298" y="23"/>
                </a:lnTo>
                <a:lnTo>
                  <a:pt x="301" y="25"/>
                </a:lnTo>
                <a:lnTo>
                  <a:pt x="303" y="33"/>
                </a:lnTo>
                <a:lnTo>
                  <a:pt x="305" y="39"/>
                </a:lnTo>
                <a:lnTo>
                  <a:pt x="307" y="42"/>
                </a:lnTo>
                <a:lnTo>
                  <a:pt x="311" y="44"/>
                </a:lnTo>
                <a:lnTo>
                  <a:pt x="311" y="48"/>
                </a:lnTo>
                <a:lnTo>
                  <a:pt x="311" y="54"/>
                </a:lnTo>
                <a:lnTo>
                  <a:pt x="307" y="56"/>
                </a:lnTo>
                <a:lnTo>
                  <a:pt x="305" y="60"/>
                </a:lnTo>
                <a:lnTo>
                  <a:pt x="303" y="62"/>
                </a:lnTo>
                <a:lnTo>
                  <a:pt x="301" y="64"/>
                </a:lnTo>
                <a:lnTo>
                  <a:pt x="298" y="65"/>
                </a:lnTo>
                <a:lnTo>
                  <a:pt x="296" y="69"/>
                </a:lnTo>
                <a:lnTo>
                  <a:pt x="294" y="75"/>
                </a:lnTo>
                <a:lnTo>
                  <a:pt x="292" y="83"/>
                </a:lnTo>
                <a:lnTo>
                  <a:pt x="288" y="85"/>
                </a:lnTo>
                <a:lnTo>
                  <a:pt x="286" y="88"/>
                </a:lnTo>
                <a:lnTo>
                  <a:pt x="284" y="113"/>
                </a:lnTo>
                <a:lnTo>
                  <a:pt x="280" y="140"/>
                </a:lnTo>
                <a:lnTo>
                  <a:pt x="278" y="144"/>
                </a:lnTo>
                <a:lnTo>
                  <a:pt x="276" y="146"/>
                </a:lnTo>
                <a:lnTo>
                  <a:pt x="250" y="148"/>
                </a:lnTo>
                <a:lnTo>
                  <a:pt x="223" y="150"/>
                </a:lnTo>
                <a:lnTo>
                  <a:pt x="221" y="154"/>
                </a:lnTo>
                <a:lnTo>
                  <a:pt x="219" y="156"/>
                </a:lnTo>
                <a:lnTo>
                  <a:pt x="219" y="165"/>
                </a:lnTo>
                <a:lnTo>
                  <a:pt x="219" y="175"/>
                </a:lnTo>
                <a:lnTo>
                  <a:pt x="221" y="177"/>
                </a:lnTo>
                <a:lnTo>
                  <a:pt x="223" y="179"/>
                </a:lnTo>
                <a:lnTo>
                  <a:pt x="225" y="183"/>
                </a:lnTo>
                <a:lnTo>
                  <a:pt x="229" y="184"/>
                </a:lnTo>
                <a:lnTo>
                  <a:pt x="230" y="186"/>
                </a:lnTo>
                <a:lnTo>
                  <a:pt x="232" y="190"/>
                </a:lnTo>
                <a:lnTo>
                  <a:pt x="232" y="194"/>
                </a:lnTo>
                <a:lnTo>
                  <a:pt x="232" y="200"/>
                </a:lnTo>
                <a:lnTo>
                  <a:pt x="230" y="202"/>
                </a:lnTo>
                <a:lnTo>
                  <a:pt x="229" y="204"/>
                </a:lnTo>
                <a:lnTo>
                  <a:pt x="229" y="219"/>
                </a:lnTo>
                <a:lnTo>
                  <a:pt x="229" y="232"/>
                </a:lnTo>
                <a:lnTo>
                  <a:pt x="230" y="234"/>
                </a:lnTo>
                <a:lnTo>
                  <a:pt x="232" y="238"/>
                </a:lnTo>
                <a:lnTo>
                  <a:pt x="236" y="244"/>
                </a:lnTo>
                <a:lnTo>
                  <a:pt x="238" y="252"/>
                </a:lnTo>
                <a:lnTo>
                  <a:pt x="240" y="255"/>
                </a:lnTo>
                <a:lnTo>
                  <a:pt x="242" y="257"/>
                </a:lnTo>
                <a:lnTo>
                  <a:pt x="246" y="259"/>
                </a:lnTo>
                <a:lnTo>
                  <a:pt x="248" y="261"/>
                </a:lnTo>
                <a:lnTo>
                  <a:pt x="250" y="265"/>
                </a:lnTo>
                <a:lnTo>
                  <a:pt x="252" y="267"/>
                </a:lnTo>
                <a:lnTo>
                  <a:pt x="253" y="269"/>
                </a:lnTo>
                <a:lnTo>
                  <a:pt x="257" y="271"/>
                </a:lnTo>
                <a:lnTo>
                  <a:pt x="259" y="275"/>
                </a:lnTo>
                <a:lnTo>
                  <a:pt x="261" y="277"/>
                </a:lnTo>
                <a:lnTo>
                  <a:pt x="271" y="280"/>
                </a:lnTo>
                <a:lnTo>
                  <a:pt x="280" y="286"/>
                </a:lnTo>
                <a:lnTo>
                  <a:pt x="278" y="288"/>
                </a:lnTo>
                <a:lnTo>
                  <a:pt x="276" y="292"/>
                </a:lnTo>
                <a:lnTo>
                  <a:pt x="275" y="298"/>
                </a:lnTo>
                <a:lnTo>
                  <a:pt x="273" y="305"/>
                </a:lnTo>
                <a:lnTo>
                  <a:pt x="269" y="307"/>
                </a:lnTo>
                <a:lnTo>
                  <a:pt x="267" y="311"/>
                </a:lnTo>
                <a:lnTo>
                  <a:pt x="255" y="313"/>
                </a:lnTo>
                <a:lnTo>
                  <a:pt x="242" y="315"/>
                </a:lnTo>
                <a:lnTo>
                  <a:pt x="240" y="317"/>
                </a:lnTo>
                <a:lnTo>
                  <a:pt x="238" y="321"/>
                </a:lnTo>
                <a:lnTo>
                  <a:pt x="230" y="321"/>
                </a:lnTo>
                <a:lnTo>
                  <a:pt x="223" y="321"/>
                </a:lnTo>
                <a:lnTo>
                  <a:pt x="223" y="326"/>
                </a:lnTo>
                <a:lnTo>
                  <a:pt x="223" y="334"/>
                </a:lnTo>
                <a:lnTo>
                  <a:pt x="221" y="336"/>
                </a:lnTo>
                <a:lnTo>
                  <a:pt x="219" y="340"/>
                </a:lnTo>
                <a:lnTo>
                  <a:pt x="215" y="342"/>
                </a:lnTo>
                <a:lnTo>
                  <a:pt x="213" y="344"/>
                </a:lnTo>
                <a:lnTo>
                  <a:pt x="211" y="346"/>
                </a:lnTo>
                <a:lnTo>
                  <a:pt x="209" y="34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1" name="Freeform 39"/>
          <p:cNvSpPr>
            <a:spLocks/>
          </p:cNvSpPr>
          <p:nvPr/>
        </p:nvSpPr>
        <p:spPr bwMode="auto">
          <a:xfrm>
            <a:off x="1076325" y="3778250"/>
            <a:ext cx="468313" cy="355600"/>
          </a:xfrm>
          <a:custGeom>
            <a:avLst/>
            <a:gdLst>
              <a:gd name="T0" fmla="*/ 2147483647 w 330"/>
              <a:gd name="T1" fmla="*/ 2147483647 h 299"/>
              <a:gd name="T2" fmla="*/ 2147483647 w 330"/>
              <a:gd name="T3" fmla="*/ 2147483647 h 299"/>
              <a:gd name="T4" fmla="*/ 2147483647 w 330"/>
              <a:gd name="T5" fmla="*/ 2147483647 h 299"/>
              <a:gd name="T6" fmla="*/ 2147483647 w 330"/>
              <a:gd name="T7" fmla="*/ 2147483647 h 299"/>
              <a:gd name="T8" fmla="*/ 2147483647 w 330"/>
              <a:gd name="T9" fmla="*/ 2147483647 h 299"/>
              <a:gd name="T10" fmla="*/ 2147483647 w 330"/>
              <a:gd name="T11" fmla="*/ 2147483647 h 299"/>
              <a:gd name="T12" fmla="*/ 2147483647 w 330"/>
              <a:gd name="T13" fmla="*/ 2147483647 h 299"/>
              <a:gd name="T14" fmla="*/ 0 w 330"/>
              <a:gd name="T15" fmla="*/ 2147483647 h 299"/>
              <a:gd name="T16" fmla="*/ 2147483647 w 330"/>
              <a:gd name="T17" fmla="*/ 2147483647 h 299"/>
              <a:gd name="T18" fmla="*/ 2147483647 w 330"/>
              <a:gd name="T19" fmla="*/ 2147483647 h 299"/>
              <a:gd name="T20" fmla="*/ 2147483647 w 330"/>
              <a:gd name="T21" fmla="*/ 2147483647 h 299"/>
              <a:gd name="T22" fmla="*/ 2147483647 w 330"/>
              <a:gd name="T23" fmla="*/ 2147483647 h 299"/>
              <a:gd name="T24" fmla="*/ 2147483647 w 330"/>
              <a:gd name="T25" fmla="*/ 2147483647 h 299"/>
              <a:gd name="T26" fmla="*/ 2147483647 w 330"/>
              <a:gd name="T27" fmla="*/ 2147483647 h 299"/>
              <a:gd name="T28" fmla="*/ 2147483647 w 330"/>
              <a:gd name="T29" fmla="*/ 2147483647 h 299"/>
              <a:gd name="T30" fmla="*/ 2147483647 w 330"/>
              <a:gd name="T31" fmla="*/ 2147483647 h 299"/>
              <a:gd name="T32" fmla="*/ 2147483647 w 330"/>
              <a:gd name="T33" fmla="*/ 2147483647 h 299"/>
              <a:gd name="T34" fmla="*/ 2147483647 w 330"/>
              <a:gd name="T35" fmla="*/ 2147483647 h 299"/>
              <a:gd name="T36" fmla="*/ 2147483647 w 330"/>
              <a:gd name="T37" fmla="*/ 2147483647 h 299"/>
              <a:gd name="T38" fmla="*/ 2147483647 w 330"/>
              <a:gd name="T39" fmla="*/ 2147483647 h 299"/>
              <a:gd name="T40" fmla="*/ 2147483647 w 330"/>
              <a:gd name="T41" fmla="*/ 2147483647 h 299"/>
              <a:gd name="T42" fmla="*/ 2147483647 w 330"/>
              <a:gd name="T43" fmla="*/ 2147483647 h 299"/>
              <a:gd name="T44" fmla="*/ 2147483647 w 330"/>
              <a:gd name="T45" fmla="*/ 0 h 299"/>
              <a:gd name="T46" fmla="*/ 2147483647 w 330"/>
              <a:gd name="T47" fmla="*/ 2147483647 h 299"/>
              <a:gd name="T48" fmla="*/ 2147483647 w 330"/>
              <a:gd name="T49" fmla="*/ 2147483647 h 299"/>
              <a:gd name="T50" fmla="*/ 2147483647 w 330"/>
              <a:gd name="T51" fmla="*/ 2147483647 h 299"/>
              <a:gd name="T52" fmla="*/ 2147483647 w 330"/>
              <a:gd name="T53" fmla="*/ 2147483647 h 299"/>
              <a:gd name="T54" fmla="*/ 2147483647 w 330"/>
              <a:gd name="T55" fmla="*/ 2147483647 h 299"/>
              <a:gd name="T56" fmla="*/ 2147483647 w 330"/>
              <a:gd name="T57" fmla="*/ 2147483647 h 299"/>
              <a:gd name="T58" fmla="*/ 2147483647 w 330"/>
              <a:gd name="T59" fmla="*/ 2147483647 h 299"/>
              <a:gd name="T60" fmla="*/ 2147483647 w 330"/>
              <a:gd name="T61" fmla="*/ 2147483647 h 299"/>
              <a:gd name="T62" fmla="*/ 2147483647 w 330"/>
              <a:gd name="T63" fmla="*/ 2147483647 h 299"/>
              <a:gd name="T64" fmla="*/ 2147483647 w 330"/>
              <a:gd name="T65" fmla="*/ 2147483647 h 299"/>
              <a:gd name="T66" fmla="*/ 2147483647 w 330"/>
              <a:gd name="T67" fmla="*/ 2147483647 h 299"/>
              <a:gd name="T68" fmla="*/ 2147483647 w 330"/>
              <a:gd name="T69" fmla="*/ 2147483647 h 299"/>
              <a:gd name="T70" fmla="*/ 2147483647 w 330"/>
              <a:gd name="T71" fmla="*/ 2147483647 h 299"/>
              <a:gd name="T72" fmla="*/ 2147483647 w 330"/>
              <a:gd name="T73" fmla="*/ 2147483647 h 299"/>
              <a:gd name="T74" fmla="*/ 2147483647 w 330"/>
              <a:gd name="T75" fmla="*/ 2147483647 h 299"/>
              <a:gd name="T76" fmla="*/ 2147483647 w 330"/>
              <a:gd name="T77" fmla="*/ 2147483647 h 299"/>
              <a:gd name="T78" fmla="*/ 2147483647 w 330"/>
              <a:gd name="T79" fmla="*/ 2147483647 h 299"/>
              <a:gd name="T80" fmla="*/ 2147483647 w 330"/>
              <a:gd name="T81" fmla="*/ 2147483647 h 299"/>
              <a:gd name="T82" fmla="*/ 2147483647 w 330"/>
              <a:gd name="T83" fmla="*/ 2147483647 h 299"/>
              <a:gd name="T84" fmla="*/ 2147483647 w 330"/>
              <a:gd name="T85" fmla="*/ 2147483647 h 299"/>
              <a:gd name="T86" fmla="*/ 2147483647 w 330"/>
              <a:gd name="T87" fmla="*/ 2147483647 h 299"/>
              <a:gd name="T88" fmla="*/ 2147483647 w 330"/>
              <a:gd name="T89" fmla="*/ 2147483647 h 299"/>
              <a:gd name="T90" fmla="*/ 2147483647 w 330"/>
              <a:gd name="T91" fmla="*/ 2147483647 h 299"/>
              <a:gd name="T92" fmla="*/ 2147483647 w 330"/>
              <a:gd name="T93" fmla="*/ 2147483647 h 299"/>
              <a:gd name="T94" fmla="*/ 2147483647 w 330"/>
              <a:gd name="T95" fmla="*/ 2147483647 h 299"/>
              <a:gd name="T96" fmla="*/ 2147483647 w 330"/>
              <a:gd name="T97" fmla="*/ 2147483647 h 299"/>
              <a:gd name="T98" fmla="*/ 2147483647 w 330"/>
              <a:gd name="T99" fmla="*/ 2147483647 h 299"/>
              <a:gd name="T100" fmla="*/ 2147483647 w 330"/>
              <a:gd name="T101" fmla="*/ 2147483647 h 299"/>
              <a:gd name="T102" fmla="*/ 2147483647 w 330"/>
              <a:gd name="T103" fmla="*/ 2147483647 h 299"/>
              <a:gd name="T104" fmla="*/ 2147483647 w 330"/>
              <a:gd name="T105" fmla="*/ 2147483647 h 299"/>
              <a:gd name="T106" fmla="*/ 2147483647 w 330"/>
              <a:gd name="T107" fmla="*/ 2147483647 h 299"/>
              <a:gd name="T108" fmla="*/ 2147483647 w 330"/>
              <a:gd name="T109" fmla="*/ 2147483647 h 299"/>
              <a:gd name="T110" fmla="*/ 2147483647 w 330"/>
              <a:gd name="T111" fmla="*/ 2147483647 h 299"/>
              <a:gd name="T112" fmla="*/ 2147483647 w 330"/>
              <a:gd name="T113" fmla="*/ 2147483647 h 299"/>
              <a:gd name="T114" fmla="*/ 2147483647 w 330"/>
              <a:gd name="T115" fmla="*/ 2147483647 h 299"/>
              <a:gd name="T116" fmla="*/ 2147483647 w 330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30"/>
              <a:gd name="T178" fmla="*/ 0 h 299"/>
              <a:gd name="T179" fmla="*/ 330 w 330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30" h="299">
                <a:moveTo>
                  <a:pt x="34" y="299"/>
                </a:moveTo>
                <a:lnTo>
                  <a:pt x="30" y="297"/>
                </a:lnTo>
                <a:lnTo>
                  <a:pt x="29" y="295"/>
                </a:lnTo>
                <a:lnTo>
                  <a:pt x="27" y="293"/>
                </a:lnTo>
                <a:lnTo>
                  <a:pt x="25" y="290"/>
                </a:lnTo>
                <a:lnTo>
                  <a:pt x="23" y="288"/>
                </a:lnTo>
                <a:lnTo>
                  <a:pt x="19" y="286"/>
                </a:lnTo>
                <a:lnTo>
                  <a:pt x="17" y="278"/>
                </a:lnTo>
                <a:lnTo>
                  <a:pt x="15" y="270"/>
                </a:lnTo>
                <a:lnTo>
                  <a:pt x="13" y="268"/>
                </a:lnTo>
                <a:lnTo>
                  <a:pt x="9" y="267"/>
                </a:lnTo>
                <a:lnTo>
                  <a:pt x="9" y="257"/>
                </a:lnTo>
                <a:lnTo>
                  <a:pt x="9" y="247"/>
                </a:lnTo>
                <a:lnTo>
                  <a:pt x="13" y="244"/>
                </a:lnTo>
                <a:lnTo>
                  <a:pt x="15" y="242"/>
                </a:lnTo>
                <a:lnTo>
                  <a:pt x="15" y="232"/>
                </a:lnTo>
                <a:lnTo>
                  <a:pt x="15" y="222"/>
                </a:lnTo>
                <a:lnTo>
                  <a:pt x="13" y="221"/>
                </a:lnTo>
                <a:lnTo>
                  <a:pt x="9" y="217"/>
                </a:lnTo>
                <a:lnTo>
                  <a:pt x="7" y="215"/>
                </a:lnTo>
                <a:lnTo>
                  <a:pt x="6" y="213"/>
                </a:lnTo>
                <a:lnTo>
                  <a:pt x="2" y="211"/>
                </a:lnTo>
                <a:lnTo>
                  <a:pt x="0" y="209"/>
                </a:lnTo>
                <a:lnTo>
                  <a:pt x="0" y="203"/>
                </a:lnTo>
                <a:lnTo>
                  <a:pt x="0" y="199"/>
                </a:lnTo>
                <a:lnTo>
                  <a:pt x="2" y="196"/>
                </a:lnTo>
                <a:lnTo>
                  <a:pt x="6" y="194"/>
                </a:lnTo>
                <a:lnTo>
                  <a:pt x="30" y="192"/>
                </a:lnTo>
                <a:lnTo>
                  <a:pt x="57" y="188"/>
                </a:lnTo>
                <a:lnTo>
                  <a:pt x="61" y="186"/>
                </a:lnTo>
                <a:lnTo>
                  <a:pt x="63" y="184"/>
                </a:lnTo>
                <a:lnTo>
                  <a:pt x="65" y="157"/>
                </a:lnTo>
                <a:lnTo>
                  <a:pt x="69" y="130"/>
                </a:lnTo>
                <a:lnTo>
                  <a:pt x="71" y="128"/>
                </a:lnTo>
                <a:lnTo>
                  <a:pt x="73" y="126"/>
                </a:lnTo>
                <a:lnTo>
                  <a:pt x="75" y="119"/>
                </a:lnTo>
                <a:lnTo>
                  <a:pt x="78" y="111"/>
                </a:lnTo>
                <a:lnTo>
                  <a:pt x="80" y="109"/>
                </a:lnTo>
                <a:lnTo>
                  <a:pt x="82" y="107"/>
                </a:lnTo>
                <a:lnTo>
                  <a:pt x="84" y="103"/>
                </a:lnTo>
                <a:lnTo>
                  <a:pt x="88" y="102"/>
                </a:lnTo>
                <a:lnTo>
                  <a:pt x="90" y="100"/>
                </a:lnTo>
                <a:lnTo>
                  <a:pt x="92" y="98"/>
                </a:lnTo>
                <a:lnTo>
                  <a:pt x="96" y="94"/>
                </a:lnTo>
                <a:lnTo>
                  <a:pt x="96" y="88"/>
                </a:lnTo>
                <a:lnTo>
                  <a:pt x="96" y="80"/>
                </a:lnTo>
                <a:lnTo>
                  <a:pt x="92" y="77"/>
                </a:lnTo>
                <a:lnTo>
                  <a:pt x="90" y="75"/>
                </a:lnTo>
                <a:lnTo>
                  <a:pt x="88" y="73"/>
                </a:lnTo>
                <a:lnTo>
                  <a:pt x="84" y="65"/>
                </a:lnTo>
                <a:lnTo>
                  <a:pt x="82" y="57"/>
                </a:lnTo>
                <a:lnTo>
                  <a:pt x="80" y="55"/>
                </a:lnTo>
                <a:lnTo>
                  <a:pt x="78" y="54"/>
                </a:lnTo>
                <a:lnTo>
                  <a:pt x="80" y="52"/>
                </a:lnTo>
                <a:lnTo>
                  <a:pt x="82" y="48"/>
                </a:lnTo>
                <a:lnTo>
                  <a:pt x="84" y="40"/>
                </a:lnTo>
                <a:lnTo>
                  <a:pt x="88" y="34"/>
                </a:lnTo>
                <a:lnTo>
                  <a:pt x="90" y="31"/>
                </a:lnTo>
                <a:lnTo>
                  <a:pt x="92" y="29"/>
                </a:lnTo>
                <a:lnTo>
                  <a:pt x="94" y="21"/>
                </a:lnTo>
                <a:lnTo>
                  <a:pt x="98" y="15"/>
                </a:lnTo>
                <a:lnTo>
                  <a:pt x="100" y="11"/>
                </a:lnTo>
                <a:lnTo>
                  <a:pt x="101" y="9"/>
                </a:lnTo>
                <a:lnTo>
                  <a:pt x="103" y="8"/>
                </a:lnTo>
                <a:lnTo>
                  <a:pt x="107" y="6"/>
                </a:lnTo>
                <a:lnTo>
                  <a:pt x="109" y="2"/>
                </a:lnTo>
                <a:lnTo>
                  <a:pt x="111" y="0"/>
                </a:lnTo>
                <a:lnTo>
                  <a:pt x="130" y="0"/>
                </a:lnTo>
                <a:lnTo>
                  <a:pt x="149" y="0"/>
                </a:lnTo>
                <a:lnTo>
                  <a:pt x="153" y="2"/>
                </a:lnTo>
                <a:lnTo>
                  <a:pt x="155" y="6"/>
                </a:lnTo>
                <a:lnTo>
                  <a:pt x="157" y="8"/>
                </a:lnTo>
                <a:lnTo>
                  <a:pt x="161" y="9"/>
                </a:lnTo>
                <a:lnTo>
                  <a:pt x="163" y="11"/>
                </a:lnTo>
                <a:lnTo>
                  <a:pt x="165" y="15"/>
                </a:lnTo>
                <a:lnTo>
                  <a:pt x="174" y="17"/>
                </a:lnTo>
                <a:lnTo>
                  <a:pt x="184" y="19"/>
                </a:lnTo>
                <a:lnTo>
                  <a:pt x="186" y="29"/>
                </a:lnTo>
                <a:lnTo>
                  <a:pt x="190" y="38"/>
                </a:lnTo>
                <a:lnTo>
                  <a:pt x="192" y="40"/>
                </a:lnTo>
                <a:lnTo>
                  <a:pt x="194" y="44"/>
                </a:lnTo>
                <a:lnTo>
                  <a:pt x="195" y="46"/>
                </a:lnTo>
                <a:lnTo>
                  <a:pt x="199" y="48"/>
                </a:lnTo>
                <a:lnTo>
                  <a:pt x="201" y="52"/>
                </a:lnTo>
                <a:lnTo>
                  <a:pt x="203" y="54"/>
                </a:lnTo>
                <a:lnTo>
                  <a:pt x="205" y="55"/>
                </a:lnTo>
                <a:lnTo>
                  <a:pt x="209" y="57"/>
                </a:lnTo>
                <a:lnTo>
                  <a:pt x="211" y="61"/>
                </a:lnTo>
                <a:lnTo>
                  <a:pt x="213" y="63"/>
                </a:lnTo>
                <a:lnTo>
                  <a:pt x="220" y="65"/>
                </a:lnTo>
                <a:lnTo>
                  <a:pt x="228" y="67"/>
                </a:lnTo>
                <a:lnTo>
                  <a:pt x="230" y="71"/>
                </a:lnTo>
                <a:lnTo>
                  <a:pt x="232" y="73"/>
                </a:lnTo>
                <a:lnTo>
                  <a:pt x="240" y="75"/>
                </a:lnTo>
                <a:lnTo>
                  <a:pt x="247" y="77"/>
                </a:lnTo>
                <a:lnTo>
                  <a:pt x="249" y="80"/>
                </a:lnTo>
                <a:lnTo>
                  <a:pt x="251" y="82"/>
                </a:lnTo>
                <a:lnTo>
                  <a:pt x="255" y="84"/>
                </a:lnTo>
                <a:lnTo>
                  <a:pt x="257" y="88"/>
                </a:lnTo>
                <a:lnTo>
                  <a:pt x="259" y="90"/>
                </a:lnTo>
                <a:lnTo>
                  <a:pt x="261" y="92"/>
                </a:lnTo>
                <a:lnTo>
                  <a:pt x="263" y="94"/>
                </a:lnTo>
                <a:lnTo>
                  <a:pt x="266" y="98"/>
                </a:lnTo>
                <a:lnTo>
                  <a:pt x="268" y="100"/>
                </a:lnTo>
                <a:lnTo>
                  <a:pt x="270" y="102"/>
                </a:lnTo>
                <a:lnTo>
                  <a:pt x="270" y="111"/>
                </a:lnTo>
                <a:lnTo>
                  <a:pt x="270" y="121"/>
                </a:lnTo>
                <a:lnTo>
                  <a:pt x="268" y="123"/>
                </a:lnTo>
                <a:lnTo>
                  <a:pt x="266" y="126"/>
                </a:lnTo>
                <a:lnTo>
                  <a:pt x="263" y="128"/>
                </a:lnTo>
                <a:lnTo>
                  <a:pt x="261" y="130"/>
                </a:lnTo>
                <a:lnTo>
                  <a:pt x="259" y="132"/>
                </a:lnTo>
                <a:lnTo>
                  <a:pt x="257" y="136"/>
                </a:lnTo>
                <a:lnTo>
                  <a:pt x="257" y="140"/>
                </a:lnTo>
                <a:lnTo>
                  <a:pt x="257" y="146"/>
                </a:lnTo>
                <a:lnTo>
                  <a:pt x="259" y="148"/>
                </a:lnTo>
                <a:lnTo>
                  <a:pt x="261" y="150"/>
                </a:lnTo>
                <a:lnTo>
                  <a:pt x="274" y="151"/>
                </a:lnTo>
                <a:lnTo>
                  <a:pt x="286" y="155"/>
                </a:lnTo>
                <a:lnTo>
                  <a:pt x="288" y="157"/>
                </a:lnTo>
                <a:lnTo>
                  <a:pt x="289" y="159"/>
                </a:lnTo>
                <a:lnTo>
                  <a:pt x="289" y="173"/>
                </a:lnTo>
                <a:lnTo>
                  <a:pt x="289" y="184"/>
                </a:lnTo>
                <a:lnTo>
                  <a:pt x="297" y="184"/>
                </a:lnTo>
                <a:lnTo>
                  <a:pt x="305" y="184"/>
                </a:lnTo>
                <a:lnTo>
                  <a:pt x="307" y="186"/>
                </a:lnTo>
                <a:lnTo>
                  <a:pt x="311" y="188"/>
                </a:lnTo>
                <a:lnTo>
                  <a:pt x="316" y="192"/>
                </a:lnTo>
                <a:lnTo>
                  <a:pt x="324" y="194"/>
                </a:lnTo>
                <a:lnTo>
                  <a:pt x="326" y="196"/>
                </a:lnTo>
                <a:lnTo>
                  <a:pt x="330" y="199"/>
                </a:lnTo>
                <a:lnTo>
                  <a:pt x="330" y="201"/>
                </a:lnTo>
                <a:lnTo>
                  <a:pt x="330" y="203"/>
                </a:lnTo>
                <a:lnTo>
                  <a:pt x="309" y="213"/>
                </a:lnTo>
                <a:lnTo>
                  <a:pt x="291" y="221"/>
                </a:lnTo>
                <a:lnTo>
                  <a:pt x="276" y="228"/>
                </a:lnTo>
                <a:lnTo>
                  <a:pt x="263" y="238"/>
                </a:lnTo>
                <a:lnTo>
                  <a:pt x="251" y="247"/>
                </a:lnTo>
                <a:lnTo>
                  <a:pt x="240" y="259"/>
                </a:lnTo>
                <a:lnTo>
                  <a:pt x="226" y="272"/>
                </a:lnTo>
                <a:lnTo>
                  <a:pt x="213" y="290"/>
                </a:lnTo>
                <a:lnTo>
                  <a:pt x="211" y="290"/>
                </a:lnTo>
                <a:lnTo>
                  <a:pt x="209" y="290"/>
                </a:lnTo>
                <a:lnTo>
                  <a:pt x="205" y="288"/>
                </a:lnTo>
                <a:lnTo>
                  <a:pt x="203" y="286"/>
                </a:lnTo>
                <a:lnTo>
                  <a:pt x="197" y="286"/>
                </a:lnTo>
                <a:lnTo>
                  <a:pt x="194" y="286"/>
                </a:lnTo>
                <a:lnTo>
                  <a:pt x="192" y="288"/>
                </a:lnTo>
                <a:lnTo>
                  <a:pt x="190" y="290"/>
                </a:lnTo>
                <a:lnTo>
                  <a:pt x="178" y="290"/>
                </a:lnTo>
                <a:lnTo>
                  <a:pt x="169" y="290"/>
                </a:lnTo>
                <a:lnTo>
                  <a:pt x="167" y="288"/>
                </a:lnTo>
                <a:lnTo>
                  <a:pt x="165" y="286"/>
                </a:lnTo>
                <a:lnTo>
                  <a:pt x="155" y="286"/>
                </a:lnTo>
                <a:lnTo>
                  <a:pt x="146" y="286"/>
                </a:lnTo>
                <a:lnTo>
                  <a:pt x="144" y="288"/>
                </a:lnTo>
                <a:lnTo>
                  <a:pt x="140" y="290"/>
                </a:lnTo>
                <a:lnTo>
                  <a:pt x="130" y="290"/>
                </a:lnTo>
                <a:lnTo>
                  <a:pt x="121" y="290"/>
                </a:lnTo>
                <a:lnTo>
                  <a:pt x="119" y="288"/>
                </a:lnTo>
                <a:lnTo>
                  <a:pt x="117" y="286"/>
                </a:lnTo>
                <a:lnTo>
                  <a:pt x="113" y="284"/>
                </a:lnTo>
                <a:lnTo>
                  <a:pt x="111" y="280"/>
                </a:lnTo>
                <a:lnTo>
                  <a:pt x="109" y="278"/>
                </a:lnTo>
                <a:lnTo>
                  <a:pt x="107" y="276"/>
                </a:lnTo>
                <a:lnTo>
                  <a:pt x="101" y="276"/>
                </a:lnTo>
                <a:lnTo>
                  <a:pt x="98" y="276"/>
                </a:lnTo>
                <a:lnTo>
                  <a:pt x="94" y="278"/>
                </a:lnTo>
                <a:lnTo>
                  <a:pt x="92" y="280"/>
                </a:lnTo>
                <a:lnTo>
                  <a:pt x="90" y="284"/>
                </a:lnTo>
                <a:lnTo>
                  <a:pt x="88" y="286"/>
                </a:lnTo>
                <a:lnTo>
                  <a:pt x="84" y="288"/>
                </a:lnTo>
                <a:lnTo>
                  <a:pt x="82" y="290"/>
                </a:lnTo>
                <a:lnTo>
                  <a:pt x="61" y="293"/>
                </a:lnTo>
                <a:lnTo>
                  <a:pt x="38" y="295"/>
                </a:lnTo>
                <a:lnTo>
                  <a:pt x="36" y="297"/>
                </a:lnTo>
                <a:lnTo>
                  <a:pt x="34" y="29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2" name="Freeform 40"/>
          <p:cNvSpPr>
            <a:spLocks/>
          </p:cNvSpPr>
          <p:nvPr/>
        </p:nvSpPr>
        <p:spPr bwMode="auto">
          <a:xfrm>
            <a:off x="1352550" y="3732213"/>
            <a:ext cx="490538" cy="366712"/>
          </a:xfrm>
          <a:custGeom>
            <a:avLst/>
            <a:gdLst>
              <a:gd name="T0" fmla="*/ 2147483647 w 349"/>
              <a:gd name="T1" fmla="*/ 2147483647 h 309"/>
              <a:gd name="T2" fmla="*/ 2147483647 w 349"/>
              <a:gd name="T3" fmla="*/ 2147483647 h 309"/>
              <a:gd name="T4" fmla="*/ 2147483647 w 349"/>
              <a:gd name="T5" fmla="*/ 2147483647 h 309"/>
              <a:gd name="T6" fmla="*/ 2147483647 w 349"/>
              <a:gd name="T7" fmla="*/ 2147483647 h 309"/>
              <a:gd name="T8" fmla="*/ 2147483647 w 349"/>
              <a:gd name="T9" fmla="*/ 2147483647 h 309"/>
              <a:gd name="T10" fmla="*/ 2147483647 w 349"/>
              <a:gd name="T11" fmla="*/ 2147483647 h 309"/>
              <a:gd name="T12" fmla="*/ 2147483647 w 349"/>
              <a:gd name="T13" fmla="*/ 2147483647 h 309"/>
              <a:gd name="T14" fmla="*/ 2147483647 w 349"/>
              <a:gd name="T15" fmla="*/ 2147483647 h 309"/>
              <a:gd name="T16" fmla="*/ 2147483647 w 349"/>
              <a:gd name="T17" fmla="*/ 2147483647 h 309"/>
              <a:gd name="T18" fmla="*/ 2147483647 w 349"/>
              <a:gd name="T19" fmla="*/ 2147483647 h 309"/>
              <a:gd name="T20" fmla="*/ 2147483647 w 349"/>
              <a:gd name="T21" fmla="*/ 2147483647 h 309"/>
              <a:gd name="T22" fmla="*/ 2147483647 w 349"/>
              <a:gd name="T23" fmla="*/ 2147483647 h 309"/>
              <a:gd name="T24" fmla="*/ 2147483647 w 349"/>
              <a:gd name="T25" fmla="*/ 2147483647 h 309"/>
              <a:gd name="T26" fmla="*/ 2147483647 w 349"/>
              <a:gd name="T27" fmla="*/ 2147483647 h 309"/>
              <a:gd name="T28" fmla="*/ 2147483647 w 349"/>
              <a:gd name="T29" fmla="*/ 2147483647 h 309"/>
              <a:gd name="T30" fmla="*/ 2147483647 w 349"/>
              <a:gd name="T31" fmla="*/ 2147483647 h 309"/>
              <a:gd name="T32" fmla="*/ 2147483647 w 349"/>
              <a:gd name="T33" fmla="*/ 2147483647 h 309"/>
              <a:gd name="T34" fmla="*/ 2147483647 w 349"/>
              <a:gd name="T35" fmla="*/ 2147483647 h 309"/>
              <a:gd name="T36" fmla="*/ 2147483647 w 349"/>
              <a:gd name="T37" fmla="*/ 2147483647 h 309"/>
              <a:gd name="T38" fmla="*/ 2147483647 w 349"/>
              <a:gd name="T39" fmla="*/ 2147483647 h 309"/>
              <a:gd name="T40" fmla="*/ 0 w 349"/>
              <a:gd name="T41" fmla="*/ 2147483647 h 309"/>
              <a:gd name="T42" fmla="*/ 2147483647 w 349"/>
              <a:gd name="T43" fmla="*/ 2147483647 h 309"/>
              <a:gd name="T44" fmla="*/ 2147483647 w 349"/>
              <a:gd name="T45" fmla="*/ 2147483647 h 309"/>
              <a:gd name="T46" fmla="*/ 2147483647 w 349"/>
              <a:gd name="T47" fmla="*/ 2147483647 h 309"/>
              <a:gd name="T48" fmla="*/ 2147483647 w 349"/>
              <a:gd name="T49" fmla="*/ 2147483647 h 309"/>
              <a:gd name="T50" fmla="*/ 2147483647 w 349"/>
              <a:gd name="T51" fmla="*/ 0 h 309"/>
              <a:gd name="T52" fmla="*/ 2147483647 w 349"/>
              <a:gd name="T53" fmla="*/ 2147483647 h 309"/>
              <a:gd name="T54" fmla="*/ 2147483647 w 349"/>
              <a:gd name="T55" fmla="*/ 2147483647 h 309"/>
              <a:gd name="T56" fmla="*/ 2147483647 w 349"/>
              <a:gd name="T57" fmla="*/ 2147483647 h 309"/>
              <a:gd name="T58" fmla="*/ 2147483647 w 349"/>
              <a:gd name="T59" fmla="*/ 2147483647 h 309"/>
              <a:gd name="T60" fmla="*/ 2147483647 w 349"/>
              <a:gd name="T61" fmla="*/ 2147483647 h 309"/>
              <a:gd name="T62" fmla="*/ 2147483647 w 349"/>
              <a:gd name="T63" fmla="*/ 2147483647 h 309"/>
              <a:gd name="T64" fmla="*/ 2147483647 w 349"/>
              <a:gd name="T65" fmla="*/ 2147483647 h 309"/>
              <a:gd name="T66" fmla="*/ 2147483647 w 349"/>
              <a:gd name="T67" fmla="*/ 2147483647 h 309"/>
              <a:gd name="T68" fmla="*/ 2147483647 w 349"/>
              <a:gd name="T69" fmla="*/ 2147483647 h 309"/>
              <a:gd name="T70" fmla="*/ 2147483647 w 349"/>
              <a:gd name="T71" fmla="*/ 2147483647 h 309"/>
              <a:gd name="T72" fmla="*/ 2147483647 w 349"/>
              <a:gd name="T73" fmla="*/ 2147483647 h 309"/>
              <a:gd name="T74" fmla="*/ 2147483647 w 349"/>
              <a:gd name="T75" fmla="*/ 2147483647 h 309"/>
              <a:gd name="T76" fmla="*/ 2147483647 w 349"/>
              <a:gd name="T77" fmla="*/ 2147483647 h 309"/>
              <a:gd name="T78" fmla="*/ 2147483647 w 349"/>
              <a:gd name="T79" fmla="*/ 2147483647 h 309"/>
              <a:gd name="T80" fmla="*/ 2147483647 w 349"/>
              <a:gd name="T81" fmla="*/ 2147483647 h 309"/>
              <a:gd name="T82" fmla="*/ 2147483647 w 349"/>
              <a:gd name="T83" fmla="*/ 2147483647 h 309"/>
              <a:gd name="T84" fmla="*/ 2147483647 w 349"/>
              <a:gd name="T85" fmla="*/ 2147483647 h 309"/>
              <a:gd name="T86" fmla="*/ 2147483647 w 349"/>
              <a:gd name="T87" fmla="*/ 2147483647 h 309"/>
              <a:gd name="T88" fmla="*/ 2147483647 w 349"/>
              <a:gd name="T89" fmla="*/ 2147483647 h 309"/>
              <a:gd name="T90" fmla="*/ 2147483647 w 349"/>
              <a:gd name="T91" fmla="*/ 2147483647 h 309"/>
              <a:gd name="T92" fmla="*/ 2147483647 w 349"/>
              <a:gd name="T93" fmla="*/ 2147483647 h 309"/>
              <a:gd name="T94" fmla="*/ 2147483647 w 349"/>
              <a:gd name="T95" fmla="*/ 2147483647 h 309"/>
              <a:gd name="T96" fmla="*/ 2147483647 w 349"/>
              <a:gd name="T97" fmla="*/ 2147483647 h 309"/>
              <a:gd name="T98" fmla="*/ 2147483647 w 349"/>
              <a:gd name="T99" fmla="*/ 2147483647 h 309"/>
              <a:gd name="T100" fmla="*/ 2147483647 w 349"/>
              <a:gd name="T101" fmla="*/ 2147483647 h 309"/>
              <a:gd name="T102" fmla="*/ 2147483647 w 349"/>
              <a:gd name="T103" fmla="*/ 2147483647 h 309"/>
              <a:gd name="T104" fmla="*/ 2147483647 w 349"/>
              <a:gd name="T105" fmla="*/ 2147483647 h 309"/>
              <a:gd name="T106" fmla="*/ 2147483647 w 349"/>
              <a:gd name="T107" fmla="*/ 2147483647 h 309"/>
              <a:gd name="T108" fmla="*/ 2147483647 w 349"/>
              <a:gd name="T109" fmla="*/ 2147483647 h 309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349"/>
              <a:gd name="T166" fmla="*/ 0 h 309"/>
              <a:gd name="T167" fmla="*/ 349 w 349"/>
              <a:gd name="T168" fmla="*/ 309 h 309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349" h="309">
                <a:moveTo>
                  <a:pt x="165" y="309"/>
                </a:moveTo>
                <a:lnTo>
                  <a:pt x="165" y="290"/>
                </a:lnTo>
                <a:lnTo>
                  <a:pt x="165" y="271"/>
                </a:lnTo>
                <a:lnTo>
                  <a:pt x="165" y="267"/>
                </a:lnTo>
                <a:lnTo>
                  <a:pt x="165" y="261"/>
                </a:lnTo>
                <a:lnTo>
                  <a:pt x="159" y="256"/>
                </a:lnTo>
                <a:lnTo>
                  <a:pt x="155" y="252"/>
                </a:lnTo>
                <a:lnTo>
                  <a:pt x="151" y="246"/>
                </a:lnTo>
                <a:lnTo>
                  <a:pt x="149" y="242"/>
                </a:lnTo>
                <a:lnTo>
                  <a:pt x="147" y="240"/>
                </a:lnTo>
                <a:lnTo>
                  <a:pt x="145" y="238"/>
                </a:lnTo>
                <a:lnTo>
                  <a:pt x="142" y="235"/>
                </a:lnTo>
                <a:lnTo>
                  <a:pt x="140" y="233"/>
                </a:lnTo>
                <a:lnTo>
                  <a:pt x="138" y="231"/>
                </a:lnTo>
                <a:lnTo>
                  <a:pt x="136" y="227"/>
                </a:lnTo>
                <a:lnTo>
                  <a:pt x="128" y="225"/>
                </a:lnTo>
                <a:lnTo>
                  <a:pt x="120" y="223"/>
                </a:lnTo>
                <a:lnTo>
                  <a:pt x="118" y="221"/>
                </a:lnTo>
                <a:lnTo>
                  <a:pt x="117" y="217"/>
                </a:lnTo>
                <a:lnTo>
                  <a:pt x="109" y="206"/>
                </a:lnTo>
                <a:lnTo>
                  <a:pt x="101" y="194"/>
                </a:lnTo>
                <a:lnTo>
                  <a:pt x="99" y="190"/>
                </a:lnTo>
                <a:lnTo>
                  <a:pt x="95" y="189"/>
                </a:lnTo>
                <a:lnTo>
                  <a:pt x="84" y="187"/>
                </a:lnTo>
                <a:lnTo>
                  <a:pt x="72" y="185"/>
                </a:lnTo>
                <a:lnTo>
                  <a:pt x="69" y="181"/>
                </a:lnTo>
                <a:lnTo>
                  <a:pt x="67" y="179"/>
                </a:lnTo>
                <a:lnTo>
                  <a:pt x="69" y="177"/>
                </a:lnTo>
                <a:lnTo>
                  <a:pt x="72" y="175"/>
                </a:lnTo>
                <a:lnTo>
                  <a:pt x="74" y="171"/>
                </a:lnTo>
                <a:lnTo>
                  <a:pt x="76" y="169"/>
                </a:lnTo>
                <a:lnTo>
                  <a:pt x="80" y="167"/>
                </a:lnTo>
                <a:lnTo>
                  <a:pt x="82" y="165"/>
                </a:lnTo>
                <a:lnTo>
                  <a:pt x="84" y="160"/>
                </a:lnTo>
                <a:lnTo>
                  <a:pt x="86" y="150"/>
                </a:lnTo>
                <a:lnTo>
                  <a:pt x="84" y="141"/>
                </a:lnTo>
                <a:lnTo>
                  <a:pt x="82" y="137"/>
                </a:lnTo>
                <a:lnTo>
                  <a:pt x="80" y="133"/>
                </a:lnTo>
                <a:lnTo>
                  <a:pt x="76" y="131"/>
                </a:lnTo>
                <a:lnTo>
                  <a:pt x="74" y="129"/>
                </a:lnTo>
                <a:lnTo>
                  <a:pt x="72" y="127"/>
                </a:lnTo>
                <a:lnTo>
                  <a:pt x="69" y="123"/>
                </a:lnTo>
                <a:lnTo>
                  <a:pt x="67" y="121"/>
                </a:lnTo>
                <a:lnTo>
                  <a:pt x="65" y="119"/>
                </a:lnTo>
                <a:lnTo>
                  <a:pt x="63" y="116"/>
                </a:lnTo>
                <a:lnTo>
                  <a:pt x="61" y="114"/>
                </a:lnTo>
                <a:lnTo>
                  <a:pt x="57" y="112"/>
                </a:lnTo>
                <a:lnTo>
                  <a:pt x="49" y="110"/>
                </a:lnTo>
                <a:lnTo>
                  <a:pt x="44" y="106"/>
                </a:lnTo>
                <a:lnTo>
                  <a:pt x="40" y="104"/>
                </a:lnTo>
                <a:lnTo>
                  <a:pt x="38" y="102"/>
                </a:lnTo>
                <a:lnTo>
                  <a:pt x="30" y="100"/>
                </a:lnTo>
                <a:lnTo>
                  <a:pt x="24" y="96"/>
                </a:lnTo>
                <a:lnTo>
                  <a:pt x="21" y="94"/>
                </a:lnTo>
                <a:lnTo>
                  <a:pt x="19" y="93"/>
                </a:lnTo>
                <a:lnTo>
                  <a:pt x="17" y="91"/>
                </a:lnTo>
                <a:lnTo>
                  <a:pt x="15" y="87"/>
                </a:lnTo>
                <a:lnTo>
                  <a:pt x="11" y="85"/>
                </a:lnTo>
                <a:lnTo>
                  <a:pt x="9" y="83"/>
                </a:lnTo>
                <a:lnTo>
                  <a:pt x="7" y="79"/>
                </a:lnTo>
                <a:lnTo>
                  <a:pt x="5" y="77"/>
                </a:lnTo>
                <a:lnTo>
                  <a:pt x="1" y="75"/>
                </a:lnTo>
                <a:lnTo>
                  <a:pt x="0" y="73"/>
                </a:lnTo>
                <a:lnTo>
                  <a:pt x="0" y="64"/>
                </a:lnTo>
                <a:lnTo>
                  <a:pt x="0" y="54"/>
                </a:lnTo>
                <a:lnTo>
                  <a:pt x="1" y="50"/>
                </a:lnTo>
                <a:lnTo>
                  <a:pt x="5" y="48"/>
                </a:lnTo>
                <a:lnTo>
                  <a:pt x="7" y="33"/>
                </a:lnTo>
                <a:lnTo>
                  <a:pt x="9" y="20"/>
                </a:lnTo>
                <a:lnTo>
                  <a:pt x="19" y="18"/>
                </a:lnTo>
                <a:lnTo>
                  <a:pt x="28" y="16"/>
                </a:lnTo>
                <a:lnTo>
                  <a:pt x="30" y="12"/>
                </a:lnTo>
                <a:lnTo>
                  <a:pt x="34" y="10"/>
                </a:lnTo>
                <a:lnTo>
                  <a:pt x="36" y="8"/>
                </a:lnTo>
                <a:lnTo>
                  <a:pt x="38" y="6"/>
                </a:lnTo>
                <a:lnTo>
                  <a:pt x="40" y="2"/>
                </a:lnTo>
                <a:lnTo>
                  <a:pt x="44" y="0"/>
                </a:lnTo>
                <a:lnTo>
                  <a:pt x="57" y="0"/>
                </a:lnTo>
                <a:lnTo>
                  <a:pt x="72" y="0"/>
                </a:lnTo>
                <a:lnTo>
                  <a:pt x="74" y="2"/>
                </a:lnTo>
                <a:lnTo>
                  <a:pt x="76" y="6"/>
                </a:lnTo>
                <a:lnTo>
                  <a:pt x="80" y="8"/>
                </a:lnTo>
                <a:lnTo>
                  <a:pt x="82" y="10"/>
                </a:lnTo>
                <a:lnTo>
                  <a:pt x="84" y="12"/>
                </a:lnTo>
                <a:lnTo>
                  <a:pt x="88" y="16"/>
                </a:lnTo>
                <a:lnTo>
                  <a:pt x="94" y="18"/>
                </a:lnTo>
                <a:lnTo>
                  <a:pt x="101" y="20"/>
                </a:lnTo>
                <a:lnTo>
                  <a:pt x="103" y="22"/>
                </a:lnTo>
                <a:lnTo>
                  <a:pt x="105" y="23"/>
                </a:lnTo>
                <a:lnTo>
                  <a:pt x="113" y="27"/>
                </a:lnTo>
                <a:lnTo>
                  <a:pt x="120" y="29"/>
                </a:lnTo>
                <a:lnTo>
                  <a:pt x="122" y="31"/>
                </a:lnTo>
                <a:lnTo>
                  <a:pt x="126" y="35"/>
                </a:lnTo>
                <a:lnTo>
                  <a:pt x="128" y="37"/>
                </a:lnTo>
                <a:lnTo>
                  <a:pt x="130" y="39"/>
                </a:lnTo>
                <a:lnTo>
                  <a:pt x="132" y="41"/>
                </a:lnTo>
                <a:lnTo>
                  <a:pt x="136" y="45"/>
                </a:lnTo>
                <a:lnTo>
                  <a:pt x="138" y="47"/>
                </a:lnTo>
                <a:lnTo>
                  <a:pt x="140" y="48"/>
                </a:lnTo>
                <a:lnTo>
                  <a:pt x="142" y="50"/>
                </a:lnTo>
                <a:lnTo>
                  <a:pt x="145" y="54"/>
                </a:lnTo>
                <a:lnTo>
                  <a:pt x="147" y="56"/>
                </a:lnTo>
                <a:lnTo>
                  <a:pt x="149" y="58"/>
                </a:lnTo>
                <a:lnTo>
                  <a:pt x="151" y="62"/>
                </a:lnTo>
                <a:lnTo>
                  <a:pt x="155" y="64"/>
                </a:lnTo>
                <a:lnTo>
                  <a:pt x="161" y="66"/>
                </a:lnTo>
                <a:lnTo>
                  <a:pt x="168" y="68"/>
                </a:lnTo>
                <a:lnTo>
                  <a:pt x="172" y="70"/>
                </a:lnTo>
                <a:lnTo>
                  <a:pt x="174" y="73"/>
                </a:lnTo>
                <a:lnTo>
                  <a:pt x="189" y="75"/>
                </a:lnTo>
                <a:lnTo>
                  <a:pt x="207" y="77"/>
                </a:lnTo>
                <a:lnTo>
                  <a:pt x="211" y="79"/>
                </a:lnTo>
                <a:lnTo>
                  <a:pt x="213" y="83"/>
                </a:lnTo>
                <a:lnTo>
                  <a:pt x="214" y="85"/>
                </a:lnTo>
                <a:lnTo>
                  <a:pt x="216" y="87"/>
                </a:lnTo>
                <a:lnTo>
                  <a:pt x="220" y="91"/>
                </a:lnTo>
                <a:lnTo>
                  <a:pt x="222" y="93"/>
                </a:lnTo>
                <a:lnTo>
                  <a:pt x="224" y="94"/>
                </a:lnTo>
                <a:lnTo>
                  <a:pt x="228" y="96"/>
                </a:lnTo>
                <a:lnTo>
                  <a:pt x="230" y="100"/>
                </a:lnTo>
                <a:lnTo>
                  <a:pt x="232" y="102"/>
                </a:lnTo>
                <a:lnTo>
                  <a:pt x="234" y="104"/>
                </a:lnTo>
                <a:lnTo>
                  <a:pt x="237" y="106"/>
                </a:lnTo>
                <a:lnTo>
                  <a:pt x="239" y="110"/>
                </a:lnTo>
                <a:lnTo>
                  <a:pt x="241" y="112"/>
                </a:lnTo>
                <a:lnTo>
                  <a:pt x="249" y="114"/>
                </a:lnTo>
                <a:lnTo>
                  <a:pt x="257" y="116"/>
                </a:lnTo>
                <a:lnTo>
                  <a:pt x="259" y="119"/>
                </a:lnTo>
                <a:lnTo>
                  <a:pt x="260" y="121"/>
                </a:lnTo>
                <a:lnTo>
                  <a:pt x="262" y="123"/>
                </a:lnTo>
                <a:lnTo>
                  <a:pt x="266" y="125"/>
                </a:lnTo>
                <a:lnTo>
                  <a:pt x="278" y="127"/>
                </a:lnTo>
                <a:lnTo>
                  <a:pt x="299" y="127"/>
                </a:lnTo>
                <a:lnTo>
                  <a:pt x="301" y="141"/>
                </a:lnTo>
                <a:lnTo>
                  <a:pt x="305" y="156"/>
                </a:lnTo>
                <a:lnTo>
                  <a:pt x="307" y="158"/>
                </a:lnTo>
                <a:lnTo>
                  <a:pt x="308" y="160"/>
                </a:lnTo>
                <a:lnTo>
                  <a:pt x="312" y="167"/>
                </a:lnTo>
                <a:lnTo>
                  <a:pt x="314" y="175"/>
                </a:lnTo>
                <a:lnTo>
                  <a:pt x="316" y="177"/>
                </a:lnTo>
                <a:lnTo>
                  <a:pt x="320" y="179"/>
                </a:lnTo>
                <a:lnTo>
                  <a:pt x="326" y="181"/>
                </a:lnTo>
                <a:lnTo>
                  <a:pt x="333" y="185"/>
                </a:lnTo>
                <a:lnTo>
                  <a:pt x="335" y="187"/>
                </a:lnTo>
                <a:lnTo>
                  <a:pt x="337" y="189"/>
                </a:lnTo>
                <a:lnTo>
                  <a:pt x="341" y="202"/>
                </a:lnTo>
                <a:lnTo>
                  <a:pt x="343" y="213"/>
                </a:lnTo>
                <a:lnTo>
                  <a:pt x="345" y="215"/>
                </a:lnTo>
                <a:lnTo>
                  <a:pt x="349" y="217"/>
                </a:lnTo>
                <a:lnTo>
                  <a:pt x="349" y="235"/>
                </a:lnTo>
                <a:lnTo>
                  <a:pt x="349" y="252"/>
                </a:lnTo>
                <a:lnTo>
                  <a:pt x="326" y="248"/>
                </a:lnTo>
                <a:lnTo>
                  <a:pt x="303" y="246"/>
                </a:lnTo>
                <a:lnTo>
                  <a:pt x="278" y="248"/>
                </a:lnTo>
                <a:lnTo>
                  <a:pt x="253" y="250"/>
                </a:lnTo>
                <a:lnTo>
                  <a:pt x="241" y="252"/>
                </a:lnTo>
                <a:lnTo>
                  <a:pt x="230" y="256"/>
                </a:lnTo>
                <a:lnTo>
                  <a:pt x="218" y="260"/>
                </a:lnTo>
                <a:lnTo>
                  <a:pt x="209" y="265"/>
                </a:lnTo>
                <a:lnTo>
                  <a:pt x="201" y="273"/>
                </a:lnTo>
                <a:lnTo>
                  <a:pt x="193" y="281"/>
                </a:lnTo>
                <a:lnTo>
                  <a:pt x="188" y="290"/>
                </a:lnTo>
                <a:lnTo>
                  <a:pt x="184" y="300"/>
                </a:lnTo>
                <a:lnTo>
                  <a:pt x="174" y="306"/>
                </a:lnTo>
                <a:lnTo>
                  <a:pt x="165" y="309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3" name="Freeform 41"/>
          <p:cNvSpPr>
            <a:spLocks/>
          </p:cNvSpPr>
          <p:nvPr/>
        </p:nvSpPr>
        <p:spPr bwMode="auto">
          <a:xfrm>
            <a:off x="1787525" y="3802063"/>
            <a:ext cx="312738" cy="239712"/>
          </a:xfrm>
          <a:custGeom>
            <a:avLst/>
            <a:gdLst>
              <a:gd name="T0" fmla="*/ 2147483647 w 223"/>
              <a:gd name="T1" fmla="*/ 2147483647 h 203"/>
              <a:gd name="T2" fmla="*/ 2147483647 w 223"/>
              <a:gd name="T3" fmla="*/ 2147483647 h 203"/>
              <a:gd name="T4" fmla="*/ 2147483647 w 223"/>
              <a:gd name="T5" fmla="*/ 2147483647 h 203"/>
              <a:gd name="T6" fmla="*/ 2147483647 w 223"/>
              <a:gd name="T7" fmla="*/ 2147483647 h 203"/>
              <a:gd name="T8" fmla="*/ 2147483647 w 223"/>
              <a:gd name="T9" fmla="*/ 2147483647 h 203"/>
              <a:gd name="T10" fmla="*/ 2147483647 w 223"/>
              <a:gd name="T11" fmla="*/ 2147483647 h 203"/>
              <a:gd name="T12" fmla="*/ 2147483647 w 223"/>
              <a:gd name="T13" fmla="*/ 2147483647 h 203"/>
              <a:gd name="T14" fmla="*/ 2147483647 w 223"/>
              <a:gd name="T15" fmla="*/ 2147483647 h 203"/>
              <a:gd name="T16" fmla="*/ 2147483647 w 223"/>
              <a:gd name="T17" fmla="*/ 2147483647 h 203"/>
              <a:gd name="T18" fmla="*/ 2147483647 w 223"/>
              <a:gd name="T19" fmla="*/ 2147483647 h 203"/>
              <a:gd name="T20" fmla="*/ 2147483647 w 223"/>
              <a:gd name="T21" fmla="*/ 2147483647 h 203"/>
              <a:gd name="T22" fmla="*/ 2147483647 w 223"/>
              <a:gd name="T23" fmla="*/ 2147483647 h 203"/>
              <a:gd name="T24" fmla="*/ 2147483647 w 223"/>
              <a:gd name="T25" fmla="*/ 2147483647 h 203"/>
              <a:gd name="T26" fmla="*/ 2147483647 w 223"/>
              <a:gd name="T27" fmla="*/ 2147483647 h 203"/>
              <a:gd name="T28" fmla="*/ 2147483647 w 223"/>
              <a:gd name="T29" fmla="*/ 2147483647 h 203"/>
              <a:gd name="T30" fmla="*/ 2147483647 w 223"/>
              <a:gd name="T31" fmla="*/ 2147483647 h 203"/>
              <a:gd name="T32" fmla="*/ 2147483647 w 223"/>
              <a:gd name="T33" fmla="*/ 2147483647 h 203"/>
              <a:gd name="T34" fmla="*/ 2147483647 w 223"/>
              <a:gd name="T35" fmla="*/ 2147483647 h 203"/>
              <a:gd name="T36" fmla="*/ 2147483647 w 223"/>
              <a:gd name="T37" fmla="*/ 2147483647 h 203"/>
              <a:gd name="T38" fmla="*/ 2147483647 w 223"/>
              <a:gd name="T39" fmla="*/ 2147483647 h 203"/>
              <a:gd name="T40" fmla="*/ 2147483647 w 223"/>
              <a:gd name="T41" fmla="*/ 2147483647 h 203"/>
              <a:gd name="T42" fmla="*/ 2147483647 w 223"/>
              <a:gd name="T43" fmla="*/ 2147483647 h 203"/>
              <a:gd name="T44" fmla="*/ 2147483647 w 223"/>
              <a:gd name="T45" fmla="*/ 2147483647 h 203"/>
              <a:gd name="T46" fmla="*/ 2147483647 w 223"/>
              <a:gd name="T47" fmla="*/ 2147483647 h 203"/>
              <a:gd name="T48" fmla="*/ 2147483647 w 223"/>
              <a:gd name="T49" fmla="*/ 2147483647 h 203"/>
              <a:gd name="T50" fmla="*/ 2147483647 w 223"/>
              <a:gd name="T51" fmla="*/ 2147483647 h 203"/>
              <a:gd name="T52" fmla="*/ 2147483647 w 223"/>
              <a:gd name="T53" fmla="*/ 2147483647 h 203"/>
              <a:gd name="T54" fmla="*/ 2147483647 w 223"/>
              <a:gd name="T55" fmla="*/ 2147483647 h 203"/>
              <a:gd name="T56" fmla="*/ 2147483647 w 223"/>
              <a:gd name="T57" fmla="*/ 2147483647 h 203"/>
              <a:gd name="T58" fmla="*/ 2147483647 w 223"/>
              <a:gd name="T59" fmla="*/ 2147483647 h 203"/>
              <a:gd name="T60" fmla="*/ 2147483647 w 223"/>
              <a:gd name="T61" fmla="*/ 2147483647 h 203"/>
              <a:gd name="T62" fmla="*/ 2147483647 w 223"/>
              <a:gd name="T63" fmla="*/ 2147483647 h 203"/>
              <a:gd name="T64" fmla="*/ 2147483647 w 223"/>
              <a:gd name="T65" fmla="*/ 2147483647 h 203"/>
              <a:gd name="T66" fmla="*/ 2147483647 w 223"/>
              <a:gd name="T67" fmla="*/ 2147483647 h 203"/>
              <a:gd name="T68" fmla="*/ 2147483647 w 223"/>
              <a:gd name="T69" fmla="*/ 2147483647 h 203"/>
              <a:gd name="T70" fmla="*/ 2147483647 w 223"/>
              <a:gd name="T71" fmla="*/ 2147483647 h 203"/>
              <a:gd name="T72" fmla="*/ 2147483647 w 223"/>
              <a:gd name="T73" fmla="*/ 2147483647 h 203"/>
              <a:gd name="T74" fmla="*/ 2147483647 w 223"/>
              <a:gd name="T75" fmla="*/ 2147483647 h 203"/>
              <a:gd name="T76" fmla="*/ 2147483647 w 223"/>
              <a:gd name="T77" fmla="*/ 2147483647 h 203"/>
              <a:gd name="T78" fmla="*/ 2147483647 w 223"/>
              <a:gd name="T79" fmla="*/ 2147483647 h 203"/>
              <a:gd name="T80" fmla="*/ 2147483647 w 223"/>
              <a:gd name="T81" fmla="*/ 2147483647 h 203"/>
              <a:gd name="T82" fmla="*/ 2147483647 w 223"/>
              <a:gd name="T83" fmla="*/ 2147483647 h 203"/>
              <a:gd name="T84" fmla="*/ 2147483647 w 223"/>
              <a:gd name="T85" fmla="*/ 2147483647 h 203"/>
              <a:gd name="T86" fmla="*/ 2147483647 w 223"/>
              <a:gd name="T87" fmla="*/ 2147483647 h 203"/>
              <a:gd name="T88" fmla="*/ 2147483647 w 223"/>
              <a:gd name="T89" fmla="*/ 2147483647 h 203"/>
              <a:gd name="T90" fmla="*/ 2147483647 w 223"/>
              <a:gd name="T91" fmla="*/ 2147483647 h 203"/>
              <a:gd name="T92" fmla="*/ 2147483647 w 223"/>
              <a:gd name="T93" fmla="*/ 2147483647 h 203"/>
              <a:gd name="T94" fmla="*/ 2147483647 w 223"/>
              <a:gd name="T95" fmla="*/ 2147483647 h 203"/>
              <a:gd name="T96" fmla="*/ 2147483647 w 223"/>
              <a:gd name="T97" fmla="*/ 2147483647 h 203"/>
              <a:gd name="T98" fmla="*/ 2147483647 w 223"/>
              <a:gd name="T99" fmla="*/ 2147483647 h 203"/>
              <a:gd name="T100" fmla="*/ 2147483647 w 223"/>
              <a:gd name="T101" fmla="*/ 2147483647 h 203"/>
              <a:gd name="T102" fmla="*/ 2147483647 w 223"/>
              <a:gd name="T103" fmla="*/ 2147483647 h 203"/>
              <a:gd name="T104" fmla="*/ 2147483647 w 223"/>
              <a:gd name="T105" fmla="*/ 2147483647 h 203"/>
              <a:gd name="T106" fmla="*/ 2147483647 w 223"/>
              <a:gd name="T107" fmla="*/ 2147483647 h 203"/>
              <a:gd name="T108" fmla="*/ 2147483647 w 223"/>
              <a:gd name="T109" fmla="*/ 2147483647 h 203"/>
              <a:gd name="T110" fmla="*/ 2147483647 w 223"/>
              <a:gd name="T111" fmla="*/ 2147483647 h 203"/>
              <a:gd name="T112" fmla="*/ 2147483647 w 223"/>
              <a:gd name="T113" fmla="*/ 2147483647 h 203"/>
              <a:gd name="T114" fmla="*/ 2147483647 w 223"/>
              <a:gd name="T115" fmla="*/ 2147483647 h 203"/>
              <a:gd name="T116" fmla="*/ 2147483647 w 223"/>
              <a:gd name="T117" fmla="*/ 2147483647 h 203"/>
              <a:gd name="T118" fmla="*/ 2147483647 w 223"/>
              <a:gd name="T119" fmla="*/ 2147483647 h 203"/>
              <a:gd name="T120" fmla="*/ 2147483647 w 223"/>
              <a:gd name="T121" fmla="*/ 2147483647 h 2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3"/>
              <a:gd name="T184" fmla="*/ 0 h 203"/>
              <a:gd name="T185" fmla="*/ 223 w 223"/>
              <a:gd name="T186" fmla="*/ 203 h 2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3" h="203">
                <a:moveTo>
                  <a:pt x="50" y="203"/>
                </a:moveTo>
                <a:lnTo>
                  <a:pt x="46" y="180"/>
                </a:lnTo>
                <a:lnTo>
                  <a:pt x="45" y="155"/>
                </a:lnTo>
                <a:lnTo>
                  <a:pt x="43" y="154"/>
                </a:lnTo>
                <a:lnTo>
                  <a:pt x="41" y="150"/>
                </a:lnTo>
                <a:lnTo>
                  <a:pt x="37" y="138"/>
                </a:lnTo>
                <a:lnTo>
                  <a:pt x="35" y="127"/>
                </a:lnTo>
                <a:lnTo>
                  <a:pt x="33" y="123"/>
                </a:lnTo>
                <a:lnTo>
                  <a:pt x="29" y="121"/>
                </a:lnTo>
                <a:lnTo>
                  <a:pt x="23" y="119"/>
                </a:lnTo>
                <a:lnTo>
                  <a:pt x="16" y="117"/>
                </a:lnTo>
                <a:lnTo>
                  <a:pt x="14" y="113"/>
                </a:lnTo>
                <a:lnTo>
                  <a:pt x="12" y="111"/>
                </a:lnTo>
                <a:lnTo>
                  <a:pt x="8" y="104"/>
                </a:lnTo>
                <a:lnTo>
                  <a:pt x="6" y="98"/>
                </a:lnTo>
                <a:lnTo>
                  <a:pt x="4" y="94"/>
                </a:lnTo>
                <a:lnTo>
                  <a:pt x="0" y="92"/>
                </a:lnTo>
                <a:lnTo>
                  <a:pt x="4" y="75"/>
                </a:lnTo>
                <a:lnTo>
                  <a:pt x="6" y="58"/>
                </a:lnTo>
                <a:lnTo>
                  <a:pt x="8" y="42"/>
                </a:lnTo>
                <a:lnTo>
                  <a:pt x="12" y="25"/>
                </a:lnTo>
                <a:lnTo>
                  <a:pt x="14" y="21"/>
                </a:lnTo>
                <a:lnTo>
                  <a:pt x="16" y="19"/>
                </a:lnTo>
                <a:lnTo>
                  <a:pt x="23" y="17"/>
                </a:lnTo>
                <a:lnTo>
                  <a:pt x="29" y="15"/>
                </a:lnTo>
                <a:lnTo>
                  <a:pt x="33" y="12"/>
                </a:lnTo>
                <a:lnTo>
                  <a:pt x="35" y="10"/>
                </a:lnTo>
                <a:lnTo>
                  <a:pt x="37" y="8"/>
                </a:lnTo>
                <a:lnTo>
                  <a:pt x="41" y="6"/>
                </a:lnTo>
                <a:lnTo>
                  <a:pt x="43" y="4"/>
                </a:lnTo>
                <a:lnTo>
                  <a:pt x="45" y="0"/>
                </a:lnTo>
                <a:lnTo>
                  <a:pt x="46" y="4"/>
                </a:lnTo>
                <a:lnTo>
                  <a:pt x="50" y="6"/>
                </a:lnTo>
                <a:lnTo>
                  <a:pt x="52" y="8"/>
                </a:lnTo>
                <a:lnTo>
                  <a:pt x="54" y="10"/>
                </a:lnTo>
                <a:lnTo>
                  <a:pt x="56" y="12"/>
                </a:lnTo>
                <a:lnTo>
                  <a:pt x="60" y="15"/>
                </a:lnTo>
                <a:lnTo>
                  <a:pt x="66" y="17"/>
                </a:lnTo>
                <a:lnTo>
                  <a:pt x="73" y="19"/>
                </a:lnTo>
                <a:lnTo>
                  <a:pt x="75" y="21"/>
                </a:lnTo>
                <a:lnTo>
                  <a:pt x="79" y="25"/>
                </a:lnTo>
                <a:lnTo>
                  <a:pt x="85" y="27"/>
                </a:lnTo>
                <a:lnTo>
                  <a:pt x="93" y="29"/>
                </a:lnTo>
                <a:lnTo>
                  <a:pt x="96" y="33"/>
                </a:lnTo>
                <a:lnTo>
                  <a:pt x="98" y="35"/>
                </a:lnTo>
                <a:lnTo>
                  <a:pt x="108" y="35"/>
                </a:lnTo>
                <a:lnTo>
                  <a:pt x="117" y="35"/>
                </a:lnTo>
                <a:lnTo>
                  <a:pt x="119" y="33"/>
                </a:lnTo>
                <a:lnTo>
                  <a:pt x="121" y="29"/>
                </a:lnTo>
                <a:lnTo>
                  <a:pt x="125" y="27"/>
                </a:lnTo>
                <a:lnTo>
                  <a:pt x="127" y="25"/>
                </a:lnTo>
                <a:lnTo>
                  <a:pt x="129" y="21"/>
                </a:lnTo>
                <a:lnTo>
                  <a:pt x="131" y="19"/>
                </a:lnTo>
                <a:lnTo>
                  <a:pt x="135" y="13"/>
                </a:lnTo>
                <a:lnTo>
                  <a:pt x="137" y="6"/>
                </a:lnTo>
                <a:lnTo>
                  <a:pt x="139" y="4"/>
                </a:lnTo>
                <a:lnTo>
                  <a:pt x="140" y="0"/>
                </a:lnTo>
                <a:lnTo>
                  <a:pt x="144" y="4"/>
                </a:lnTo>
                <a:lnTo>
                  <a:pt x="146" y="6"/>
                </a:lnTo>
                <a:lnTo>
                  <a:pt x="148" y="8"/>
                </a:lnTo>
                <a:lnTo>
                  <a:pt x="152" y="10"/>
                </a:lnTo>
                <a:lnTo>
                  <a:pt x="154" y="12"/>
                </a:lnTo>
                <a:lnTo>
                  <a:pt x="156" y="15"/>
                </a:lnTo>
                <a:lnTo>
                  <a:pt x="162" y="17"/>
                </a:lnTo>
                <a:lnTo>
                  <a:pt x="175" y="19"/>
                </a:lnTo>
                <a:lnTo>
                  <a:pt x="188" y="17"/>
                </a:lnTo>
                <a:lnTo>
                  <a:pt x="194" y="15"/>
                </a:lnTo>
                <a:lnTo>
                  <a:pt x="196" y="12"/>
                </a:lnTo>
                <a:lnTo>
                  <a:pt x="200" y="10"/>
                </a:lnTo>
                <a:lnTo>
                  <a:pt x="202" y="12"/>
                </a:lnTo>
                <a:lnTo>
                  <a:pt x="204" y="15"/>
                </a:lnTo>
                <a:lnTo>
                  <a:pt x="206" y="21"/>
                </a:lnTo>
                <a:lnTo>
                  <a:pt x="210" y="29"/>
                </a:lnTo>
                <a:lnTo>
                  <a:pt x="211" y="33"/>
                </a:lnTo>
                <a:lnTo>
                  <a:pt x="213" y="35"/>
                </a:lnTo>
                <a:lnTo>
                  <a:pt x="217" y="36"/>
                </a:lnTo>
                <a:lnTo>
                  <a:pt x="219" y="38"/>
                </a:lnTo>
                <a:lnTo>
                  <a:pt x="221" y="42"/>
                </a:lnTo>
                <a:lnTo>
                  <a:pt x="223" y="44"/>
                </a:lnTo>
                <a:lnTo>
                  <a:pt x="221" y="58"/>
                </a:lnTo>
                <a:lnTo>
                  <a:pt x="219" y="73"/>
                </a:lnTo>
                <a:lnTo>
                  <a:pt x="215" y="88"/>
                </a:lnTo>
                <a:lnTo>
                  <a:pt x="213" y="102"/>
                </a:lnTo>
                <a:lnTo>
                  <a:pt x="211" y="104"/>
                </a:lnTo>
                <a:lnTo>
                  <a:pt x="210" y="107"/>
                </a:lnTo>
                <a:lnTo>
                  <a:pt x="198" y="109"/>
                </a:lnTo>
                <a:lnTo>
                  <a:pt x="185" y="111"/>
                </a:lnTo>
                <a:lnTo>
                  <a:pt x="183" y="113"/>
                </a:lnTo>
                <a:lnTo>
                  <a:pt x="181" y="117"/>
                </a:lnTo>
                <a:lnTo>
                  <a:pt x="177" y="123"/>
                </a:lnTo>
                <a:lnTo>
                  <a:pt x="175" y="131"/>
                </a:lnTo>
                <a:lnTo>
                  <a:pt x="173" y="132"/>
                </a:lnTo>
                <a:lnTo>
                  <a:pt x="171" y="136"/>
                </a:lnTo>
                <a:lnTo>
                  <a:pt x="167" y="138"/>
                </a:lnTo>
                <a:lnTo>
                  <a:pt x="165" y="140"/>
                </a:lnTo>
                <a:lnTo>
                  <a:pt x="164" y="144"/>
                </a:lnTo>
                <a:lnTo>
                  <a:pt x="162" y="146"/>
                </a:lnTo>
                <a:lnTo>
                  <a:pt x="158" y="148"/>
                </a:lnTo>
                <a:lnTo>
                  <a:pt x="156" y="150"/>
                </a:lnTo>
                <a:lnTo>
                  <a:pt x="154" y="154"/>
                </a:lnTo>
                <a:lnTo>
                  <a:pt x="152" y="155"/>
                </a:lnTo>
                <a:lnTo>
                  <a:pt x="148" y="157"/>
                </a:lnTo>
                <a:lnTo>
                  <a:pt x="146" y="159"/>
                </a:lnTo>
                <a:lnTo>
                  <a:pt x="144" y="163"/>
                </a:lnTo>
                <a:lnTo>
                  <a:pt x="140" y="165"/>
                </a:lnTo>
                <a:lnTo>
                  <a:pt x="129" y="167"/>
                </a:lnTo>
                <a:lnTo>
                  <a:pt x="117" y="169"/>
                </a:lnTo>
                <a:lnTo>
                  <a:pt x="114" y="173"/>
                </a:lnTo>
                <a:lnTo>
                  <a:pt x="112" y="175"/>
                </a:lnTo>
                <a:lnTo>
                  <a:pt x="110" y="177"/>
                </a:lnTo>
                <a:lnTo>
                  <a:pt x="108" y="180"/>
                </a:lnTo>
                <a:lnTo>
                  <a:pt x="104" y="182"/>
                </a:lnTo>
                <a:lnTo>
                  <a:pt x="102" y="184"/>
                </a:lnTo>
                <a:lnTo>
                  <a:pt x="100" y="186"/>
                </a:lnTo>
                <a:lnTo>
                  <a:pt x="98" y="190"/>
                </a:lnTo>
                <a:lnTo>
                  <a:pt x="96" y="192"/>
                </a:lnTo>
                <a:lnTo>
                  <a:pt x="93" y="194"/>
                </a:lnTo>
                <a:lnTo>
                  <a:pt x="81" y="196"/>
                </a:lnTo>
                <a:lnTo>
                  <a:pt x="70" y="198"/>
                </a:lnTo>
                <a:lnTo>
                  <a:pt x="66" y="202"/>
                </a:lnTo>
                <a:lnTo>
                  <a:pt x="64" y="203"/>
                </a:lnTo>
                <a:lnTo>
                  <a:pt x="56" y="203"/>
                </a:lnTo>
                <a:lnTo>
                  <a:pt x="50" y="20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4" name="Freeform 42"/>
          <p:cNvSpPr>
            <a:spLocks/>
          </p:cNvSpPr>
          <p:nvPr/>
        </p:nvSpPr>
        <p:spPr bwMode="auto">
          <a:xfrm>
            <a:off x="1898650" y="3606800"/>
            <a:ext cx="382588" cy="322263"/>
          </a:xfrm>
          <a:custGeom>
            <a:avLst/>
            <a:gdLst>
              <a:gd name="T0" fmla="*/ 2147483647 w 271"/>
              <a:gd name="T1" fmla="*/ 2147483647 h 270"/>
              <a:gd name="T2" fmla="*/ 2147483647 w 271"/>
              <a:gd name="T3" fmla="*/ 2147483647 h 270"/>
              <a:gd name="T4" fmla="*/ 2147483647 w 271"/>
              <a:gd name="T5" fmla="*/ 2147483647 h 270"/>
              <a:gd name="T6" fmla="*/ 2147483647 w 271"/>
              <a:gd name="T7" fmla="*/ 2147483647 h 270"/>
              <a:gd name="T8" fmla="*/ 2147483647 w 271"/>
              <a:gd name="T9" fmla="*/ 2147483647 h 270"/>
              <a:gd name="T10" fmla="*/ 2147483647 w 271"/>
              <a:gd name="T11" fmla="*/ 2147483647 h 270"/>
              <a:gd name="T12" fmla="*/ 2147483647 w 271"/>
              <a:gd name="T13" fmla="*/ 2147483647 h 270"/>
              <a:gd name="T14" fmla="*/ 2147483647 w 271"/>
              <a:gd name="T15" fmla="*/ 2147483647 h 270"/>
              <a:gd name="T16" fmla="*/ 2147483647 w 271"/>
              <a:gd name="T17" fmla="*/ 2147483647 h 270"/>
              <a:gd name="T18" fmla="*/ 2147483647 w 271"/>
              <a:gd name="T19" fmla="*/ 2147483647 h 270"/>
              <a:gd name="T20" fmla="*/ 2147483647 w 271"/>
              <a:gd name="T21" fmla="*/ 2147483647 h 270"/>
              <a:gd name="T22" fmla="*/ 2147483647 w 271"/>
              <a:gd name="T23" fmla="*/ 2147483647 h 270"/>
              <a:gd name="T24" fmla="*/ 2147483647 w 271"/>
              <a:gd name="T25" fmla="*/ 2147483647 h 270"/>
              <a:gd name="T26" fmla="*/ 2147483647 w 271"/>
              <a:gd name="T27" fmla="*/ 2147483647 h 270"/>
              <a:gd name="T28" fmla="*/ 2147483647 w 271"/>
              <a:gd name="T29" fmla="*/ 2147483647 h 270"/>
              <a:gd name="T30" fmla="*/ 0 w 271"/>
              <a:gd name="T31" fmla="*/ 2147483647 h 270"/>
              <a:gd name="T32" fmla="*/ 2147483647 w 271"/>
              <a:gd name="T33" fmla="*/ 2147483647 h 270"/>
              <a:gd name="T34" fmla="*/ 2147483647 w 271"/>
              <a:gd name="T35" fmla="*/ 2147483647 h 270"/>
              <a:gd name="T36" fmla="*/ 2147483647 w 271"/>
              <a:gd name="T37" fmla="*/ 2147483647 h 270"/>
              <a:gd name="T38" fmla="*/ 2147483647 w 271"/>
              <a:gd name="T39" fmla="*/ 2147483647 h 270"/>
              <a:gd name="T40" fmla="*/ 2147483647 w 271"/>
              <a:gd name="T41" fmla="*/ 2147483647 h 270"/>
              <a:gd name="T42" fmla="*/ 2147483647 w 271"/>
              <a:gd name="T43" fmla="*/ 2147483647 h 270"/>
              <a:gd name="T44" fmla="*/ 2147483647 w 271"/>
              <a:gd name="T45" fmla="*/ 2147483647 h 270"/>
              <a:gd name="T46" fmla="*/ 2147483647 w 271"/>
              <a:gd name="T47" fmla="*/ 2147483647 h 270"/>
              <a:gd name="T48" fmla="*/ 2147483647 w 271"/>
              <a:gd name="T49" fmla="*/ 2147483647 h 270"/>
              <a:gd name="T50" fmla="*/ 2147483647 w 271"/>
              <a:gd name="T51" fmla="*/ 0 h 270"/>
              <a:gd name="T52" fmla="*/ 2147483647 w 271"/>
              <a:gd name="T53" fmla="*/ 2147483647 h 270"/>
              <a:gd name="T54" fmla="*/ 2147483647 w 271"/>
              <a:gd name="T55" fmla="*/ 2147483647 h 270"/>
              <a:gd name="T56" fmla="*/ 2147483647 w 271"/>
              <a:gd name="T57" fmla="*/ 2147483647 h 270"/>
              <a:gd name="T58" fmla="*/ 2147483647 w 271"/>
              <a:gd name="T59" fmla="*/ 2147483647 h 270"/>
              <a:gd name="T60" fmla="*/ 2147483647 w 271"/>
              <a:gd name="T61" fmla="*/ 2147483647 h 270"/>
              <a:gd name="T62" fmla="*/ 2147483647 w 271"/>
              <a:gd name="T63" fmla="*/ 2147483647 h 270"/>
              <a:gd name="T64" fmla="*/ 2147483647 w 271"/>
              <a:gd name="T65" fmla="*/ 2147483647 h 270"/>
              <a:gd name="T66" fmla="*/ 2147483647 w 271"/>
              <a:gd name="T67" fmla="*/ 2147483647 h 270"/>
              <a:gd name="T68" fmla="*/ 2147483647 w 271"/>
              <a:gd name="T69" fmla="*/ 2147483647 h 270"/>
              <a:gd name="T70" fmla="*/ 2147483647 w 271"/>
              <a:gd name="T71" fmla="*/ 2147483647 h 270"/>
              <a:gd name="T72" fmla="*/ 2147483647 w 271"/>
              <a:gd name="T73" fmla="*/ 2147483647 h 270"/>
              <a:gd name="T74" fmla="*/ 2147483647 w 271"/>
              <a:gd name="T75" fmla="*/ 2147483647 h 270"/>
              <a:gd name="T76" fmla="*/ 2147483647 w 271"/>
              <a:gd name="T77" fmla="*/ 2147483647 h 270"/>
              <a:gd name="T78" fmla="*/ 2147483647 w 271"/>
              <a:gd name="T79" fmla="*/ 2147483647 h 270"/>
              <a:gd name="T80" fmla="*/ 2147483647 w 271"/>
              <a:gd name="T81" fmla="*/ 2147483647 h 270"/>
              <a:gd name="T82" fmla="*/ 2147483647 w 271"/>
              <a:gd name="T83" fmla="*/ 2147483647 h 270"/>
              <a:gd name="T84" fmla="*/ 2147483647 w 271"/>
              <a:gd name="T85" fmla="*/ 2147483647 h 270"/>
              <a:gd name="T86" fmla="*/ 2147483647 w 271"/>
              <a:gd name="T87" fmla="*/ 2147483647 h 270"/>
              <a:gd name="T88" fmla="*/ 2147483647 w 271"/>
              <a:gd name="T89" fmla="*/ 2147483647 h 27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1"/>
              <a:gd name="T136" fmla="*/ 0 h 270"/>
              <a:gd name="T137" fmla="*/ 271 w 271"/>
              <a:gd name="T138" fmla="*/ 270 h 270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1" h="270">
                <a:moveTo>
                  <a:pt x="179" y="270"/>
                </a:moveTo>
                <a:lnTo>
                  <a:pt x="177" y="267"/>
                </a:lnTo>
                <a:lnTo>
                  <a:pt x="173" y="265"/>
                </a:lnTo>
                <a:lnTo>
                  <a:pt x="171" y="253"/>
                </a:lnTo>
                <a:lnTo>
                  <a:pt x="169" y="242"/>
                </a:lnTo>
                <a:lnTo>
                  <a:pt x="167" y="238"/>
                </a:lnTo>
                <a:lnTo>
                  <a:pt x="165" y="236"/>
                </a:lnTo>
                <a:lnTo>
                  <a:pt x="157" y="219"/>
                </a:lnTo>
                <a:lnTo>
                  <a:pt x="150" y="201"/>
                </a:lnTo>
                <a:lnTo>
                  <a:pt x="146" y="199"/>
                </a:lnTo>
                <a:lnTo>
                  <a:pt x="144" y="198"/>
                </a:lnTo>
                <a:lnTo>
                  <a:pt x="142" y="196"/>
                </a:lnTo>
                <a:lnTo>
                  <a:pt x="140" y="192"/>
                </a:lnTo>
                <a:lnTo>
                  <a:pt x="138" y="190"/>
                </a:lnTo>
                <a:lnTo>
                  <a:pt x="134" y="188"/>
                </a:lnTo>
                <a:lnTo>
                  <a:pt x="132" y="180"/>
                </a:lnTo>
                <a:lnTo>
                  <a:pt x="131" y="173"/>
                </a:lnTo>
                <a:lnTo>
                  <a:pt x="127" y="171"/>
                </a:lnTo>
                <a:lnTo>
                  <a:pt x="125" y="169"/>
                </a:lnTo>
                <a:lnTo>
                  <a:pt x="121" y="169"/>
                </a:lnTo>
                <a:lnTo>
                  <a:pt x="115" y="169"/>
                </a:lnTo>
                <a:lnTo>
                  <a:pt x="113" y="171"/>
                </a:lnTo>
                <a:lnTo>
                  <a:pt x="111" y="173"/>
                </a:lnTo>
                <a:lnTo>
                  <a:pt x="96" y="173"/>
                </a:lnTo>
                <a:lnTo>
                  <a:pt x="83" y="173"/>
                </a:lnTo>
                <a:lnTo>
                  <a:pt x="79" y="171"/>
                </a:lnTo>
                <a:lnTo>
                  <a:pt x="77" y="169"/>
                </a:lnTo>
                <a:lnTo>
                  <a:pt x="75" y="167"/>
                </a:lnTo>
                <a:lnTo>
                  <a:pt x="73" y="163"/>
                </a:lnTo>
                <a:lnTo>
                  <a:pt x="69" y="161"/>
                </a:lnTo>
                <a:lnTo>
                  <a:pt x="67" y="159"/>
                </a:lnTo>
                <a:lnTo>
                  <a:pt x="65" y="146"/>
                </a:lnTo>
                <a:lnTo>
                  <a:pt x="61" y="134"/>
                </a:lnTo>
                <a:lnTo>
                  <a:pt x="60" y="132"/>
                </a:lnTo>
                <a:lnTo>
                  <a:pt x="58" y="128"/>
                </a:lnTo>
                <a:lnTo>
                  <a:pt x="56" y="123"/>
                </a:lnTo>
                <a:lnTo>
                  <a:pt x="52" y="115"/>
                </a:lnTo>
                <a:lnTo>
                  <a:pt x="50" y="113"/>
                </a:lnTo>
                <a:lnTo>
                  <a:pt x="48" y="111"/>
                </a:lnTo>
                <a:lnTo>
                  <a:pt x="31" y="107"/>
                </a:lnTo>
                <a:lnTo>
                  <a:pt x="14" y="105"/>
                </a:lnTo>
                <a:lnTo>
                  <a:pt x="12" y="104"/>
                </a:lnTo>
                <a:lnTo>
                  <a:pt x="10" y="100"/>
                </a:lnTo>
                <a:lnTo>
                  <a:pt x="6" y="94"/>
                </a:lnTo>
                <a:lnTo>
                  <a:pt x="4" y="86"/>
                </a:lnTo>
                <a:lnTo>
                  <a:pt x="2" y="84"/>
                </a:lnTo>
                <a:lnTo>
                  <a:pt x="0" y="81"/>
                </a:lnTo>
                <a:lnTo>
                  <a:pt x="0" y="77"/>
                </a:lnTo>
                <a:lnTo>
                  <a:pt x="0" y="71"/>
                </a:lnTo>
                <a:lnTo>
                  <a:pt x="2" y="69"/>
                </a:lnTo>
                <a:lnTo>
                  <a:pt x="4" y="67"/>
                </a:lnTo>
                <a:lnTo>
                  <a:pt x="6" y="54"/>
                </a:lnTo>
                <a:lnTo>
                  <a:pt x="10" y="42"/>
                </a:lnTo>
                <a:lnTo>
                  <a:pt x="12" y="40"/>
                </a:lnTo>
                <a:lnTo>
                  <a:pt x="14" y="38"/>
                </a:lnTo>
                <a:lnTo>
                  <a:pt x="17" y="34"/>
                </a:lnTo>
                <a:lnTo>
                  <a:pt x="19" y="33"/>
                </a:lnTo>
                <a:lnTo>
                  <a:pt x="21" y="31"/>
                </a:lnTo>
                <a:lnTo>
                  <a:pt x="23" y="29"/>
                </a:lnTo>
                <a:lnTo>
                  <a:pt x="31" y="25"/>
                </a:lnTo>
                <a:lnTo>
                  <a:pt x="38" y="23"/>
                </a:lnTo>
                <a:lnTo>
                  <a:pt x="40" y="21"/>
                </a:lnTo>
                <a:lnTo>
                  <a:pt x="42" y="19"/>
                </a:lnTo>
                <a:lnTo>
                  <a:pt x="50" y="15"/>
                </a:lnTo>
                <a:lnTo>
                  <a:pt x="58" y="13"/>
                </a:lnTo>
                <a:lnTo>
                  <a:pt x="60" y="11"/>
                </a:lnTo>
                <a:lnTo>
                  <a:pt x="61" y="10"/>
                </a:lnTo>
                <a:lnTo>
                  <a:pt x="65" y="11"/>
                </a:lnTo>
                <a:lnTo>
                  <a:pt x="67" y="13"/>
                </a:lnTo>
                <a:lnTo>
                  <a:pt x="77" y="13"/>
                </a:lnTo>
                <a:lnTo>
                  <a:pt x="86" y="13"/>
                </a:lnTo>
                <a:lnTo>
                  <a:pt x="88" y="11"/>
                </a:lnTo>
                <a:lnTo>
                  <a:pt x="92" y="10"/>
                </a:lnTo>
                <a:lnTo>
                  <a:pt x="94" y="6"/>
                </a:lnTo>
                <a:lnTo>
                  <a:pt x="96" y="4"/>
                </a:lnTo>
                <a:lnTo>
                  <a:pt x="98" y="2"/>
                </a:lnTo>
                <a:lnTo>
                  <a:pt x="102" y="0"/>
                </a:lnTo>
                <a:lnTo>
                  <a:pt x="106" y="0"/>
                </a:lnTo>
                <a:lnTo>
                  <a:pt x="111" y="0"/>
                </a:lnTo>
                <a:lnTo>
                  <a:pt x="113" y="2"/>
                </a:lnTo>
                <a:lnTo>
                  <a:pt x="115" y="4"/>
                </a:lnTo>
                <a:lnTo>
                  <a:pt x="129" y="6"/>
                </a:lnTo>
                <a:lnTo>
                  <a:pt x="140" y="10"/>
                </a:lnTo>
                <a:lnTo>
                  <a:pt x="142" y="11"/>
                </a:lnTo>
                <a:lnTo>
                  <a:pt x="144" y="13"/>
                </a:lnTo>
                <a:lnTo>
                  <a:pt x="146" y="15"/>
                </a:lnTo>
                <a:lnTo>
                  <a:pt x="150" y="19"/>
                </a:lnTo>
                <a:lnTo>
                  <a:pt x="152" y="21"/>
                </a:lnTo>
                <a:lnTo>
                  <a:pt x="154" y="23"/>
                </a:lnTo>
                <a:lnTo>
                  <a:pt x="157" y="31"/>
                </a:lnTo>
                <a:lnTo>
                  <a:pt x="159" y="38"/>
                </a:lnTo>
                <a:lnTo>
                  <a:pt x="161" y="40"/>
                </a:lnTo>
                <a:lnTo>
                  <a:pt x="165" y="42"/>
                </a:lnTo>
                <a:lnTo>
                  <a:pt x="167" y="50"/>
                </a:lnTo>
                <a:lnTo>
                  <a:pt x="169" y="58"/>
                </a:lnTo>
                <a:lnTo>
                  <a:pt x="171" y="59"/>
                </a:lnTo>
                <a:lnTo>
                  <a:pt x="173" y="61"/>
                </a:lnTo>
                <a:lnTo>
                  <a:pt x="180" y="79"/>
                </a:lnTo>
                <a:lnTo>
                  <a:pt x="188" y="96"/>
                </a:lnTo>
                <a:lnTo>
                  <a:pt x="190" y="98"/>
                </a:lnTo>
                <a:lnTo>
                  <a:pt x="194" y="100"/>
                </a:lnTo>
                <a:lnTo>
                  <a:pt x="196" y="104"/>
                </a:lnTo>
                <a:lnTo>
                  <a:pt x="198" y="105"/>
                </a:lnTo>
                <a:lnTo>
                  <a:pt x="200" y="107"/>
                </a:lnTo>
                <a:lnTo>
                  <a:pt x="203" y="111"/>
                </a:lnTo>
                <a:lnTo>
                  <a:pt x="228" y="113"/>
                </a:lnTo>
                <a:lnTo>
                  <a:pt x="255" y="115"/>
                </a:lnTo>
                <a:lnTo>
                  <a:pt x="257" y="117"/>
                </a:lnTo>
                <a:lnTo>
                  <a:pt x="261" y="121"/>
                </a:lnTo>
                <a:lnTo>
                  <a:pt x="257" y="123"/>
                </a:lnTo>
                <a:lnTo>
                  <a:pt x="255" y="125"/>
                </a:lnTo>
                <a:lnTo>
                  <a:pt x="253" y="134"/>
                </a:lnTo>
                <a:lnTo>
                  <a:pt x="251" y="144"/>
                </a:lnTo>
                <a:lnTo>
                  <a:pt x="261" y="144"/>
                </a:lnTo>
                <a:lnTo>
                  <a:pt x="271" y="144"/>
                </a:lnTo>
                <a:lnTo>
                  <a:pt x="271" y="161"/>
                </a:lnTo>
                <a:lnTo>
                  <a:pt x="271" y="178"/>
                </a:lnTo>
                <a:lnTo>
                  <a:pt x="267" y="180"/>
                </a:lnTo>
                <a:lnTo>
                  <a:pt x="265" y="182"/>
                </a:lnTo>
                <a:lnTo>
                  <a:pt x="238" y="182"/>
                </a:lnTo>
                <a:lnTo>
                  <a:pt x="213" y="182"/>
                </a:lnTo>
                <a:lnTo>
                  <a:pt x="213" y="205"/>
                </a:lnTo>
                <a:lnTo>
                  <a:pt x="213" y="226"/>
                </a:lnTo>
                <a:lnTo>
                  <a:pt x="209" y="228"/>
                </a:lnTo>
                <a:lnTo>
                  <a:pt x="207" y="232"/>
                </a:lnTo>
                <a:lnTo>
                  <a:pt x="205" y="238"/>
                </a:lnTo>
                <a:lnTo>
                  <a:pt x="203" y="246"/>
                </a:lnTo>
                <a:lnTo>
                  <a:pt x="200" y="247"/>
                </a:lnTo>
                <a:lnTo>
                  <a:pt x="198" y="251"/>
                </a:lnTo>
                <a:lnTo>
                  <a:pt x="196" y="253"/>
                </a:lnTo>
                <a:lnTo>
                  <a:pt x="194" y="255"/>
                </a:lnTo>
                <a:lnTo>
                  <a:pt x="190" y="257"/>
                </a:lnTo>
                <a:lnTo>
                  <a:pt x="188" y="261"/>
                </a:lnTo>
                <a:lnTo>
                  <a:pt x="182" y="265"/>
                </a:lnTo>
                <a:lnTo>
                  <a:pt x="179" y="27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5" name="Freeform 43"/>
          <p:cNvSpPr>
            <a:spLocks/>
          </p:cNvSpPr>
          <p:nvPr/>
        </p:nvSpPr>
        <p:spPr bwMode="auto">
          <a:xfrm>
            <a:off x="1677988" y="3687763"/>
            <a:ext cx="300037" cy="182562"/>
          </a:xfrm>
          <a:custGeom>
            <a:avLst/>
            <a:gdLst>
              <a:gd name="T0" fmla="*/ 2147483647 w 213"/>
              <a:gd name="T1" fmla="*/ 2147483647 h 154"/>
              <a:gd name="T2" fmla="*/ 2147483647 w 213"/>
              <a:gd name="T3" fmla="*/ 2147483647 h 154"/>
              <a:gd name="T4" fmla="*/ 2147483647 w 213"/>
              <a:gd name="T5" fmla="*/ 2147483647 h 154"/>
              <a:gd name="T6" fmla="*/ 2147483647 w 213"/>
              <a:gd name="T7" fmla="*/ 2147483647 h 154"/>
              <a:gd name="T8" fmla="*/ 2147483647 w 213"/>
              <a:gd name="T9" fmla="*/ 2147483647 h 154"/>
              <a:gd name="T10" fmla="*/ 2147483647 w 213"/>
              <a:gd name="T11" fmla="*/ 2147483647 h 154"/>
              <a:gd name="T12" fmla="*/ 2147483647 w 213"/>
              <a:gd name="T13" fmla="*/ 2147483647 h 154"/>
              <a:gd name="T14" fmla="*/ 2147483647 w 213"/>
              <a:gd name="T15" fmla="*/ 2147483647 h 154"/>
              <a:gd name="T16" fmla="*/ 2147483647 w 213"/>
              <a:gd name="T17" fmla="*/ 2147483647 h 154"/>
              <a:gd name="T18" fmla="*/ 2147483647 w 213"/>
              <a:gd name="T19" fmla="*/ 2147483647 h 154"/>
              <a:gd name="T20" fmla="*/ 2147483647 w 213"/>
              <a:gd name="T21" fmla="*/ 2147483647 h 154"/>
              <a:gd name="T22" fmla="*/ 2147483647 w 213"/>
              <a:gd name="T23" fmla="*/ 2147483647 h 154"/>
              <a:gd name="T24" fmla="*/ 2147483647 w 213"/>
              <a:gd name="T25" fmla="*/ 2147483647 h 154"/>
              <a:gd name="T26" fmla="*/ 2147483647 w 213"/>
              <a:gd name="T27" fmla="*/ 2147483647 h 154"/>
              <a:gd name="T28" fmla="*/ 2147483647 w 213"/>
              <a:gd name="T29" fmla="*/ 2147483647 h 154"/>
              <a:gd name="T30" fmla="*/ 2147483647 w 213"/>
              <a:gd name="T31" fmla="*/ 2147483647 h 154"/>
              <a:gd name="T32" fmla="*/ 2147483647 w 213"/>
              <a:gd name="T33" fmla="*/ 2147483647 h 154"/>
              <a:gd name="T34" fmla="*/ 2147483647 w 213"/>
              <a:gd name="T35" fmla="*/ 2147483647 h 154"/>
              <a:gd name="T36" fmla="*/ 2147483647 w 213"/>
              <a:gd name="T37" fmla="*/ 2147483647 h 154"/>
              <a:gd name="T38" fmla="*/ 2147483647 w 213"/>
              <a:gd name="T39" fmla="*/ 2147483647 h 154"/>
              <a:gd name="T40" fmla="*/ 2147483647 w 213"/>
              <a:gd name="T41" fmla="*/ 0 h 154"/>
              <a:gd name="T42" fmla="*/ 2147483647 w 213"/>
              <a:gd name="T43" fmla="*/ 2147483647 h 154"/>
              <a:gd name="T44" fmla="*/ 2147483647 w 213"/>
              <a:gd name="T45" fmla="*/ 2147483647 h 154"/>
              <a:gd name="T46" fmla="*/ 2147483647 w 213"/>
              <a:gd name="T47" fmla="*/ 2147483647 h 154"/>
              <a:gd name="T48" fmla="*/ 2147483647 w 213"/>
              <a:gd name="T49" fmla="*/ 2147483647 h 154"/>
              <a:gd name="T50" fmla="*/ 2147483647 w 213"/>
              <a:gd name="T51" fmla="*/ 2147483647 h 154"/>
              <a:gd name="T52" fmla="*/ 2147483647 w 213"/>
              <a:gd name="T53" fmla="*/ 2147483647 h 154"/>
              <a:gd name="T54" fmla="*/ 2147483647 w 213"/>
              <a:gd name="T55" fmla="*/ 2147483647 h 154"/>
              <a:gd name="T56" fmla="*/ 2147483647 w 213"/>
              <a:gd name="T57" fmla="*/ 2147483647 h 154"/>
              <a:gd name="T58" fmla="*/ 2147483647 w 213"/>
              <a:gd name="T59" fmla="*/ 2147483647 h 154"/>
              <a:gd name="T60" fmla="*/ 2147483647 w 213"/>
              <a:gd name="T61" fmla="*/ 2147483647 h 154"/>
              <a:gd name="T62" fmla="*/ 2147483647 w 213"/>
              <a:gd name="T63" fmla="*/ 2147483647 h 154"/>
              <a:gd name="T64" fmla="*/ 2147483647 w 213"/>
              <a:gd name="T65" fmla="*/ 2147483647 h 154"/>
              <a:gd name="T66" fmla="*/ 2147483647 w 213"/>
              <a:gd name="T67" fmla="*/ 2147483647 h 154"/>
              <a:gd name="T68" fmla="*/ 2147483647 w 213"/>
              <a:gd name="T69" fmla="*/ 2147483647 h 154"/>
              <a:gd name="T70" fmla="*/ 2147483647 w 213"/>
              <a:gd name="T71" fmla="*/ 2147483647 h 154"/>
              <a:gd name="T72" fmla="*/ 2147483647 w 213"/>
              <a:gd name="T73" fmla="*/ 2147483647 h 154"/>
              <a:gd name="T74" fmla="*/ 2147483647 w 213"/>
              <a:gd name="T75" fmla="*/ 2147483647 h 154"/>
              <a:gd name="T76" fmla="*/ 2147483647 w 213"/>
              <a:gd name="T77" fmla="*/ 2147483647 h 154"/>
              <a:gd name="T78" fmla="*/ 2147483647 w 213"/>
              <a:gd name="T79" fmla="*/ 2147483647 h 154"/>
              <a:gd name="T80" fmla="*/ 2147483647 w 213"/>
              <a:gd name="T81" fmla="*/ 2147483647 h 154"/>
              <a:gd name="T82" fmla="*/ 2147483647 w 213"/>
              <a:gd name="T83" fmla="*/ 2147483647 h 154"/>
              <a:gd name="T84" fmla="*/ 2147483647 w 213"/>
              <a:gd name="T85" fmla="*/ 2147483647 h 154"/>
              <a:gd name="T86" fmla="*/ 2147483647 w 213"/>
              <a:gd name="T87" fmla="*/ 2147483647 h 154"/>
              <a:gd name="T88" fmla="*/ 2147483647 w 213"/>
              <a:gd name="T89" fmla="*/ 2147483647 h 154"/>
              <a:gd name="T90" fmla="*/ 2147483647 w 213"/>
              <a:gd name="T91" fmla="*/ 2147483647 h 154"/>
              <a:gd name="T92" fmla="*/ 2147483647 w 213"/>
              <a:gd name="T93" fmla="*/ 2147483647 h 154"/>
              <a:gd name="T94" fmla="*/ 2147483647 w 213"/>
              <a:gd name="T95" fmla="*/ 2147483647 h 154"/>
              <a:gd name="T96" fmla="*/ 2147483647 w 213"/>
              <a:gd name="T97" fmla="*/ 2147483647 h 154"/>
              <a:gd name="T98" fmla="*/ 2147483647 w 213"/>
              <a:gd name="T99" fmla="*/ 2147483647 h 154"/>
              <a:gd name="T100" fmla="*/ 2147483647 w 213"/>
              <a:gd name="T101" fmla="*/ 2147483647 h 154"/>
              <a:gd name="T102" fmla="*/ 2147483647 w 213"/>
              <a:gd name="T103" fmla="*/ 2147483647 h 154"/>
              <a:gd name="T104" fmla="*/ 2147483647 w 213"/>
              <a:gd name="T105" fmla="*/ 2147483647 h 154"/>
              <a:gd name="T106" fmla="*/ 2147483647 w 213"/>
              <a:gd name="T107" fmla="*/ 2147483647 h 15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13"/>
              <a:gd name="T163" fmla="*/ 0 h 154"/>
              <a:gd name="T164" fmla="*/ 213 w 213"/>
              <a:gd name="T165" fmla="*/ 154 h 15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13" h="154">
                <a:moveTo>
                  <a:pt x="34" y="154"/>
                </a:moveTo>
                <a:lnTo>
                  <a:pt x="30" y="152"/>
                </a:lnTo>
                <a:lnTo>
                  <a:pt x="28" y="150"/>
                </a:lnTo>
                <a:lnTo>
                  <a:pt x="21" y="148"/>
                </a:lnTo>
                <a:lnTo>
                  <a:pt x="15" y="144"/>
                </a:lnTo>
                <a:lnTo>
                  <a:pt x="11" y="142"/>
                </a:lnTo>
                <a:lnTo>
                  <a:pt x="9" y="140"/>
                </a:lnTo>
                <a:lnTo>
                  <a:pt x="7" y="138"/>
                </a:lnTo>
                <a:lnTo>
                  <a:pt x="5" y="134"/>
                </a:lnTo>
                <a:lnTo>
                  <a:pt x="2" y="132"/>
                </a:lnTo>
                <a:lnTo>
                  <a:pt x="0" y="131"/>
                </a:lnTo>
                <a:lnTo>
                  <a:pt x="2" y="129"/>
                </a:lnTo>
                <a:lnTo>
                  <a:pt x="5" y="125"/>
                </a:lnTo>
                <a:lnTo>
                  <a:pt x="7" y="123"/>
                </a:lnTo>
                <a:lnTo>
                  <a:pt x="9" y="121"/>
                </a:lnTo>
                <a:lnTo>
                  <a:pt x="11" y="117"/>
                </a:lnTo>
                <a:lnTo>
                  <a:pt x="15" y="115"/>
                </a:lnTo>
                <a:lnTo>
                  <a:pt x="17" y="113"/>
                </a:lnTo>
                <a:lnTo>
                  <a:pt x="19" y="111"/>
                </a:lnTo>
                <a:lnTo>
                  <a:pt x="21" y="108"/>
                </a:lnTo>
                <a:lnTo>
                  <a:pt x="25" y="106"/>
                </a:lnTo>
                <a:lnTo>
                  <a:pt x="27" y="104"/>
                </a:lnTo>
                <a:lnTo>
                  <a:pt x="28" y="102"/>
                </a:lnTo>
                <a:lnTo>
                  <a:pt x="30" y="100"/>
                </a:lnTo>
                <a:lnTo>
                  <a:pt x="34" y="96"/>
                </a:lnTo>
                <a:lnTo>
                  <a:pt x="36" y="85"/>
                </a:lnTo>
                <a:lnTo>
                  <a:pt x="38" y="58"/>
                </a:lnTo>
                <a:lnTo>
                  <a:pt x="36" y="31"/>
                </a:lnTo>
                <a:lnTo>
                  <a:pt x="34" y="19"/>
                </a:lnTo>
                <a:lnTo>
                  <a:pt x="30" y="17"/>
                </a:lnTo>
                <a:lnTo>
                  <a:pt x="28" y="14"/>
                </a:lnTo>
                <a:lnTo>
                  <a:pt x="28" y="10"/>
                </a:lnTo>
                <a:lnTo>
                  <a:pt x="28" y="4"/>
                </a:lnTo>
                <a:lnTo>
                  <a:pt x="30" y="2"/>
                </a:lnTo>
                <a:lnTo>
                  <a:pt x="34" y="0"/>
                </a:lnTo>
                <a:lnTo>
                  <a:pt x="36" y="2"/>
                </a:lnTo>
                <a:lnTo>
                  <a:pt x="38" y="4"/>
                </a:lnTo>
                <a:lnTo>
                  <a:pt x="57" y="4"/>
                </a:lnTo>
                <a:lnTo>
                  <a:pt x="76" y="4"/>
                </a:lnTo>
                <a:lnTo>
                  <a:pt x="80" y="2"/>
                </a:lnTo>
                <a:lnTo>
                  <a:pt x="82" y="0"/>
                </a:lnTo>
                <a:lnTo>
                  <a:pt x="92" y="0"/>
                </a:lnTo>
                <a:lnTo>
                  <a:pt x="101" y="0"/>
                </a:lnTo>
                <a:lnTo>
                  <a:pt x="103" y="2"/>
                </a:lnTo>
                <a:lnTo>
                  <a:pt x="105" y="4"/>
                </a:lnTo>
                <a:lnTo>
                  <a:pt x="109" y="8"/>
                </a:lnTo>
                <a:lnTo>
                  <a:pt x="111" y="10"/>
                </a:lnTo>
                <a:lnTo>
                  <a:pt x="113" y="12"/>
                </a:lnTo>
                <a:lnTo>
                  <a:pt x="117" y="14"/>
                </a:lnTo>
                <a:lnTo>
                  <a:pt x="132" y="17"/>
                </a:lnTo>
                <a:lnTo>
                  <a:pt x="149" y="19"/>
                </a:lnTo>
                <a:lnTo>
                  <a:pt x="151" y="21"/>
                </a:lnTo>
                <a:lnTo>
                  <a:pt x="155" y="23"/>
                </a:lnTo>
                <a:lnTo>
                  <a:pt x="157" y="31"/>
                </a:lnTo>
                <a:lnTo>
                  <a:pt x="159" y="38"/>
                </a:lnTo>
                <a:lnTo>
                  <a:pt x="161" y="40"/>
                </a:lnTo>
                <a:lnTo>
                  <a:pt x="165" y="44"/>
                </a:lnTo>
                <a:lnTo>
                  <a:pt x="182" y="46"/>
                </a:lnTo>
                <a:lnTo>
                  <a:pt x="197" y="48"/>
                </a:lnTo>
                <a:lnTo>
                  <a:pt x="201" y="50"/>
                </a:lnTo>
                <a:lnTo>
                  <a:pt x="203" y="54"/>
                </a:lnTo>
                <a:lnTo>
                  <a:pt x="205" y="60"/>
                </a:lnTo>
                <a:lnTo>
                  <a:pt x="207" y="67"/>
                </a:lnTo>
                <a:lnTo>
                  <a:pt x="211" y="69"/>
                </a:lnTo>
                <a:lnTo>
                  <a:pt x="213" y="73"/>
                </a:lnTo>
                <a:lnTo>
                  <a:pt x="213" y="83"/>
                </a:lnTo>
                <a:lnTo>
                  <a:pt x="213" y="92"/>
                </a:lnTo>
                <a:lnTo>
                  <a:pt x="211" y="94"/>
                </a:lnTo>
                <a:lnTo>
                  <a:pt x="207" y="96"/>
                </a:lnTo>
                <a:lnTo>
                  <a:pt x="205" y="104"/>
                </a:lnTo>
                <a:lnTo>
                  <a:pt x="203" y="111"/>
                </a:lnTo>
                <a:lnTo>
                  <a:pt x="201" y="113"/>
                </a:lnTo>
                <a:lnTo>
                  <a:pt x="197" y="115"/>
                </a:lnTo>
                <a:lnTo>
                  <a:pt x="195" y="117"/>
                </a:lnTo>
                <a:lnTo>
                  <a:pt x="193" y="121"/>
                </a:lnTo>
                <a:lnTo>
                  <a:pt x="190" y="123"/>
                </a:lnTo>
                <a:lnTo>
                  <a:pt x="188" y="125"/>
                </a:lnTo>
                <a:lnTo>
                  <a:pt x="184" y="125"/>
                </a:lnTo>
                <a:lnTo>
                  <a:pt x="178" y="125"/>
                </a:lnTo>
                <a:lnTo>
                  <a:pt x="176" y="123"/>
                </a:lnTo>
                <a:lnTo>
                  <a:pt x="174" y="121"/>
                </a:lnTo>
                <a:lnTo>
                  <a:pt x="167" y="117"/>
                </a:lnTo>
                <a:lnTo>
                  <a:pt x="159" y="115"/>
                </a:lnTo>
                <a:lnTo>
                  <a:pt x="157" y="113"/>
                </a:lnTo>
                <a:lnTo>
                  <a:pt x="155" y="111"/>
                </a:lnTo>
                <a:lnTo>
                  <a:pt x="147" y="108"/>
                </a:lnTo>
                <a:lnTo>
                  <a:pt x="140" y="106"/>
                </a:lnTo>
                <a:lnTo>
                  <a:pt x="138" y="104"/>
                </a:lnTo>
                <a:lnTo>
                  <a:pt x="136" y="102"/>
                </a:lnTo>
                <a:lnTo>
                  <a:pt x="132" y="100"/>
                </a:lnTo>
                <a:lnTo>
                  <a:pt x="130" y="96"/>
                </a:lnTo>
                <a:lnTo>
                  <a:pt x="128" y="94"/>
                </a:lnTo>
                <a:lnTo>
                  <a:pt x="126" y="92"/>
                </a:lnTo>
                <a:lnTo>
                  <a:pt x="121" y="92"/>
                </a:lnTo>
                <a:lnTo>
                  <a:pt x="117" y="92"/>
                </a:lnTo>
                <a:lnTo>
                  <a:pt x="113" y="94"/>
                </a:lnTo>
                <a:lnTo>
                  <a:pt x="111" y="96"/>
                </a:lnTo>
                <a:lnTo>
                  <a:pt x="109" y="100"/>
                </a:lnTo>
                <a:lnTo>
                  <a:pt x="105" y="102"/>
                </a:lnTo>
                <a:lnTo>
                  <a:pt x="103" y="104"/>
                </a:lnTo>
                <a:lnTo>
                  <a:pt x="101" y="106"/>
                </a:lnTo>
                <a:lnTo>
                  <a:pt x="94" y="108"/>
                </a:lnTo>
                <a:lnTo>
                  <a:pt x="88" y="111"/>
                </a:lnTo>
                <a:lnTo>
                  <a:pt x="84" y="113"/>
                </a:lnTo>
                <a:lnTo>
                  <a:pt x="82" y="115"/>
                </a:lnTo>
                <a:lnTo>
                  <a:pt x="80" y="134"/>
                </a:lnTo>
                <a:lnTo>
                  <a:pt x="76" y="154"/>
                </a:lnTo>
                <a:lnTo>
                  <a:pt x="55" y="154"/>
                </a:lnTo>
                <a:lnTo>
                  <a:pt x="34" y="154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6" name="Freeform 44"/>
          <p:cNvSpPr>
            <a:spLocks/>
          </p:cNvSpPr>
          <p:nvPr/>
        </p:nvSpPr>
        <p:spPr bwMode="auto">
          <a:xfrm>
            <a:off x="2170113" y="3513138"/>
            <a:ext cx="244475" cy="254000"/>
          </a:xfrm>
          <a:custGeom>
            <a:avLst/>
            <a:gdLst>
              <a:gd name="T0" fmla="*/ 2147483647 w 173"/>
              <a:gd name="T1" fmla="*/ 2147483647 h 213"/>
              <a:gd name="T2" fmla="*/ 2147483647 w 173"/>
              <a:gd name="T3" fmla="*/ 2147483647 h 213"/>
              <a:gd name="T4" fmla="*/ 2147483647 w 173"/>
              <a:gd name="T5" fmla="*/ 2147483647 h 213"/>
              <a:gd name="T6" fmla="*/ 2147483647 w 173"/>
              <a:gd name="T7" fmla="*/ 2147483647 h 213"/>
              <a:gd name="T8" fmla="*/ 2147483647 w 173"/>
              <a:gd name="T9" fmla="*/ 2147483647 h 213"/>
              <a:gd name="T10" fmla="*/ 2147483647 w 173"/>
              <a:gd name="T11" fmla="*/ 2147483647 h 213"/>
              <a:gd name="T12" fmla="*/ 2147483647 w 173"/>
              <a:gd name="T13" fmla="*/ 2147483647 h 213"/>
              <a:gd name="T14" fmla="*/ 2147483647 w 173"/>
              <a:gd name="T15" fmla="*/ 2147483647 h 213"/>
              <a:gd name="T16" fmla="*/ 2147483647 w 173"/>
              <a:gd name="T17" fmla="*/ 2147483647 h 213"/>
              <a:gd name="T18" fmla="*/ 2147483647 w 173"/>
              <a:gd name="T19" fmla="*/ 2147483647 h 213"/>
              <a:gd name="T20" fmla="*/ 2147483647 w 173"/>
              <a:gd name="T21" fmla="*/ 2147483647 h 213"/>
              <a:gd name="T22" fmla="*/ 2147483647 w 173"/>
              <a:gd name="T23" fmla="*/ 2147483647 h 213"/>
              <a:gd name="T24" fmla="*/ 2147483647 w 173"/>
              <a:gd name="T25" fmla="*/ 2147483647 h 213"/>
              <a:gd name="T26" fmla="*/ 2147483647 w 173"/>
              <a:gd name="T27" fmla="*/ 2147483647 h 213"/>
              <a:gd name="T28" fmla="*/ 0 w 173"/>
              <a:gd name="T29" fmla="*/ 2147483647 h 213"/>
              <a:gd name="T30" fmla="*/ 2147483647 w 173"/>
              <a:gd name="T31" fmla="*/ 2147483647 h 213"/>
              <a:gd name="T32" fmla="*/ 2147483647 w 173"/>
              <a:gd name="T33" fmla="*/ 2147483647 h 213"/>
              <a:gd name="T34" fmla="*/ 2147483647 w 173"/>
              <a:gd name="T35" fmla="*/ 2147483647 h 213"/>
              <a:gd name="T36" fmla="*/ 2147483647 w 173"/>
              <a:gd name="T37" fmla="*/ 2147483647 h 213"/>
              <a:gd name="T38" fmla="*/ 2147483647 w 173"/>
              <a:gd name="T39" fmla="*/ 2147483647 h 213"/>
              <a:gd name="T40" fmla="*/ 2147483647 w 173"/>
              <a:gd name="T41" fmla="*/ 2147483647 h 213"/>
              <a:gd name="T42" fmla="*/ 2147483647 w 173"/>
              <a:gd name="T43" fmla="*/ 2147483647 h 213"/>
              <a:gd name="T44" fmla="*/ 2147483647 w 173"/>
              <a:gd name="T45" fmla="*/ 2147483647 h 213"/>
              <a:gd name="T46" fmla="*/ 2147483647 w 173"/>
              <a:gd name="T47" fmla="*/ 2147483647 h 213"/>
              <a:gd name="T48" fmla="*/ 2147483647 w 173"/>
              <a:gd name="T49" fmla="*/ 2147483647 h 213"/>
              <a:gd name="T50" fmla="*/ 2147483647 w 173"/>
              <a:gd name="T51" fmla="*/ 2147483647 h 213"/>
              <a:gd name="T52" fmla="*/ 2147483647 w 173"/>
              <a:gd name="T53" fmla="*/ 2147483647 h 213"/>
              <a:gd name="T54" fmla="*/ 2147483647 w 173"/>
              <a:gd name="T55" fmla="*/ 2147483647 h 213"/>
              <a:gd name="T56" fmla="*/ 2147483647 w 173"/>
              <a:gd name="T57" fmla="*/ 2147483647 h 213"/>
              <a:gd name="T58" fmla="*/ 2147483647 w 173"/>
              <a:gd name="T59" fmla="*/ 2147483647 h 213"/>
              <a:gd name="T60" fmla="*/ 2147483647 w 173"/>
              <a:gd name="T61" fmla="*/ 2147483647 h 213"/>
              <a:gd name="T62" fmla="*/ 2147483647 w 173"/>
              <a:gd name="T63" fmla="*/ 2147483647 h 213"/>
              <a:gd name="T64" fmla="*/ 2147483647 w 173"/>
              <a:gd name="T65" fmla="*/ 2147483647 h 213"/>
              <a:gd name="T66" fmla="*/ 2147483647 w 173"/>
              <a:gd name="T67" fmla="*/ 2147483647 h 213"/>
              <a:gd name="T68" fmla="*/ 2147483647 w 173"/>
              <a:gd name="T69" fmla="*/ 2147483647 h 213"/>
              <a:gd name="T70" fmla="*/ 2147483647 w 173"/>
              <a:gd name="T71" fmla="*/ 2147483647 h 213"/>
              <a:gd name="T72" fmla="*/ 2147483647 w 173"/>
              <a:gd name="T73" fmla="*/ 2147483647 h 213"/>
              <a:gd name="T74" fmla="*/ 2147483647 w 173"/>
              <a:gd name="T75" fmla="*/ 2147483647 h 213"/>
              <a:gd name="T76" fmla="*/ 2147483647 w 173"/>
              <a:gd name="T77" fmla="*/ 2147483647 h 213"/>
              <a:gd name="T78" fmla="*/ 2147483647 w 173"/>
              <a:gd name="T79" fmla="*/ 2147483647 h 213"/>
              <a:gd name="T80" fmla="*/ 2147483647 w 173"/>
              <a:gd name="T81" fmla="*/ 2147483647 h 213"/>
              <a:gd name="T82" fmla="*/ 2147483647 w 173"/>
              <a:gd name="T83" fmla="*/ 2147483647 h 213"/>
              <a:gd name="T84" fmla="*/ 2147483647 w 173"/>
              <a:gd name="T85" fmla="*/ 2147483647 h 213"/>
              <a:gd name="T86" fmla="*/ 2147483647 w 173"/>
              <a:gd name="T87" fmla="*/ 2147483647 h 213"/>
              <a:gd name="T88" fmla="*/ 2147483647 w 173"/>
              <a:gd name="T89" fmla="*/ 2147483647 h 213"/>
              <a:gd name="T90" fmla="*/ 2147483647 w 173"/>
              <a:gd name="T91" fmla="*/ 2147483647 h 213"/>
              <a:gd name="T92" fmla="*/ 2147483647 w 173"/>
              <a:gd name="T93" fmla="*/ 2147483647 h 213"/>
              <a:gd name="T94" fmla="*/ 2147483647 w 173"/>
              <a:gd name="T95" fmla="*/ 2147483647 h 213"/>
              <a:gd name="T96" fmla="*/ 2147483647 w 173"/>
              <a:gd name="T97" fmla="*/ 2147483647 h 213"/>
              <a:gd name="T98" fmla="*/ 2147483647 w 173"/>
              <a:gd name="T99" fmla="*/ 2147483647 h 213"/>
              <a:gd name="T100" fmla="*/ 2147483647 w 173"/>
              <a:gd name="T101" fmla="*/ 2147483647 h 213"/>
              <a:gd name="T102" fmla="*/ 2147483647 w 173"/>
              <a:gd name="T103" fmla="*/ 2147483647 h 213"/>
              <a:gd name="T104" fmla="*/ 2147483647 w 173"/>
              <a:gd name="T105" fmla="*/ 2147483647 h 213"/>
              <a:gd name="T106" fmla="*/ 2147483647 w 173"/>
              <a:gd name="T107" fmla="*/ 2147483647 h 213"/>
              <a:gd name="T108" fmla="*/ 2147483647 w 173"/>
              <a:gd name="T109" fmla="*/ 2147483647 h 213"/>
              <a:gd name="T110" fmla="*/ 2147483647 w 173"/>
              <a:gd name="T111" fmla="*/ 2147483647 h 213"/>
              <a:gd name="T112" fmla="*/ 2147483647 w 173"/>
              <a:gd name="T113" fmla="*/ 2147483647 h 213"/>
              <a:gd name="T114" fmla="*/ 2147483647 w 173"/>
              <a:gd name="T115" fmla="*/ 2147483647 h 213"/>
              <a:gd name="T116" fmla="*/ 2147483647 w 173"/>
              <a:gd name="T117" fmla="*/ 2147483647 h 213"/>
              <a:gd name="T118" fmla="*/ 2147483647 w 173"/>
              <a:gd name="T119" fmla="*/ 2147483647 h 213"/>
              <a:gd name="T120" fmla="*/ 2147483647 w 173"/>
              <a:gd name="T121" fmla="*/ 2147483647 h 213"/>
              <a:gd name="T122" fmla="*/ 2147483647 w 173"/>
              <a:gd name="T123" fmla="*/ 2147483647 h 21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73"/>
              <a:gd name="T187" fmla="*/ 0 h 213"/>
              <a:gd name="T188" fmla="*/ 173 w 173"/>
              <a:gd name="T189" fmla="*/ 213 h 213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73" h="213">
                <a:moveTo>
                  <a:pt x="67" y="207"/>
                </a:moveTo>
                <a:lnTo>
                  <a:pt x="69" y="206"/>
                </a:lnTo>
                <a:lnTo>
                  <a:pt x="71" y="204"/>
                </a:lnTo>
                <a:lnTo>
                  <a:pt x="71" y="198"/>
                </a:lnTo>
                <a:lnTo>
                  <a:pt x="71" y="194"/>
                </a:lnTo>
                <a:lnTo>
                  <a:pt x="69" y="192"/>
                </a:lnTo>
                <a:lnTo>
                  <a:pt x="67" y="190"/>
                </a:lnTo>
                <a:lnTo>
                  <a:pt x="61" y="179"/>
                </a:lnTo>
                <a:lnTo>
                  <a:pt x="57" y="169"/>
                </a:lnTo>
                <a:lnTo>
                  <a:pt x="59" y="167"/>
                </a:lnTo>
                <a:lnTo>
                  <a:pt x="61" y="165"/>
                </a:lnTo>
                <a:lnTo>
                  <a:pt x="65" y="169"/>
                </a:lnTo>
                <a:lnTo>
                  <a:pt x="69" y="173"/>
                </a:lnTo>
                <a:lnTo>
                  <a:pt x="73" y="163"/>
                </a:lnTo>
                <a:lnTo>
                  <a:pt x="77" y="156"/>
                </a:lnTo>
                <a:lnTo>
                  <a:pt x="67" y="158"/>
                </a:lnTo>
                <a:lnTo>
                  <a:pt x="57" y="160"/>
                </a:lnTo>
                <a:lnTo>
                  <a:pt x="56" y="163"/>
                </a:lnTo>
                <a:lnTo>
                  <a:pt x="52" y="165"/>
                </a:lnTo>
                <a:lnTo>
                  <a:pt x="50" y="175"/>
                </a:lnTo>
                <a:lnTo>
                  <a:pt x="48" y="184"/>
                </a:lnTo>
                <a:lnTo>
                  <a:pt x="31" y="184"/>
                </a:lnTo>
                <a:lnTo>
                  <a:pt x="13" y="184"/>
                </a:lnTo>
                <a:lnTo>
                  <a:pt x="11" y="183"/>
                </a:lnTo>
                <a:lnTo>
                  <a:pt x="9" y="179"/>
                </a:lnTo>
                <a:lnTo>
                  <a:pt x="6" y="177"/>
                </a:lnTo>
                <a:lnTo>
                  <a:pt x="4" y="175"/>
                </a:lnTo>
                <a:lnTo>
                  <a:pt x="2" y="173"/>
                </a:lnTo>
                <a:lnTo>
                  <a:pt x="0" y="169"/>
                </a:lnTo>
                <a:lnTo>
                  <a:pt x="0" y="150"/>
                </a:lnTo>
                <a:lnTo>
                  <a:pt x="0" y="131"/>
                </a:lnTo>
                <a:lnTo>
                  <a:pt x="2" y="129"/>
                </a:lnTo>
                <a:lnTo>
                  <a:pt x="4" y="127"/>
                </a:lnTo>
                <a:lnTo>
                  <a:pt x="6" y="123"/>
                </a:lnTo>
                <a:lnTo>
                  <a:pt x="9" y="121"/>
                </a:lnTo>
                <a:lnTo>
                  <a:pt x="11" y="119"/>
                </a:lnTo>
                <a:lnTo>
                  <a:pt x="13" y="117"/>
                </a:lnTo>
                <a:lnTo>
                  <a:pt x="15" y="110"/>
                </a:lnTo>
                <a:lnTo>
                  <a:pt x="19" y="102"/>
                </a:lnTo>
                <a:lnTo>
                  <a:pt x="21" y="100"/>
                </a:lnTo>
                <a:lnTo>
                  <a:pt x="23" y="98"/>
                </a:lnTo>
                <a:lnTo>
                  <a:pt x="25" y="90"/>
                </a:lnTo>
                <a:lnTo>
                  <a:pt x="29" y="83"/>
                </a:lnTo>
                <a:lnTo>
                  <a:pt x="31" y="81"/>
                </a:lnTo>
                <a:lnTo>
                  <a:pt x="33" y="79"/>
                </a:lnTo>
                <a:lnTo>
                  <a:pt x="34" y="71"/>
                </a:lnTo>
                <a:lnTo>
                  <a:pt x="38" y="64"/>
                </a:lnTo>
                <a:lnTo>
                  <a:pt x="40" y="62"/>
                </a:lnTo>
                <a:lnTo>
                  <a:pt x="42" y="58"/>
                </a:lnTo>
                <a:lnTo>
                  <a:pt x="46" y="58"/>
                </a:lnTo>
                <a:lnTo>
                  <a:pt x="52" y="58"/>
                </a:lnTo>
                <a:lnTo>
                  <a:pt x="56" y="62"/>
                </a:lnTo>
                <a:lnTo>
                  <a:pt x="57" y="64"/>
                </a:lnTo>
                <a:lnTo>
                  <a:pt x="61" y="64"/>
                </a:lnTo>
                <a:lnTo>
                  <a:pt x="67" y="64"/>
                </a:lnTo>
                <a:lnTo>
                  <a:pt x="69" y="62"/>
                </a:lnTo>
                <a:lnTo>
                  <a:pt x="71" y="58"/>
                </a:lnTo>
                <a:lnTo>
                  <a:pt x="73" y="56"/>
                </a:lnTo>
                <a:lnTo>
                  <a:pt x="77" y="54"/>
                </a:lnTo>
                <a:lnTo>
                  <a:pt x="79" y="52"/>
                </a:lnTo>
                <a:lnTo>
                  <a:pt x="80" y="48"/>
                </a:lnTo>
                <a:lnTo>
                  <a:pt x="84" y="46"/>
                </a:lnTo>
                <a:lnTo>
                  <a:pt x="86" y="44"/>
                </a:lnTo>
                <a:lnTo>
                  <a:pt x="88" y="42"/>
                </a:lnTo>
                <a:lnTo>
                  <a:pt x="90" y="41"/>
                </a:lnTo>
                <a:lnTo>
                  <a:pt x="94" y="27"/>
                </a:lnTo>
                <a:lnTo>
                  <a:pt x="96" y="16"/>
                </a:lnTo>
                <a:lnTo>
                  <a:pt x="98" y="14"/>
                </a:lnTo>
                <a:lnTo>
                  <a:pt x="100" y="10"/>
                </a:lnTo>
                <a:lnTo>
                  <a:pt x="103" y="8"/>
                </a:lnTo>
                <a:lnTo>
                  <a:pt x="105" y="6"/>
                </a:lnTo>
                <a:lnTo>
                  <a:pt x="107" y="2"/>
                </a:lnTo>
                <a:lnTo>
                  <a:pt x="109" y="0"/>
                </a:lnTo>
                <a:lnTo>
                  <a:pt x="113" y="2"/>
                </a:lnTo>
                <a:lnTo>
                  <a:pt x="115" y="6"/>
                </a:lnTo>
                <a:lnTo>
                  <a:pt x="123" y="8"/>
                </a:lnTo>
                <a:lnTo>
                  <a:pt x="130" y="10"/>
                </a:lnTo>
                <a:lnTo>
                  <a:pt x="132" y="14"/>
                </a:lnTo>
                <a:lnTo>
                  <a:pt x="134" y="16"/>
                </a:lnTo>
                <a:lnTo>
                  <a:pt x="136" y="18"/>
                </a:lnTo>
                <a:lnTo>
                  <a:pt x="138" y="19"/>
                </a:lnTo>
                <a:lnTo>
                  <a:pt x="142" y="21"/>
                </a:lnTo>
                <a:lnTo>
                  <a:pt x="144" y="25"/>
                </a:lnTo>
                <a:lnTo>
                  <a:pt x="151" y="27"/>
                </a:lnTo>
                <a:lnTo>
                  <a:pt x="159" y="29"/>
                </a:lnTo>
                <a:lnTo>
                  <a:pt x="161" y="31"/>
                </a:lnTo>
                <a:lnTo>
                  <a:pt x="163" y="35"/>
                </a:lnTo>
                <a:lnTo>
                  <a:pt x="169" y="54"/>
                </a:lnTo>
                <a:lnTo>
                  <a:pt x="173" y="73"/>
                </a:lnTo>
                <a:lnTo>
                  <a:pt x="171" y="75"/>
                </a:lnTo>
                <a:lnTo>
                  <a:pt x="169" y="79"/>
                </a:lnTo>
                <a:lnTo>
                  <a:pt x="165" y="90"/>
                </a:lnTo>
                <a:lnTo>
                  <a:pt x="163" y="102"/>
                </a:lnTo>
                <a:lnTo>
                  <a:pt x="161" y="104"/>
                </a:lnTo>
                <a:lnTo>
                  <a:pt x="159" y="108"/>
                </a:lnTo>
                <a:lnTo>
                  <a:pt x="155" y="123"/>
                </a:lnTo>
                <a:lnTo>
                  <a:pt x="153" y="140"/>
                </a:lnTo>
                <a:lnTo>
                  <a:pt x="151" y="142"/>
                </a:lnTo>
                <a:lnTo>
                  <a:pt x="150" y="146"/>
                </a:lnTo>
                <a:lnTo>
                  <a:pt x="146" y="148"/>
                </a:lnTo>
                <a:lnTo>
                  <a:pt x="144" y="150"/>
                </a:lnTo>
                <a:lnTo>
                  <a:pt x="142" y="154"/>
                </a:lnTo>
                <a:lnTo>
                  <a:pt x="138" y="156"/>
                </a:lnTo>
                <a:lnTo>
                  <a:pt x="136" y="158"/>
                </a:lnTo>
                <a:lnTo>
                  <a:pt x="134" y="160"/>
                </a:lnTo>
                <a:lnTo>
                  <a:pt x="132" y="163"/>
                </a:lnTo>
                <a:lnTo>
                  <a:pt x="130" y="165"/>
                </a:lnTo>
                <a:lnTo>
                  <a:pt x="127" y="167"/>
                </a:lnTo>
                <a:lnTo>
                  <a:pt x="125" y="169"/>
                </a:lnTo>
                <a:lnTo>
                  <a:pt x="123" y="173"/>
                </a:lnTo>
                <a:lnTo>
                  <a:pt x="121" y="175"/>
                </a:lnTo>
                <a:lnTo>
                  <a:pt x="121" y="179"/>
                </a:lnTo>
                <a:lnTo>
                  <a:pt x="121" y="184"/>
                </a:lnTo>
                <a:lnTo>
                  <a:pt x="123" y="186"/>
                </a:lnTo>
                <a:lnTo>
                  <a:pt x="125" y="190"/>
                </a:lnTo>
                <a:lnTo>
                  <a:pt x="125" y="194"/>
                </a:lnTo>
                <a:lnTo>
                  <a:pt x="125" y="200"/>
                </a:lnTo>
                <a:lnTo>
                  <a:pt x="123" y="202"/>
                </a:lnTo>
                <a:lnTo>
                  <a:pt x="121" y="204"/>
                </a:lnTo>
                <a:lnTo>
                  <a:pt x="113" y="206"/>
                </a:lnTo>
                <a:lnTo>
                  <a:pt x="105" y="207"/>
                </a:lnTo>
                <a:lnTo>
                  <a:pt x="103" y="211"/>
                </a:lnTo>
                <a:lnTo>
                  <a:pt x="100" y="213"/>
                </a:lnTo>
                <a:lnTo>
                  <a:pt x="82" y="211"/>
                </a:lnTo>
                <a:lnTo>
                  <a:pt x="67" y="20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7" name="Freeform 46"/>
          <p:cNvSpPr>
            <a:spLocks/>
          </p:cNvSpPr>
          <p:nvPr/>
        </p:nvSpPr>
        <p:spPr bwMode="auto">
          <a:xfrm>
            <a:off x="1458913" y="3582988"/>
            <a:ext cx="258762" cy="252412"/>
          </a:xfrm>
          <a:custGeom>
            <a:avLst/>
            <a:gdLst>
              <a:gd name="T0" fmla="*/ 2147483647 w 184"/>
              <a:gd name="T1" fmla="*/ 2147483647 h 213"/>
              <a:gd name="T2" fmla="*/ 2147483647 w 184"/>
              <a:gd name="T3" fmla="*/ 2147483647 h 213"/>
              <a:gd name="T4" fmla="*/ 2147483647 w 184"/>
              <a:gd name="T5" fmla="*/ 2147483647 h 213"/>
              <a:gd name="T6" fmla="*/ 2147483647 w 184"/>
              <a:gd name="T7" fmla="*/ 2147483647 h 213"/>
              <a:gd name="T8" fmla="*/ 2147483647 w 184"/>
              <a:gd name="T9" fmla="*/ 2147483647 h 213"/>
              <a:gd name="T10" fmla="*/ 2147483647 w 184"/>
              <a:gd name="T11" fmla="*/ 2147483647 h 213"/>
              <a:gd name="T12" fmla="*/ 2147483647 w 184"/>
              <a:gd name="T13" fmla="*/ 2147483647 h 213"/>
              <a:gd name="T14" fmla="*/ 2147483647 w 184"/>
              <a:gd name="T15" fmla="*/ 2147483647 h 213"/>
              <a:gd name="T16" fmla="*/ 2147483647 w 184"/>
              <a:gd name="T17" fmla="*/ 2147483647 h 213"/>
              <a:gd name="T18" fmla="*/ 2147483647 w 184"/>
              <a:gd name="T19" fmla="*/ 2147483647 h 213"/>
              <a:gd name="T20" fmla="*/ 2147483647 w 184"/>
              <a:gd name="T21" fmla="*/ 2147483647 h 213"/>
              <a:gd name="T22" fmla="*/ 2147483647 w 184"/>
              <a:gd name="T23" fmla="*/ 2147483647 h 213"/>
              <a:gd name="T24" fmla="*/ 2147483647 w 184"/>
              <a:gd name="T25" fmla="*/ 2147483647 h 213"/>
              <a:gd name="T26" fmla="*/ 2147483647 w 184"/>
              <a:gd name="T27" fmla="*/ 2147483647 h 213"/>
              <a:gd name="T28" fmla="*/ 2147483647 w 184"/>
              <a:gd name="T29" fmla="*/ 2147483647 h 213"/>
              <a:gd name="T30" fmla="*/ 2147483647 w 184"/>
              <a:gd name="T31" fmla="*/ 2147483647 h 213"/>
              <a:gd name="T32" fmla="*/ 2147483647 w 184"/>
              <a:gd name="T33" fmla="*/ 2147483647 h 213"/>
              <a:gd name="T34" fmla="*/ 2147483647 w 184"/>
              <a:gd name="T35" fmla="*/ 2147483647 h 213"/>
              <a:gd name="T36" fmla="*/ 2147483647 w 184"/>
              <a:gd name="T37" fmla="*/ 2147483647 h 213"/>
              <a:gd name="T38" fmla="*/ 2147483647 w 184"/>
              <a:gd name="T39" fmla="*/ 2147483647 h 213"/>
              <a:gd name="T40" fmla="*/ 2147483647 w 184"/>
              <a:gd name="T41" fmla="*/ 2147483647 h 213"/>
              <a:gd name="T42" fmla="*/ 2147483647 w 184"/>
              <a:gd name="T43" fmla="*/ 2147483647 h 213"/>
              <a:gd name="T44" fmla="*/ 2147483647 w 184"/>
              <a:gd name="T45" fmla="*/ 2147483647 h 213"/>
              <a:gd name="T46" fmla="*/ 2147483647 w 184"/>
              <a:gd name="T47" fmla="*/ 2147483647 h 213"/>
              <a:gd name="T48" fmla="*/ 2147483647 w 184"/>
              <a:gd name="T49" fmla="*/ 2147483647 h 213"/>
              <a:gd name="T50" fmla="*/ 2147483647 w 184"/>
              <a:gd name="T51" fmla="*/ 2147483647 h 213"/>
              <a:gd name="T52" fmla="*/ 2147483647 w 184"/>
              <a:gd name="T53" fmla="*/ 2147483647 h 213"/>
              <a:gd name="T54" fmla="*/ 2147483647 w 184"/>
              <a:gd name="T55" fmla="*/ 2147483647 h 213"/>
              <a:gd name="T56" fmla="*/ 2147483647 w 184"/>
              <a:gd name="T57" fmla="*/ 2147483647 h 213"/>
              <a:gd name="T58" fmla="*/ 2147483647 w 184"/>
              <a:gd name="T59" fmla="*/ 2147483647 h 213"/>
              <a:gd name="T60" fmla="*/ 2147483647 w 184"/>
              <a:gd name="T61" fmla="*/ 2147483647 h 213"/>
              <a:gd name="T62" fmla="*/ 2147483647 w 184"/>
              <a:gd name="T63" fmla="*/ 2147483647 h 213"/>
              <a:gd name="T64" fmla="*/ 0 w 184"/>
              <a:gd name="T65" fmla="*/ 2147483647 h 213"/>
              <a:gd name="T66" fmla="*/ 2147483647 w 184"/>
              <a:gd name="T67" fmla="*/ 2147483647 h 213"/>
              <a:gd name="T68" fmla="*/ 2147483647 w 184"/>
              <a:gd name="T69" fmla="*/ 2147483647 h 213"/>
              <a:gd name="T70" fmla="*/ 2147483647 w 184"/>
              <a:gd name="T71" fmla="*/ 2147483647 h 213"/>
              <a:gd name="T72" fmla="*/ 2147483647 w 184"/>
              <a:gd name="T73" fmla="*/ 2147483647 h 213"/>
              <a:gd name="T74" fmla="*/ 2147483647 w 184"/>
              <a:gd name="T75" fmla="*/ 2147483647 h 213"/>
              <a:gd name="T76" fmla="*/ 2147483647 w 184"/>
              <a:gd name="T77" fmla="*/ 2147483647 h 213"/>
              <a:gd name="T78" fmla="*/ 2147483647 w 184"/>
              <a:gd name="T79" fmla="*/ 0 h 213"/>
              <a:gd name="T80" fmla="*/ 2147483647 w 184"/>
              <a:gd name="T81" fmla="*/ 2147483647 h 213"/>
              <a:gd name="T82" fmla="*/ 2147483647 w 184"/>
              <a:gd name="T83" fmla="*/ 2147483647 h 213"/>
              <a:gd name="T84" fmla="*/ 2147483647 w 184"/>
              <a:gd name="T85" fmla="*/ 2147483647 h 213"/>
              <a:gd name="T86" fmla="*/ 2147483647 w 184"/>
              <a:gd name="T87" fmla="*/ 2147483647 h 213"/>
              <a:gd name="T88" fmla="*/ 2147483647 w 184"/>
              <a:gd name="T89" fmla="*/ 2147483647 h 213"/>
              <a:gd name="T90" fmla="*/ 2147483647 w 184"/>
              <a:gd name="T91" fmla="*/ 2147483647 h 213"/>
              <a:gd name="T92" fmla="*/ 2147483647 w 184"/>
              <a:gd name="T93" fmla="*/ 2147483647 h 213"/>
              <a:gd name="T94" fmla="*/ 2147483647 w 184"/>
              <a:gd name="T95" fmla="*/ 2147483647 h 213"/>
              <a:gd name="T96" fmla="*/ 2147483647 w 184"/>
              <a:gd name="T97" fmla="*/ 2147483647 h 213"/>
              <a:gd name="T98" fmla="*/ 2147483647 w 184"/>
              <a:gd name="T99" fmla="*/ 2147483647 h 213"/>
              <a:gd name="T100" fmla="*/ 2147483647 w 184"/>
              <a:gd name="T101" fmla="*/ 2147483647 h 213"/>
              <a:gd name="T102" fmla="*/ 2147483647 w 184"/>
              <a:gd name="T103" fmla="*/ 2147483647 h 213"/>
              <a:gd name="T104" fmla="*/ 2147483647 w 184"/>
              <a:gd name="T105" fmla="*/ 2147483647 h 213"/>
              <a:gd name="T106" fmla="*/ 2147483647 w 184"/>
              <a:gd name="T107" fmla="*/ 2147483647 h 213"/>
              <a:gd name="T108" fmla="*/ 2147483647 w 184"/>
              <a:gd name="T109" fmla="*/ 2147483647 h 21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84"/>
              <a:gd name="T166" fmla="*/ 0 h 213"/>
              <a:gd name="T167" fmla="*/ 184 w 184"/>
              <a:gd name="T168" fmla="*/ 213 h 213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84" h="213">
                <a:moveTo>
                  <a:pt x="148" y="75"/>
                </a:moveTo>
                <a:lnTo>
                  <a:pt x="160" y="80"/>
                </a:lnTo>
                <a:lnTo>
                  <a:pt x="171" y="88"/>
                </a:lnTo>
                <a:lnTo>
                  <a:pt x="173" y="90"/>
                </a:lnTo>
                <a:lnTo>
                  <a:pt x="175" y="92"/>
                </a:lnTo>
                <a:lnTo>
                  <a:pt x="177" y="100"/>
                </a:lnTo>
                <a:lnTo>
                  <a:pt x="181" y="107"/>
                </a:lnTo>
                <a:lnTo>
                  <a:pt x="183" y="109"/>
                </a:lnTo>
                <a:lnTo>
                  <a:pt x="184" y="111"/>
                </a:lnTo>
                <a:lnTo>
                  <a:pt x="184" y="128"/>
                </a:lnTo>
                <a:lnTo>
                  <a:pt x="184" y="146"/>
                </a:lnTo>
                <a:lnTo>
                  <a:pt x="184" y="163"/>
                </a:lnTo>
                <a:lnTo>
                  <a:pt x="184" y="180"/>
                </a:lnTo>
                <a:lnTo>
                  <a:pt x="183" y="182"/>
                </a:lnTo>
                <a:lnTo>
                  <a:pt x="181" y="184"/>
                </a:lnTo>
                <a:lnTo>
                  <a:pt x="177" y="188"/>
                </a:lnTo>
                <a:lnTo>
                  <a:pt x="175" y="190"/>
                </a:lnTo>
                <a:lnTo>
                  <a:pt x="173" y="192"/>
                </a:lnTo>
                <a:lnTo>
                  <a:pt x="171" y="194"/>
                </a:lnTo>
                <a:lnTo>
                  <a:pt x="167" y="196"/>
                </a:lnTo>
                <a:lnTo>
                  <a:pt x="165" y="199"/>
                </a:lnTo>
                <a:lnTo>
                  <a:pt x="163" y="201"/>
                </a:lnTo>
                <a:lnTo>
                  <a:pt x="161" y="203"/>
                </a:lnTo>
                <a:lnTo>
                  <a:pt x="158" y="205"/>
                </a:lnTo>
                <a:lnTo>
                  <a:pt x="156" y="209"/>
                </a:lnTo>
                <a:lnTo>
                  <a:pt x="154" y="211"/>
                </a:lnTo>
                <a:lnTo>
                  <a:pt x="152" y="213"/>
                </a:lnTo>
                <a:lnTo>
                  <a:pt x="148" y="211"/>
                </a:lnTo>
                <a:lnTo>
                  <a:pt x="146" y="209"/>
                </a:lnTo>
                <a:lnTo>
                  <a:pt x="144" y="205"/>
                </a:lnTo>
                <a:lnTo>
                  <a:pt x="140" y="203"/>
                </a:lnTo>
                <a:lnTo>
                  <a:pt x="138" y="201"/>
                </a:lnTo>
                <a:lnTo>
                  <a:pt x="137" y="199"/>
                </a:lnTo>
                <a:lnTo>
                  <a:pt x="119" y="196"/>
                </a:lnTo>
                <a:lnTo>
                  <a:pt x="102" y="194"/>
                </a:lnTo>
                <a:lnTo>
                  <a:pt x="100" y="192"/>
                </a:lnTo>
                <a:lnTo>
                  <a:pt x="98" y="190"/>
                </a:lnTo>
                <a:lnTo>
                  <a:pt x="90" y="188"/>
                </a:lnTo>
                <a:lnTo>
                  <a:pt x="83" y="184"/>
                </a:lnTo>
                <a:lnTo>
                  <a:pt x="81" y="182"/>
                </a:lnTo>
                <a:lnTo>
                  <a:pt x="79" y="180"/>
                </a:lnTo>
                <a:lnTo>
                  <a:pt x="75" y="176"/>
                </a:lnTo>
                <a:lnTo>
                  <a:pt x="73" y="174"/>
                </a:lnTo>
                <a:lnTo>
                  <a:pt x="71" y="173"/>
                </a:lnTo>
                <a:lnTo>
                  <a:pt x="69" y="171"/>
                </a:lnTo>
                <a:lnTo>
                  <a:pt x="66" y="167"/>
                </a:lnTo>
                <a:lnTo>
                  <a:pt x="64" y="165"/>
                </a:lnTo>
                <a:lnTo>
                  <a:pt x="62" y="163"/>
                </a:lnTo>
                <a:lnTo>
                  <a:pt x="60" y="161"/>
                </a:lnTo>
                <a:lnTo>
                  <a:pt x="56" y="157"/>
                </a:lnTo>
                <a:lnTo>
                  <a:pt x="54" y="155"/>
                </a:lnTo>
                <a:lnTo>
                  <a:pt x="52" y="153"/>
                </a:lnTo>
                <a:lnTo>
                  <a:pt x="50" y="149"/>
                </a:lnTo>
                <a:lnTo>
                  <a:pt x="42" y="148"/>
                </a:lnTo>
                <a:lnTo>
                  <a:pt x="35" y="146"/>
                </a:lnTo>
                <a:lnTo>
                  <a:pt x="33" y="144"/>
                </a:lnTo>
                <a:lnTo>
                  <a:pt x="29" y="142"/>
                </a:lnTo>
                <a:lnTo>
                  <a:pt x="23" y="138"/>
                </a:lnTo>
                <a:lnTo>
                  <a:pt x="16" y="136"/>
                </a:lnTo>
                <a:lnTo>
                  <a:pt x="14" y="134"/>
                </a:lnTo>
                <a:lnTo>
                  <a:pt x="12" y="132"/>
                </a:lnTo>
                <a:lnTo>
                  <a:pt x="8" y="128"/>
                </a:lnTo>
                <a:lnTo>
                  <a:pt x="6" y="126"/>
                </a:lnTo>
                <a:lnTo>
                  <a:pt x="4" y="125"/>
                </a:lnTo>
                <a:lnTo>
                  <a:pt x="0" y="121"/>
                </a:lnTo>
                <a:lnTo>
                  <a:pt x="0" y="117"/>
                </a:lnTo>
                <a:lnTo>
                  <a:pt x="0" y="111"/>
                </a:lnTo>
                <a:lnTo>
                  <a:pt x="4" y="109"/>
                </a:lnTo>
                <a:lnTo>
                  <a:pt x="6" y="107"/>
                </a:lnTo>
                <a:lnTo>
                  <a:pt x="8" y="96"/>
                </a:lnTo>
                <a:lnTo>
                  <a:pt x="12" y="82"/>
                </a:lnTo>
                <a:lnTo>
                  <a:pt x="14" y="80"/>
                </a:lnTo>
                <a:lnTo>
                  <a:pt x="16" y="79"/>
                </a:lnTo>
                <a:lnTo>
                  <a:pt x="16" y="59"/>
                </a:lnTo>
                <a:lnTo>
                  <a:pt x="18" y="42"/>
                </a:lnTo>
                <a:lnTo>
                  <a:pt x="19" y="23"/>
                </a:lnTo>
                <a:lnTo>
                  <a:pt x="19" y="6"/>
                </a:lnTo>
                <a:lnTo>
                  <a:pt x="23" y="4"/>
                </a:lnTo>
                <a:lnTo>
                  <a:pt x="25" y="0"/>
                </a:lnTo>
                <a:lnTo>
                  <a:pt x="31" y="0"/>
                </a:lnTo>
                <a:lnTo>
                  <a:pt x="35" y="0"/>
                </a:lnTo>
                <a:lnTo>
                  <a:pt x="37" y="4"/>
                </a:lnTo>
                <a:lnTo>
                  <a:pt x="41" y="6"/>
                </a:lnTo>
                <a:lnTo>
                  <a:pt x="41" y="13"/>
                </a:lnTo>
                <a:lnTo>
                  <a:pt x="41" y="21"/>
                </a:lnTo>
                <a:lnTo>
                  <a:pt x="46" y="21"/>
                </a:lnTo>
                <a:lnTo>
                  <a:pt x="54" y="21"/>
                </a:lnTo>
                <a:lnTo>
                  <a:pt x="56" y="23"/>
                </a:lnTo>
                <a:lnTo>
                  <a:pt x="60" y="25"/>
                </a:lnTo>
                <a:lnTo>
                  <a:pt x="62" y="29"/>
                </a:lnTo>
                <a:lnTo>
                  <a:pt x="69" y="29"/>
                </a:lnTo>
                <a:lnTo>
                  <a:pt x="75" y="29"/>
                </a:lnTo>
                <a:lnTo>
                  <a:pt x="79" y="25"/>
                </a:lnTo>
                <a:lnTo>
                  <a:pt x="81" y="23"/>
                </a:lnTo>
                <a:lnTo>
                  <a:pt x="83" y="21"/>
                </a:lnTo>
                <a:lnTo>
                  <a:pt x="89" y="21"/>
                </a:lnTo>
                <a:lnTo>
                  <a:pt x="92" y="21"/>
                </a:lnTo>
                <a:lnTo>
                  <a:pt x="96" y="23"/>
                </a:lnTo>
                <a:lnTo>
                  <a:pt x="98" y="25"/>
                </a:lnTo>
                <a:lnTo>
                  <a:pt x="100" y="46"/>
                </a:lnTo>
                <a:lnTo>
                  <a:pt x="102" y="69"/>
                </a:lnTo>
                <a:lnTo>
                  <a:pt x="104" y="71"/>
                </a:lnTo>
                <a:lnTo>
                  <a:pt x="108" y="73"/>
                </a:lnTo>
                <a:lnTo>
                  <a:pt x="110" y="75"/>
                </a:lnTo>
                <a:lnTo>
                  <a:pt x="112" y="79"/>
                </a:lnTo>
                <a:lnTo>
                  <a:pt x="113" y="80"/>
                </a:lnTo>
                <a:lnTo>
                  <a:pt x="117" y="82"/>
                </a:lnTo>
                <a:lnTo>
                  <a:pt x="121" y="82"/>
                </a:lnTo>
                <a:lnTo>
                  <a:pt x="127" y="82"/>
                </a:lnTo>
                <a:lnTo>
                  <a:pt x="137" y="79"/>
                </a:lnTo>
                <a:lnTo>
                  <a:pt x="148" y="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8" name="Freeform 47"/>
          <p:cNvSpPr>
            <a:spLocks/>
          </p:cNvSpPr>
          <p:nvPr/>
        </p:nvSpPr>
        <p:spPr bwMode="auto">
          <a:xfrm>
            <a:off x="1517650" y="3525838"/>
            <a:ext cx="284163" cy="161925"/>
          </a:xfrm>
          <a:custGeom>
            <a:avLst/>
            <a:gdLst>
              <a:gd name="T0" fmla="*/ 2147483647 w 203"/>
              <a:gd name="T1" fmla="*/ 2147483647 h 136"/>
              <a:gd name="T2" fmla="*/ 2147483647 w 203"/>
              <a:gd name="T3" fmla="*/ 2147483647 h 136"/>
              <a:gd name="T4" fmla="*/ 2147483647 w 203"/>
              <a:gd name="T5" fmla="*/ 2147483647 h 136"/>
              <a:gd name="T6" fmla="*/ 2147483647 w 203"/>
              <a:gd name="T7" fmla="*/ 2147483647 h 136"/>
              <a:gd name="T8" fmla="*/ 2147483647 w 203"/>
              <a:gd name="T9" fmla="*/ 2147483647 h 136"/>
              <a:gd name="T10" fmla="*/ 2147483647 w 203"/>
              <a:gd name="T11" fmla="*/ 2147483647 h 136"/>
              <a:gd name="T12" fmla="*/ 2147483647 w 203"/>
              <a:gd name="T13" fmla="*/ 2147483647 h 136"/>
              <a:gd name="T14" fmla="*/ 2147483647 w 203"/>
              <a:gd name="T15" fmla="*/ 2147483647 h 136"/>
              <a:gd name="T16" fmla="*/ 2147483647 w 203"/>
              <a:gd name="T17" fmla="*/ 2147483647 h 136"/>
              <a:gd name="T18" fmla="*/ 2147483647 w 203"/>
              <a:gd name="T19" fmla="*/ 2147483647 h 136"/>
              <a:gd name="T20" fmla="*/ 2147483647 w 203"/>
              <a:gd name="T21" fmla="*/ 2147483647 h 136"/>
              <a:gd name="T22" fmla="*/ 2147483647 w 203"/>
              <a:gd name="T23" fmla="*/ 2147483647 h 136"/>
              <a:gd name="T24" fmla="*/ 2147483647 w 203"/>
              <a:gd name="T25" fmla="*/ 2147483647 h 136"/>
              <a:gd name="T26" fmla="*/ 2147483647 w 203"/>
              <a:gd name="T27" fmla="*/ 2147483647 h 136"/>
              <a:gd name="T28" fmla="*/ 2147483647 w 203"/>
              <a:gd name="T29" fmla="*/ 2147483647 h 136"/>
              <a:gd name="T30" fmla="*/ 2147483647 w 203"/>
              <a:gd name="T31" fmla="*/ 2147483647 h 136"/>
              <a:gd name="T32" fmla="*/ 2147483647 w 203"/>
              <a:gd name="T33" fmla="*/ 2147483647 h 136"/>
              <a:gd name="T34" fmla="*/ 2147483647 w 203"/>
              <a:gd name="T35" fmla="*/ 2147483647 h 136"/>
              <a:gd name="T36" fmla="*/ 2147483647 w 203"/>
              <a:gd name="T37" fmla="*/ 2147483647 h 136"/>
              <a:gd name="T38" fmla="*/ 2147483647 w 203"/>
              <a:gd name="T39" fmla="*/ 2147483647 h 136"/>
              <a:gd name="T40" fmla="*/ 2147483647 w 203"/>
              <a:gd name="T41" fmla="*/ 2147483647 h 136"/>
              <a:gd name="T42" fmla="*/ 2147483647 w 203"/>
              <a:gd name="T43" fmla="*/ 2147483647 h 136"/>
              <a:gd name="T44" fmla="*/ 2147483647 w 203"/>
              <a:gd name="T45" fmla="*/ 0 h 136"/>
              <a:gd name="T46" fmla="*/ 2147483647 w 203"/>
              <a:gd name="T47" fmla="*/ 2147483647 h 136"/>
              <a:gd name="T48" fmla="*/ 2147483647 w 203"/>
              <a:gd name="T49" fmla="*/ 2147483647 h 136"/>
              <a:gd name="T50" fmla="*/ 2147483647 w 203"/>
              <a:gd name="T51" fmla="*/ 2147483647 h 136"/>
              <a:gd name="T52" fmla="*/ 2147483647 w 203"/>
              <a:gd name="T53" fmla="*/ 2147483647 h 136"/>
              <a:gd name="T54" fmla="*/ 2147483647 w 203"/>
              <a:gd name="T55" fmla="*/ 2147483647 h 136"/>
              <a:gd name="T56" fmla="*/ 2147483647 w 203"/>
              <a:gd name="T57" fmla="*/ 2147483647 h 136"/>
              <a:gd name="T58" fmla="*/ 2147483647 w 203"/>
              <a:gd name="T59" fmla="*/ 2147483647 h 136"/>
              <a:gd name="T60" fmla="*/ 2147483647 w 203"/>
              <a:gd name="T61" fmla="*/ 2147483647 h 136"/>
              <a:gd name="T62" fmla="*/ 2147483647 w 203"/>
              <a:gd name="T63" fmla="*/ 2147483647 h 136"/>
              <a:gd name="T64" fmla="*/ 2147483647 w 203"/>
              <a:gd name="T65" fmla="*/ 2147483647 h 136"/>
              <a:gd name="T66" fmla="*/ 2147483647 w 203"/>
              <a:gd name="T67" fmla="*/ 2147483647 h 136"/>
              <a:gd name="T68" fmla="*/ 2147483647 w 203"/>
              <a:gd name="T69" fmla="*/ 2147483647 h 136"/>
              <a:gd name="T70" fmla="*/ 2147483647 w 203"/>
              <a:gd name="T71" fmla="*/ 2147483647 h 136"/>
              <a:gd name="T72" fmla="*/ 2147483647 w 203"/>
              <a:gd name="T73" fmla="*/ 2147483647 h 136"/>
              <a:gd name="T74" fmla="*/ 2147483647 w 203"/>
              <a:gd name="T75" fmla="*/ 2147483647 h 136"/>
              <a:gd name="T76" fmla="*/ 2147483647 w 203"/>
              <a:gd name="T77" fmla="*/ 2147483647 h 136"/>
              <a:gd name="T78" fmla="*/ 2147483647 w 203"/>
              <a:gd name="T79" fmla="*/ 2147483647 h 136"/>
              <a:gd name="T80" fmla="*/ 2147483647 w 203"/>
              <a:gd name="T81" fmla="*/ 2147483647 h 136"/>
              <a:gd name="T82" fmla="*/ 2147483647 w 203"/>
              <a:gd name="T83" fmla="*/ 2147483647 h 136"/>
              <a:gd name="T84" fmla="*/ 2147483647 w 203"/>
              <a:gd name="T85" fmla="*/ 2147483647 h 136"/>
              <a:gd name="T86" fmla="*/ 2147483647 w 203"/>
              <a:gd name="T87" fmla="*/ 2147483647 h 136"/>
              <a:gd name="T88" fmla="*/ 2147483647 w 203"/>
              <a:gd name="T89" fmla="*/ 2147483647 h 136"/>
              <a:gd name="T90" fmla="*/ 2147483647 w 203"/>
              <a:gd name="T91" fmla="*/ 2147483647 h 136"/>
              <a:gd name="T92" fmla="*/ 2147483647 w 203"/>
              <a:gd name="T93" fmla="*/ 2147483647 h 136"/>
              <a:gd name="T94" fmla="*/ 2147483647 w 203"/>
              <a:gd name="T95" fmla="*/ 2147483647 h 136"/>
              <a:gd name="T96" fmla="*/ 2147483647 w 203"/>
              <a:gd name="T97" fmla="*/ 2147483647 h 136"/>
              <a:gd name="T98" fmla="*/ 2147483647 w 203"/>
              <a:gd name="T99" fmla="*/ 2147483647 h 136"/>
              <a:gd name="T100" fmla="*/ 2147483647 w 203"/>
              <a:gd name="T101" fmla="*/ 2147483647 h 136"/>
              <a:gd name="T102" fmla="*/ 2147483647 w 203"/>
              <a:gd name="T103" fmla="*/ 2147483647 h 1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03"/>
              <a:gd name="T157" fmla="*/ 0 h 136"/>
              <a:gd name="T158" fmla="*/ 203 w 203"/>
              <a:gd name="T159" fmla="*/ 136 h 1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03" h="136">
                <a:moveTo>
                  <a:pt x="99" y="121"/>
                </a:moveTo>
                <a:lnTo>
                  <a:pt x="92" y="121"/>
                </a:lnTo>
                <a:lnTo>
                  <a:pt x="86" y="121"/>
                </a:lnTo>
                <a:lnTo>
                  <a:pt x="84" y="123"/>
                </a:lnTo>
                <a:lnTo>
                  <a:pt x="82" y="127"/>
                </a:lnTo>
                <a:lnTo>
                  <a:pt x="78" y="123"/>
                </a:lnTo>
                <a:lnTo>
                  <a:pt x="76" y="121"/>
                </a:lnTo>
                <a:lnTo>
                  <a:pt x="72" y="119"/>
                </a:lnTo>
                <a:lnTo>
                  <a:pt x="71" y="117"/>
                </a:lnTo>
                <a:lnTo>
                  <a:pt x="69" y="113"/>
                </a:lnTo>
                <a:lnTo>
                  <a:pt x="67" y="111"/>
                </a:lnTo>
                <a:lnTo>
                  <a:pt x="63" y="90"/>
                </a:lnTo>
                <a:lnTo>
                  <a:pt x="61" y="69"/>
                </a:lnTo>
                <a:lnTo>
                  <a:pt x="59" y="65"/>
                </a:lnTo>
                <a:lnTo>
                  <a:pt x="57" y="63"/>
                </a:lnTo>
                <a:lnTo>
                  <a:pt x="48" y="63"/>
                </a:lnTo>
                <a:lnTo>
                  <a:pt x="38" y="63"/>
                </a:lnTo>
                <a:lnTo>
                  <a:pt x="34" y="65"/>
                </a:lnTo>
                <a:lnTo>
                  <a:pt x="32" y="69"/>
                </a:lnTo>
                <a:lnTo>
                  <a:pt x="28" y="69"/>
                </a:lnTo>
                <a:lnTo>
                  <a:pt x="23" y="69"/>
                </a:lnTo>
                <a:lnTo>
                  <a:pt x="21" y="65"/>
                </a:lnTo>
                <a:lnTo>
                  <a:pt x="19" y="63"/>
                </a:lnTo>
                <a:lnTo>
                  <a:pt x="11" y="56"/>
                </a:lnTo>
                <a:lnTo>
                  <a:pt x="3" y="48"/>
                </a:lnTo>
                <a:lnTo>
                  <a:pt x="1" y="46"/>
                </a:lnTo>
                <a:lnTo>
                  <a:pt x="0" y="44"/>
                </a:lnTo>
                <a:lnTo>
                  <a:pt x="1" y="42"/>
                </a:lnTo>
                <a:lnTo>
                  <a:pt x="3" y="38"/>
                </a:lnTo>
                <a:lnTo>
                  <a:pt x="11" y="36"/>
                </a:lnTo>
                <a:lnTo>
                  <a:pt x="19" y="34"/>
                </a:lnTo>
                <a:lnTo>
                  <a:pt x="21" y="32"/>
                </a:lnTo>
                <a:lnTo>
                  <a:pt x="23" y="31"/>
                </a:lnTo>
                <a:lnTo>
                  <a:pt x="25" y="27"/>
                </a:lnTo>
                <a:lnTo>
                  <a:pt x="28" y="25"/>
                </a:lnTo>
                <a:lnTo>
                  <a:pt x="30" y="21"/>
                </a:lnTo>
                <a:lnTo>
                  <a:pt x="32" y="19"/>
                </a:lnTo>
                <a:lnTo>
                  <a:pt x="34" y="17"/>
                </a:lnTo>
                <a:lnTo>
                  <a:pt x="38" y="15"/>
                </a:lnTo>
                <a:lnTo>
                  <a:pt x="40" y="11"/>
                </a:lnTo>
                <a:lnTo>
                  <a:pt x="42" y="9"/>
                </a:lnTo>
                <a:lnTo>
                  <a:pt x="44" y="8"/>
                </a:lnTo>
                <a:lnTo>
                  <a:pt x="48" y="6"/>
                </a:lnTo>
                <a:lnTo>
                  <a:pt x="49" y="4"/>
                </a:lnTo>
                <a:lnTo>
                  <a:pt x="51" y="0"/>
                </a:lnTo>
                <a:lnTo>
                  <a:pt x="57" y="0"/>
                </a:lnTo>
                <a:lnTo>
                  <a:pt x="61" y="0"/>
                </a:lnTo>
                <a:lnTo>
                  <a:pt x="63" y="4"/>
                </a:lnTo>
                <a:lnTo>
                  <a:pt x="67" y="6"/>
                </a:lnTo>
                <a:lnTo>
                  <a:pt x="78" y="8"/>
                </a:lnTo>
                <a:lnTo>
                  <a:pt x="90" y="9"/>
                </a:lnTo>
                <a:lnTo>
                  <a:pt x="94" y="11"/>
                </a:lnTo>
                <a:lnTo>
                  <a:pt x="96" y="15"/>
                </a:lnTo>
                <a:lnTo>
                  <a:pt x="97" y="27"/>
                </a:lnTo>
                <a:lnTo>
                  <a:pt x="99" y="38"/>
                </a:lnTo>
                <a:lnTo>
                  <a:pt x="103" y="42"/>
                </a:lnTo>
                <a:lnTo>
                  <a:pt x="105" y="44"/>
                </a:lnTo>
                <a:lnTo>
                  <a:pt x="105" y="52"/>
                </a:lnTo>
                <a:lnTo>
                  <a:pt x="105" y="59"/>
                </a:lnTo>
                <a:lnTo>
                  <a:pt x="115" y="59"/>
                </a:lnTo>
                <a:lnTo>
                  <a:pt x="124" y="59"/>
                </a:lnTo>
                <a:lnTo>
                  <a:pt x="124" y="73"/>
                </a:lnTo>
                <a:lnTo>
                  <a:pt x="124" y="88"/>
                </a:lnTo>
                <a:lnTo>
                  <a:pt x="128" y="88"/>
                </a:lnTo>
                <a:lnTo>
                  <a:pt x="134" y="88"/>
                </a:lnTo>
                <a:lnTo>
                  <a:pt x="140" y="82"/>
                </a:lnTo>
                <a:lnTo>
                  <a:pt x="143" y="79"/>
                </a:lnTo>
                <a:lnTo>
                  <a:pt x="159" y="75"/>
                </a:lnTo>
                <a:lnTo>
                  <a:pt x="172" y="73"/>
                </a:lnTo>
                <a:lnTo>
                  <a:pt x="176" y="71"/>
                </a:lnTo>
                <a:lnTo>
                  <a:pt x="178" y="69"/>
                </a:lnTo>
                <a:lnTo>
                  <a:pt x="182" y="69"/>
                </a:lnTo>
                <a:lnTo>
                  <a:pt x="188" y="69"/>
                </a:lnTo>
                <a:lnTo>
                  <a:pt x="190" y="71"/>
                </a:lnTo>
                <a:lnTo>
                  <a:pt x="191" y="73"/>
                </a:lnTo>
                <a:lnTo>
                  <a:pt x="195" y="75"/>
                </a:lnTo>
                <a:lnTo>
                  <a:pt x="197" y="79"/>
                </a:lnTo>
                <a:lnTo>
                  <a:pt x="199" y="80"/>
                </a:lnTo>
                <a:lnTo>
                  <a:pt x="203" y="82"/>
                </a:lnTo>
                <a:lnTo>
                  <a:pt x="203" y="92"/>
                </a:lnTo>
                <a:lnTo>
                  <a:pt x="203" y="102"/>
                </a:lnTo>
                <a:lnTo>
                  <a:pt x="199" y="103"/>
                </a:lnTo>
                <a:lnTo>
                  <a:pt x="197" y="107"/>
                </a:lnTo>
                <a:lnTo>
                  <a:pt x="195" y="119"/>
                </a:lnTo>
                <a:lnTo>
                  <a:pt x="191" y="130"/>
                </a:lnTo>
                <a:lnTo>
                  <a:pt x="190" y="132"/>
                </a:lnTo>
                <a:lnTo>
                  <a:pt x="188" y="136"/>
                </a:lnTo>
                <a:lnTo>
                  <a:pt x="172" y="136"/>
                </a:lnTo>
                <a:lnTo>
                  <a:pt x="159" y="136"/>
                </a:lnTo>
                <a:lnTo>
                  <a:pt x="155" y="132"/>
                </a:lnTo>
                <a:lnTo>
                  <a:pt x="153" y="130"/>
                </a:lnTo>
                <a:lnTo>
                  <a:pt x="149" y="130"/>
                </a:lnTo>
                <a:lnTo>
                  <a:pt x="143" y="130"/>
                </a:lnTo>
                <a:lnTo>
                  <a:pt x="142" y="132"/>
                </a:lnTo>
                <a:lnTo>
                  <a:pt x="140" y="136"/>
                </a:lnTo>
                <a:lnTo>
                  <a:pt x="136" y="132"/>
                </a:lnTo>
                <a:lnTo>
                  <a:pt x="134" y="130"/>
                </a:lnTo>
                <a:lnTo>
                  <a:pt x="134" y="123"/>
                </a:lnTo>
                <a:lnTo>
                  <a:pt x="134" y="117"/>
                </a:lnTo>
                <a:lnTo>
                  <a:pt x="117" y="117"/>
                </a:lnTo>
                <a:lnTo>
                  <a:pt x="105" y="115"/>
                </a:lnTo>
                <a:lnTo>
                  <a:pt x="103" y="115"/>
                </a:lnTo>
                <a:lnTo>
                  <a:pt x="99" y="117"/>
                </a:lnTo>
                <a:lnTo>
                  <a:pt x="99" y="119"/>
                </a:lnTo>
                <a:lnTo>
                  <a:pt x="99" y="12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59" name="Freeform 48"/>
          <p:cNvSpPr>
            <a:spLocks/>
          </p:cNvSpPr>
          <p:nvPr/>
        </p:nvSpPr>
        <p:spPr bwMode="auto">
          <a:xfrm>
            <a:off x="1801813" y="3549650"/>
            <a:ext cx="176212" cy="138113"/>
          </a:xfrm>
          <a:custGeom>
            <a:avLst/>
            <a:gdLst>
              <a:gd name="T0" fmla="*/ 2147483647 w 125"/>
              <a:gd name="T1" fmla="*/ 2147483647 h 117"/>
              <a:gd name="T2" fmla="*/ 2147483647 w 125"/>
              <a:gd name="T3" fmla="*/ 2147483647 h 117"/>
              <a:gd name="T4" fmla="*/ 2147483647 w 125"/>
              <a:gd name="T5" fmla="*/ 2147483647 h 117"/>
              <a:gd name="T6" fmla="*/ 0 w 125"/>
              <a:gd name="T7" fmla="*/ 2147483647 h 117"/>
              <a:gd name="T8" fmla="*/ 2147483647 w 125"/>
              <a:gd name="T9" fmla="*/ 2147483647 h 117"/>
              <a:gd name="T10" fmla="*/ 2147483647 w 125"/>
              <a:gd name="T11" fmla="*/ 2147483647 h 117"/>
              <a:gd name="T12" fmla="*/ 2147483647 w 125"/>
              <a:gd name="T13" fmla="*/ 2147483647 h 117"/>
              <a:gd name="T14" fmla="*/ 2147483647 w 125"/>
              <a:gd name="T15" fmla="*/ 2147483647 h 117"/>
              <a:gd name="T16" fmla="*/ 2147483647 w 125"/>
              <a:gd name="T17" fmla="*/ 2147483647 h 117"/>
              <a:gd name="T18" fmla="*/ 2147483647 w 125"/>
              <a:gd name="T19" fmla="*/ 2147483647 h 117"/>
              <a:gd name="T20" fmla="*/ 2147483647 w 125"/>
              <a:gd name="T21" fmla="*/ 2147483647 h 117"/>
              <a:gd name="T22" fmla="*/ 2147483647 w 125"/>
              <a:gd name="T23" fmla="*/ 2147483647 h 117"/>
              <a:gd name="T24" fmla="*/ 2147483647 w 125"/>
              <a:gd name="T25" fmla="*/ 2147483647 h 117"/>
              <a:gd name="T26" fmla="*/ 2147483647 w 125"/>
              <a:gd name="T27" fmla="*/ 0 h 117"/>
              <a:gd name="T28" fmla="*/ 2147483647 w 125"/>
              <a:gd name="T29" fmla="*/ 2147483647 h 117"/>
              <a:gd name="T30" fmla="*/ 2147483647 w 125"/>
              <a:gd name="T31" fmla="*/ 2147483647 h 117"/>
              <a:gd name="T32" fmla="*/ 2147483647 w 125"/>
              <a:gd name="T33" fmla="*/ 2147483647 h 117"/>
              <a:gd name="T34" fmla="*/ 2147483647 w 125"/>
              <a:gd name="T35" fmla="*/ 2147483647 h 117"/>
              <a:gd name="T36" fmla="*/ 2147483647 w 125"/>
              <a:gd name="T37" fmla="*/ 2147483647 h 117"/>
              <a:gd name="T38" fmla="*/ 2147483647 w 125"/>
              <a:gd name="T39" fmla="*/ 2147483647 h 117"/>
              <a:gd name="T40" fmla="*/ 2147483647 w 125"/>
              <a:gd name="T41" fmla="*/ 2147483647 h 117"/>
              <a:gd name="T42" fmla="*/ 2147483647 w 125"/>
              <a:gd name="T43" fmla="*/ 2147483647 h 117"/>
              <a:gd name="T44" fmla="*/ 2147483647 w 125"/>
              <a:gd name="T45" fmla="*/ 2147483647 h 117"/>
              <a:gd name="T46" fmla="*/ 2147483647 w 125"/>
              <a:gd name="T47" fmla="*/ 2147483647 h 117"/>
              <a:gd name="T48" fmla="*/ 2147483647 w 125"/>
              <a:gd name="T49" fmla="*/ 2147483647 h 117"/>
              <a:gd name="T50" fmla="*/ 2147483647 w 125"/>
              <a:gd name="T51" fmla="*/ 2147483647 h 117"/>
              <a:gd name="T52" fmla="*/ 2147483647 w 125"/>
              <a:gd name="T53" fmla="*/ 2147483647 h 117"/>
              <a:gd name="T54" fmla="*/ 2147483647 w 125"/>
              <a:gd name="T55" fmla="*/ 2147483647 h 117"/>
              <a:gd name="T56" fmla="*/ 2147483647 w 125"/>
              <a:gd name="T57" fmla="*/ 2147483647 h 117"/>
              <a:gd name="T58" fmla="*/ 2147483647 w 125"/>
              <a:gd name="T59" fmla="*/ 2147483647 h 117"/>
              <a:gd name="T60" fmla="*/ 2147483647 w 125"/>
              <a:gd name="T61" fmla="*/ 2147483647 h 117"/>
              <a:gd name="T62" fmla="*/ 2147483647 w 125"/>
              <a:gd name="T63" fmla="*/ 2147483647 h 117"/>
              <a:gd name="T64" fmla="*/ 2147483647 w 125"/>
              <a:gd name="T65" fmla="*/ 2147483647 h 117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25"/>
              <a:gd name="T100" fmla="*/ 0 h 117"/>
              <a:gd name="T101" fmla="*/ 125 w 125"/>
              <a:gd name="T102" fmla="*/ 117 h 117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25" h="117">
                <a:moveTo>
                  <a:pt x="23" y="117"/>
                </a:moveTo>
                <a:lnTo>
                  <a:pt x="21" y="113"/>
                </a:lnTo>
                <a:lnTo>
                  <a:pt x="17" y="111"/>
                </a:lnTo>
                <a:lnTo>
                  <a:pt x="17" y="109"/>
                </a:lnTo>
                <a:lnTo>
                  <a:pt x="15" y="108"/>
                </a:lnTo>
                <a:lnTo>
                  <a:pt x="10" y="108"/>
                </a:lnTo>
                <a:lnTo>
                  <a:pt x="0" y="108"/>
                </a:lnTo>
                <a:lnTo>
                  <a:pt x="0" y="100"/>
                </a:lnTo>
                <a:lnTo>
                  <a:pt x="0" y="92"/>
                </a:lnTo>
                <a:lnTo>
                  <a:pt x="2" y="90"/>
                </a:lnTo>
                <a:lnTo>
                  <a:pt x="4" y="88"/>
                </a:lnTo>
                <a:lnTo>
                  <a:pt x="6" y="75"/>
                </a:lnTo>
                <a:lnTo>
                  <a:pt x="8" y="63"/>
                </a:lnTo>
                <a:lnTo>
                  <a:pt x="11" y="61"/>
                </a:lnTo>
                <a:lnTo>
                  <a:pt x="13" y="60"/>
                </a:lnTo>
                <a:lnTo>
                  <a:pt x="15" y="52"/>
                </a:lnTo>
                <a:lnTo>
                  <a:pt x="17" y="44"/>
                </a:lnTo>
                <a:lnTo>
                  <a:pt x="21" y="42"/>
                </a:lnTo>
                <a:lnTo>
                  <a:pt x="23" y="40"/>
                </a:lnTo>
                <a:lnTo>
                  <a:pt x="25" y="37"/>
                </a:lnTo>
                <a:lnTo>
                  <a:pt x="29" y="35"/>
                </a:lnTo>
                <a:lnTo>
                  <a:pt x="31" y="33"/>
                </a:lnTo>
                <a:lnTo>
                  <a:pt x="33" y="29"/>
                </a:lnTo>
                <a:lnTo>
                  <a:pt x="40" y="17"/>
                </a:lnTo>
                <a:lnTo>
                  <a:pt x="48" y="6"/>
                </a:lnTo>
                <a:lnTo>
                  <a:pt x="50" y="2"/>
                </a:lnTo>
                <a:lnTo>
                  <a:pt x="52" y="0"/>
                </a:lnTo>
                <a:lnTo>
                  <a:pt x="63" y="0"/>
                </a:lnTo>
                <a:lnTo>
                  <a:pt x="77" y="0"/>
                </a:lnTo>
                <a:lnTo>
                  <a:pt x="90" y="6"/>
                </a:lnTo>
                <a:lnTo>
                  <a:pt x="105" y="12"/>
                </a:lnTo>
                <a:lnTo>
                  <a:pt x="109" y="25"/>
                </a:lnTo>
                <a:lnTo>
                  <a:pt x="115" y="40"/>
                </a:lnTo>
                <a:lnTo>
                  <a:pt x="117" y="40"/>
                </a:lnTo>
                <a:lnTo>
                  <a:pt x="119" y="40"/>
                </a:lnTo>
                <a:lnTo>
                  <a:pt x="123" y="42"/>
                </a:lnTo>
                <a:lnTo>
                  <a:pt x="125" y="44"/>
                </a:lnTo>
                <a:lnTo>
                  <a:pt x="125" y="48"/>
                </a:lnTo>
                <a:lnTo>
                  <a:pt x="125" y="54"/>
                </a:lnTo>
                <a:lnTo>
                  <a:pt x="123" y="56"/>
                </a:lnTo>
                <a:lnTo>
                  <a:pt x="119" y="60"/>
                </a:lnTo>
                <a:lnTo>
                  <a:pt x="111" y="61"/>
                </a:lnTo>
                <a:lnTo>
                  <a:pt x="105" y="63"/>
                </a:lnTo>
                <a:lnTo>
                  <a:pt x="102" y="65"/>
                </a:lnTo>
                <a:lnTo>
                  <a:pt x="100" y="69"/>
                </a:lnTo>
                <a:lnTo>
                  <a:pt x="94" y="71"/>
                </a:lnTo>
                <a:lnTo>
                  <a:pt x="86" y="73"/>
                </a:lnTo>
                <a:lnTo>
                  <a:pt x="84" y="75"/>
                </a:lnTo>
                <a:lnTo>
                  <a:pt x="81" y="79"/>
                </a:lnTo>
                <a:lnTo>
                  <a:pt x="79" y="81"/>
                </a:lnTo>
                <a:lnTo>
                  <a:pt x="77" y="83"/>
                </a:lnTo>
                <a:lnTo>
                  <a:pt x="73" y="84"/>
                </a:lnTo>
                <a:lnTo>
                  <a:pt x="71" y="88"/>
                </a:lnTo>
                <a:lnTo>
                  <a:pt x="69" y="100"/>
                </a:lnTo>
                <a:lnTo>
                  <a:pt x="67" y="111"/>
                </a:lnTo>
                <a:lnTo>
                  <a:pt x="63" y="113"/>
                </a:lnTo>
                <a:lnTo>
                  <a:pt x="61" y="117"/>
                </a:lnTo>
                <a:lnTo>
                  <a:pt x="58" y="117"/>
                </a:lnTo>
                <a:lnTo>
                  <a:pt x="52" y="117"/>
                </a:lnTo>
                <a:lnTo>
                  <a:pt x="50" y="113"/>
                </a:lnTo>
                <a:lnTo>
                  <a:pt x="48" y="111"/>
                </a:lnTo>
                <a:lnTo>
                  <a:pt x="44" y="109"/>
                </a:lnTo>
                <a:lnTo>
                  <a:pt x="38" y="108"/>
                </a:lnTo>
                <a:lnTo>
                  <a:pt x="31" y="109"/>
                </a:lnTo>
                <a:lnTo>
                  <a:pt x="29" y="111"/>
                </a:lnTo>
                <a:lnTo>
                  <a:pt x="25" y="113"/>
                </a:lnTo>
                <a:lnTo>
                  <a:pt x="23" y="11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0" name="Freeform 49"/>
          <p:cNvSpPr>
            <a:spLocks/>
          </p:cNvSpPr>
          <p:nvPr/>
        </p:nvSpPr>
        <p:spPr bwMode="auto">
          <a:xfrm>
            <a:off x="1965325" y="3144838"/>
            <a:ext cx="547688" cy="531812"/>
          </a:xfrm>
          <a:custGeom>
            <a:avLst/>
            <a:gdLst>
              <a:gd name="T0" fmla="*/ 2147483647 w 388"/>
              <a:gd name="T1" fmla="*/ 2147483647 h 448"/>
              <a:gd name="T2" fmla="*/ 2147483647 w 388"/>
              <a:gd name="T3" fmla="*/ 2147483647 h 448"/>
              <a:gd name="T4" fmla="*/ 2147483647 w 388"/>
              <a:gd name="T5" fmla="*/ 2147483647 h 448"/>
              <a:gd name="T6" fmla="*/ 2147483647 w 388"/>
              <a:gd name="T7" fmla="*/ 2147483647 h 448"/>
              <a:gd name="T8" fmla="*/ 2147483647 w 388"/>
              <a:gd name="T9" fmla="*/ 2147483647 h 448"/>
              <a:gd name="T10" fmla="*/ 2147483647 w 388"/>
              <a:gd name="T11" fmla="*/ 2147483647 h 448"/>
              <a:gd name="T12" fmla="*/ 2147483647 w 388"/>
              <a:gd name="T13" fmla="*/ 2147483647 h 448"/>
              <a:gd name="T14" fmla="*/ 2147483647 w 388"/>
              <a:gd name="T15" fmla="*/ 2147483647 h 448"/>
              <a:gd name="T16" fmla="*/ 2147483647 w 388"/>
              <a:gd name="T17" fmla="*/ 2147483647 h 448"/>
              <a:gd name="T18" fmla="*/ 2147483647 w 388"/>
              <a:gd name="T19" fmla="*/ 2147483647 h 448"/>
              <a:gd name="T20" fmla="*/ 2147483647 w 388"/>
              <a:gd name="T21" fmla="*/ 2147483647 h 448"/>
              <a:gd name="T22" fmla="*/ 2147483647 w 388"/>
              <a:gd name="T23" fmla="*/ 2147483647 h 448"/>
              <a:gd name="T24" fmla="*/ 2147483647 w 388"/>
              <a:gd name="T25" fmla="*/ 2147483647 h 448"/>
              <a:gd name="T26" fmla="*/ 2147483647 w 388"/>
              <a:gd name="T27" fmla="*/ 2147483647 h 448"/>
              <a:gd name="T28" fmla="*/ 2147483647 w 388"/>
              <a:gd name="T29" fmla="*/ 2147483647 h 448"/>
              <a:gd name="T30" fmla="*/ 2147483647 w 388"/>
              <a:gd name="T31" fmla="*/ 2147483647 h 448"/>
              <a:gd name="T32" fmla="*/ 2147483647 w 388"/>
              <a:gd name="T33" fmla="*/ 2147483647 h 448"/>
              <a:gd name="T34" fmla="*/ 2147483647 w 388"/>
              <a:gd name="T35" fmla="*/ 2147483647 h 448"/>
              <a:gd name="T36" fmla="*/ 2147483647 w 388"/>
              <a:gd name="T37" fmla="*/ 2147483647 h 448"/>
              <a:gd name="T38" fmla="*/ 2147483647 w 388"/>
              <a:gd name="T39" fmla="*/ 2147483647 h 448"/>
              <a:gd name="T40" fmla="*/ 2147483647 w 388"/>
              <a:gd name="T41" fmla="*/ 2147483647 h 448"/>
              <a:gd name="T42" fmla="*/ 2147483647 w 388"/>
              <a:gd name="T43" fmla="*/ 2147483647 h 448"/>
              <a:gd name="T44" fmla="*/ 2147483647 w 388"/>
              <a:gd name="T45" fmla="*/ 2147483647 h 448"/>
              <a:gd name="T46" fmla="*/ 2147483647 w 388"/>
              <a:gd name="T47" fmla="*/ 2147483647 h 448"/>
              <a:gd name="T48" fmla="*/ 2147483647 w 388"/>
              <a:gd name="T49" fmla="*/ 2147483647 h 448"/>
              <a:gd name="T50" fmla="*/ 2147483647 w 388"/>
              <a:gd name="T51" fmla="*/ 2147483647 h 448"/>
              <a:gd name="T52" fmla="*/ 2147483647 w 388"/>
              <a:gd name="T53" fmla="*/ 2147483647 h 448"/>
              <a:gd name="T54" fmla="*/ 2147483647 w 388"/>
              <a:gd name="T55" fmla="*/ 2147483647 h 448"/>
              <a:gd name="T56" fmla="*/ 2147483647 w 388"/>
              <a:gd name="T57" fmla="*/ 2147483647 h 448"/>
              <a:gd name="T58" fmla="*/ 2147483647 w 388"/>
              <a:gd name="T59" fmla="*/ 2147483647 h 448"/>
              <a:gd name="T60" fmla="*/ 2147483647 w 388"/>
              <a:gd name="T61" fmla="*/ 2147483647 h 448"/>
              <a:gd name="T62" fmla="*/ 2147483647 w 388"/>
              <a:gd name="T63" fmla="*/ 2147483647 h 448"/>
              <a:gd name="T64" fmla="*/ 2147483647 w 388"/>
              <a:gd name="T65" fmla="*/ 2147483647 h 448"/>
              <a:gd name="T66" fmla="*/ 2147483647 w 388"/>
              <a:gd name="T67" fmla="*/ 2147483647 h 448"/>
              <a:gd name="T68" fmla="*/ 2147483647 w 388"/>
              <a:gd name="T69" fmla="*/ 2147483647 h 448"/>
              <a:gd name="T70" fmla="*/ 2147483647 w 388"/>
              <a:gd name="T71" fmla="*/ 2147483647 h 448"/>
              <a:gd name="T72" fmla="*/ 2147483647 w 388"/>
              <a:gd name="T73" fmla="*/ 2147483647 h 448"/>
              <a:gd name="T74" fmla="*/ 2147483647 w 388"/>
              <a:gd name="T75" fmla="*/ 2147483647 h 448"/>
              <a:gd name="T76" fmla="*/ 2147483647 w 388"/>
              <a:gd name="T77" fmla="*/ 2147483647 h 448"/>
              <a:gd name="T78" fmla="*/ 2147483647 w 388"/>
              <a:gd name="T79" fmla="*/ 2147483647 h 448"/>
              <a:gd name="T80" fmla="*/ 2147483647 w 388"/>
              <a:gd name="T81" fmla="*/ 2147483647 h 448"/>
              <a:gd name="T82" fmla="*/ 2147483647 w 388"/>
              <a:gd name="T83" fmla="*/ 2147483647 h 448"/>
              <a:gd name="T84" fmla="*/ 2147483647 w 388"/>
              <a:gd name="T85" fmla="*/ 2147483647 h 448"/>
              <a:gd name="T86" fmla="*/ 2147483647 w 388"/>
              <a:gd name="T87" fmla="*/ 2147483647 h 448"/>
              <a:gd name="T88" fmla="*/ 2147483647 w 388"/>
              <a:gd name="T89" fmla="*/ 2147483647 h 448"/>
              <a:gd name="T90" fmla="*/ 2147483647 w 388"/>
              <a:gd name="T91" fmla="*/ 2147483647 h 448"/>
              <a:gd name="T92" fmla="*/ 2147483647 w 388"/>
              <a:gd name="T93" fmla="*/ 2147483647 h 448"/>
              <a:gd name="T94" fmla="*/ 2147483647 w 388"/>
              <a:gd name="T95" fmla="*/ 2147483647 h 448"/>
              <a:gd name="T96" fmla="*/ 2147483647 w 388"/>
              <a:gd name="T97" fmla="*/ 2147483647 h 448"/>
              <a:gd name="T98" fmla="*/ 2147483647 w 388"/>
              <a:gd name="T99" fmla="*/ 2147483647 h 448"/>
              <a:gd name="T100" fmla="*/ 2147483647 w 388"/>
              <a:gd name="T101" fmla="*/ 2147483647 h 448"/>
              <a:gd name="T102" fmla="*/ 2147483647 w 388"/>
              <a:gd name="T103" fmla="*/ 2147483647 h 448"/>
              <a:gd name="T104" fmla="*/ 2147483647 w 388"/>
              <a:gd name="T105" fmla="*/ 2147483647 h 448"/>
              <a:gd name="T106" fmla="*/ 2147483647 w 388"/>
              <a:gd name="T107" fmla="*/ 2147483647 h 448"/>
              <a:gd name="T108" fmla="*/ 2147483647 w 388"/>
              <a:gd name="T109" fmla="*/ 2147483647 h 448"/>
              <a:gd name="T110" fmla="*/ 2147483647 w 388"/>
              <a:gd name="T111" fmla="*/ 2147483647 h 4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88"/>
              <a:gd name="T169" fmla="*/ 0 h 448"/>
              <a:gd name="T170" fmla="*/ 388 w 388"/>
              <a:gd name="T171" fmla="*/ 448 h 44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88" h="448">
                <a:moveTo>
                  <a:pt x="131" y="448"/>
                </a:moveTo>
                <a:lnTo>
                  <a:pt x="129" y="444"/>
                </a:lnTo>
                <a:lnTo>
                  <a:pt x="125" y="442"/>
                </a:lnTo>
                <a:lnTo>
                  <a:pt x="123" y="434"/>
                </a:lnTo>
                <a:lnTo>
                  <a:pt x="121" y="428"/>
                </a:lnTo>
                <a:lnTo>
                  <a:pt x="119" y="424"/>
                </a:lnTo>
                <a:lnTo>
                  <a:pt x="117" y="423"/>
                </a:lnTo>
                <a:lnTo>
                  <a:pt x="113" y="415"/>
                </a:lnTo>
                <a:lnTo>
                  <a:pt x="111" y="409"/>
                </a:lnTo>
                <a:lnTo>
                  <a:pt x="109" y="405"/>
                </a:lnTo>
                <a:lnTo>
                  <a:pt x="106" y="403"/>
                </a:lnTo>
                <a:lnTo>
                  <a:pt x="109" y="401"/>
                </a:lnTo>
                <a:lnTo>
                  <a:pt x="111" y="400"/>
                </a:lnTo>
                <a:lnTo>
                  <a:pt x="113" y="392"/>
                </a:lnTo>
                <a:lnTo>
                  <a:pt x="115" y="375"/>
                </a:lnTo>
                <a:lnTo>
                  <a:pt x="113" y="357"/>
                </a:lnTo>
                <a:lnTo>
                  <a:pt x="111" y="352"/>
                </a:lnTo>
                <a:lnTo>
                  <a:pt x="109" y="348"/>
                </a:lnTo>
                <a:lnTo>
                  <a:pt x="106" y="346"/>
                </a:lnTo>
                <a:lnTo>
                  <a:pt x="104" y="338"/>
                </a:lnTo>
                <a:lnTo>
                  <a:pt x="102" y="330"/>
                </a:lnTo>
                <a:lnTo>
                  <a:pt x="98" y="329"/>
                </a:lnTo>
                <a:lnTo>
                  <a:pt x="96" y="327"/>
                </a:lnTo>
                <a:lnTo>
                  <a:pt x="88" y="325"/>
                </a:lnTo>
                <a:lnTo>
                  <a:pt x="83" y="321"/>
                </a:lnTo>
                <a:lnTo>
                  <a:pt x="79" y="319"/>
                </a:lnTo>
                <a:lnTo>
                  <a:pt x="77" y="317"/>
                </a:lnTo>
                <a:lnTo>
                  <a:pt x="65" y="313"/>
                </a:lnTo>
                <a:lnTo>
                  <a:pt x="54" y="311"/>
                </a:lnTo>
                <a:lnTo>
                  <a:pt x="50" y="309"/>
                </a:lnTo>
                <a:lnTo>
                  <a:pt x="48" y="307"/>
                </a:lnTo>
                <a:lnTo>
                  <a:pt x="40" y="304"/>
                </a:lnTo>
                <a:lnTo>
                  <a:pt x="35" y="302"/>
                </a:lnTo>
                <a:lnTo>
                  <a:pt x="31" y="300"/>
                </a:lnTo>
                <a:lnTo>
                  <a:pt x="29" y="298"/>
                </a:lnTo>
                <a:lnTo>
                  <a:pt x="21" y="294"/>
                </a:lnTo>
                <a:lnTo>
                  <a:pt x="13" y="292"/>
                </a:lnTo>
                <a:lnTo>
                  <a:pt x="12" y="290"/>
                </a:lnTo>
                <a:lnTo>
                  <a:pt x="10" y="286"/>
                </a:lnTo>
                <a:lnTo>
                  <a:pt x="8" y="284"/>
                </a:lnTo>
                <a:lnTo>
                  <a:pt x="4" y="282"/>
                </a:lnTo>
                <a:lnTo>
                  <a:pt x="2" y="281"/>
                </a:lnTo>
                <a:lnTo>
                  <a:pt x="0" y="279"/>
                </a:lnTo>
                <a:lnTo>
                  <a:pt x="2" y="275"/>
                </a:lnTo>
                <a:lnTo>
                  <a:pt x="4" y="273"/>
                </a:lnTo>
                <a:lnTo>
                  <a:pt x="8" y="271"/>
                </a:lnTo>
                <a:lnTo>
                  <a:pt x="10" y="269"/>
                </a:lnTo>
                <a:lnTo>
                  <a:pt x="12" y="265"/>
                </a:lnTo>
                <a:lnTo>
                  <a:pt x="13" y="263"/>
                </a:lnTo>
                <a:lnTo>
                  <a:pt x="21" y="261"/>
                </a:lnTo>
                <a:lnTo>
                  <a:pt x="29" y="258"/>
                </a:lnTo>
                <a:lnTo>
                  <a:pt x="31" y="256"/>
                </a:lnTo>
                <a:lnTo>
                  <a:pt x="35" y="254"/>
                </a:lnTo>
                <a:lnTo>
                  <a:pt x="37" y="256"/>
                </a:lnTo>
                <a:lnTo>
                  <a:pt x="38" y="258"/>
                </a:lnTo>
                <a:lnTo>
                  <a:pt x="48" y="258"/>
                </a:lnTo>
                <a:lnTo>
                  <a:pt x="58" y="258"/>
                </a:lnTo>
                <a:lnTo>
                  <a:pt x="60" y="256"/>
                </a:lnTo>
                <a:lnTo>
                  <a:pt x="63" y="254"/>
                </a:lnTo>
                <a:lnTo>
                  <a:pt x="65" y="252"/>
                </a:lnTo>
                <a:lnTo>
                  <a:pt x="67" y="248"/>
                </a:lnTo>
                <a:lnTo>
                  <a:pt x="69" y="246"/>
                </a:lnTo>
                <a:lnTo>
                  <a:pt x="73" y="244"/>
                </a:lnTo>
                <a:lnTo>
                  <a:pt x="73" y="235"/>
                </a:lnTo>
                <a:lnTo>
                  <a:pt x="73" y="225"/>
                </a:lnTo>
                <a:lnTo>
                  <a:pt x="69" y="221"/>
                </a:lnTo>
                <a:lnTo>
                  <a:pt x="67" y="219"/>
                </a:lnTo>
                <a:lnTo>
                  <a:pt x="65" y="217"/>
                </a:lnTo>
                <a:lnTo>
                  <a:pt x="63" y="215"/>
                </a:lnTo>
                <a:lnTo>
                  <a:pt x="60" y="213"/>
                </a:lnTo>
                <a:lnTo>
                  <a:pt x="58" y="210"/>
                </a:lnTo>
                <a:lnTo>
                  <a:pt x="56" y="202"/>
                </a:lnTo>
                <a:lnTo>
                  <a:pt x="54" y="196"/>
                </a:lnTo>
                <a:lnTo>
                  <a:pt x="50" y="192"/>
                </a:lnTo>
                <a:lnTo>
                  <a:pt x="48" y="190"/>
                </a:lnTo>
                <a:lnTo>
                  <a:pt x="50" y="188"/>
                </a:lnTo>
                <a:lnTo>
                  <a:pt x="54" y="187"/>
                </a:lnTo>
                <a:lnTo>
                  <a:pt x="56" y="183"/>
                </a:lnTo>
                <a:lnTo>
                  <a:pt x="58" y="181"/>
                </a:lnTo>
                <a:lnTo>
                  <a:pt x="60" y="179"/>
                </a:lnTo>
                <a:lnTo>
                  <a:pt x="63" y="177"/>
                </a:lnTo>
                <a:lnTo>
                  <a:pt x="90" y="173"/>
                </a:lnTo>
                <a:lnTo>
                  <a:pt x="117" y="171"/>
                </a:lnTo>
                <a:lnTo>
                  <a:pt x="119" y="169"/>
                </a:lnTo>
                <a:lnTo>
                  <a:pt x="121" y="167"/>
                </a:lnTo>
                <a:lnTo>
                  <a:pt x="123" y="164"/>
                </a:lnTo>
                <a:lnTo>
                  <a:pt x="125" y="162"/>
                </a:lnTo>
                <a:lnTo>
                  <a:pt x="129" y="160"/>
                </a:lnTo>
                <a:lnTo>
                  <a:pt x="131" y="158"/>
                </a:lnTo>
                <a:lnTo>
                  <a:pt x="132" y="144"/>
                </a:lnTo>
                <a:lnTo>
                  <a:pt x="134" y="133"/>
                </a:lnTo>
                <a:lnTo>
                  <a:pt x="138" y="131"/>
                </a:lnTo>
                <a:lnTo>
                  <a:pt x="140" y="127"/>
                </a:lnTo>
                <a:lnTo>
                  <a:pt x="140" y="100"/>
                </a:lnTo>
                <a:lnTo>
                  <a:pt x="138" y="75"/>
                </a:lnTo>
                <a:lnTo>
                  <a:pt x="146" y="66"/>
                </a:lnTo>
                <a:lnTo>
                  <a:pt x="155" y="54"/>
                </a:lnTo>
                <a:lnTo>
                  <a:pt x="157" y="52"/>
                </a:lnTo>
                <a:lnTo>
                  <a:pt x="159" y="50"/>
                </a:lnTo>
                <a:lnTo>
                  <a:pt x="161" y="48"/>
                </a:lnTo>
                <a:lnTo>
                  <a:pt x="165" y="46"/>
                </a:lnTo>
                <a:lnTo>
                  <a:pt x="167" y="43"/>
                </a:lnTo>
                <a:lnTo>
                  <a:pt x="169" y="41"/>
                </a:lnTo>
                <a:lnTo>
                  <a:pt x="171" y="39"/>
                </a:lnTo>
                <a:lnTo>
                  <a:pt x="175" y="37"/>
                </a:lnTo>
                <a:lnTo>
                  <a:pt x="177" y="33"/>
                </a:lnTo>
                <a:lnTo>
                  <a:pt x="179" y="31"/>
                </a:lnTo>
                <a:lnTo>
                  <a:pt x="180" y="29"/>
                </a:lnTo>
                <a:lnTo>
                  <a:pt x="184" y="25"/>
                </a:lnTo>
                <a:lnTo>
                  <a:pt x="186" y="23"/>
                </a:lnTo>
                <a:lnTo>
                  <a:pt x="188" y="22"/>
                </a:lnTo>
                <a:lnTo>
                  <a:pt x="203" y="10"/>
                </a:lnTo>
                <a:lnTo>
                  <a:pt x="217" y="0"/>
                </a:lnTo>
                <a:lnTo>
                  <a:pt x="221" y="0"/>
                </a:lnTo>
                <a:lnTo>
                  <a:pt x="225" y="2"/>
                </a:lnTo>
                <a:lnTo>
                  <a:pt x="226" y="6"/>
                </a:lnTo>
                <a:lnTo>
                  <a:pt x="228" y="10"/>
                </a:lnTo>
                <a:lnTo>
                  <a:pt x="225" y="18"/>
                </a:lnTo>
                <a:lnTo>
                  <a:pt x="223" y="22"/>
                </a:lnTo>
                <a:lnTo>
                  <a:pt x="223" y="33"/>
                </a:lnTo>
                <a:lnTo>
                  <a:pt x="223" y="39"/>
                </a:lnTo>
                <a:lnTo>
                  <a:pt x="225" y="41"/>
                </a:lnTo>
                <a:lnTo>
                  <a:pt x="226" y="41"/>
                </a:lnTo>
                <a:lnTo>
                  <a:pt x="230" y="43"/>
                </a:lnTo>
                <a:lnTo>
                  <a:pt x="232" y="46"/>
                </a:lnTo>
                <a:lnTo>
                  <a:pt x="230" y="48"/>
                </a:lnTo>
                <a:lnTo>
                  <a:pt x="226" y="50"/>
                </a:lnTo>
                <a:lnTo>
                  <a:pt x="225" y="58"/>
                </a:lnTo>
                <a:lnTo>
                  <a:pt x="223" y="66"/>
                </a:lnTo>
                <a:lnTo>
                  <a:pt x="219" y="68"/>
                </a:lnTo>
                <a:lnTo>
                  <a:pt x="217" y="70"/>
                </a:lnTo>
                <a:lnTo>
                  <a:pt x="215" y="83"/>
                </a:lnTo>
                <a:lnTo>
                  <a:pt x="213" y="94"/>
                </a:lnTo>
                <a:lnTo>
                  <a:pt x="209" y="96"/>
                </a:lnTo>
                <a:lnTo>
                  <a:pt x="207" y="98"/>
                </a:lnTo>
                <a:lnTo>
                  <a:pt x="205" y="106"/>
                </a:lnTo>
                <a:lnTo>
                  <a:pt x="203" y="114"/>
                </a:lnTo>
                <a:lnTo>
                  <a:pt x="202" y="116"/>
                </a:lnTo>
                <a:lnTo>
                  <a:pt x="198" y="119"/>
                </a:lnTo>
                <a:lnTo>
                  <a:pt x="198" y="127"/>
                </a:lnTo>
                <a:lnTo>
                  <a:pt x="198" y="137"/>
                </a:lnTo>
                <a:lnTo>
                  <a:pt x="202" y="141"/>
                </a:lnTo>
                <a:lnTo>
                  <a:pt x="203" y="142"/>
                </a:lnTo>
                <a:lnTo>
                  <a:pt x="203" y="146"/>
                </a:lnTo>
                <a:lnTo>
                  <a:pt x="203" y="152"/>
                </a:lnTo>
                <a:lnTo>
                  <a:pt x="202" y="154"/>
                </a:lnTo>
                <a:lnTo>
                  <a:pt x="198" y="158"/>
                </a:lnTo>
                <a:lnTo>
                  <a:pt x="198" y="167"/>
                </a:lnTo>
                <a:lnTo>
                  <a:pt x="198" y="177"/>
                </a:lnTo>
                <a:lnTo>
                  <a:pt x="202" y="179"/>
                </a:lnTo>
                <a:lnTo>
                  <a:pt x="203" y="181"/>
                </a:lnTo>
                <a:lnTo>
                  <a:pt x="205" y="188"/>
                </a:lnTo>
                <a:lnTo>
                  <a:pt x="207" y="196"/>
                </a:lnTo>
                <a:lnTo>
                  <a:pt x="209" y="198"/>
                </a:lnTo>
                <a:lnTo>
                  <a:pt x="213" y="200"/>
                </a:lnTo>
                <a:lnTo>
                  <a:pt x="217" y="200"/>
                </a:lnTo>
                <a:lnTo>
                  <a:pt x="223" y="200"/>
                </a:lnTo>
                <a:lnTo>
                  <a:pt x="225" y="198"/>
                </a:lnTo>
                <a:lnTo>
                  <a:pt x="226" y="196"/>
                </a:lnTo>
                <a:lnTo>
                  <a:pt x="234" y="192"/>
                </a:lnTo>
                <a:lnTo>
                  <a:pt x="242" y="190"/>
                </a:lnTo>
                <a:lnTo>
                  <a:pt x="244" y="188"/>
                </a:lnTo>
                <a:lnTo>
                  <a:pt x="246" y="187"/>
                </a:lnTo>
                <a:lnTo>
                  <a:pt x="249" y="183"/>
                </a:lnTo>
                <a:lnTo>
                  <a:pt x="251" y="181"/>
                </a:lnTo>
                <a:lnTo>
                  <a:pt x="253" y="179"/>
                </a:lnTo>
                <a:lnTo>
                  <a:pt x="255" y="177"/>
                </a:lnTo>
                <a:lnTo>
                  <a:pt x="274" y="177"/>
                </a:lnTo>
                <a:lnTo>
                  <a:pt x="296" y="177"/>
                </a:lnTo>
                <a:lnTo>
                  <a:pt x="297" y="179"/>
                </a:lnTo>
                <a:lnTo>
                  <a:pt x="299" y="181"/>
                </a:lnTo>
                <a:lnTo>
                  <a:pt x="299" y="188"/>
                </a:lnTo>
                <a:lnTo>
                  <a:pt x="299" y="196"/>
                </a:lnTo>
                <a:lnTo>
                  <a:pt x="309" y="192"/>
                </a:lnTo>
                <a:lnTo>
                  <a:pt x="319" y="190"/>
                </a:lnTo>
                <a:lnTo>
                  <a:pt x="322" y="188"/>
                </a:lnTo>
                <a:lnTo>
                  <a:pt x="324" y="187"/>
                </a:lnTo>
                <a:lnTo>
                  <a:pt x="332" y="183"/>
                </a:lnTo>
                <a:lnTo>
                  <a:pt x="338" y="181"/>
                </a:lnTo>
                <a:lnTo>
                  <a:pt x="340" y="179"/>
                </a:lnTo>
                <a:lnTo>
                  <a:pt x="344" y="177"/>
                </a:lnTo>
                <a:lnTo>
                  <a:pt x="345" y="179"/>
                </a:lnTo>
                <a:lnTo>
                  <a:pt x="349" y="181"/>
                </a:lnTo>
                <a:lnTo>
                  <a:pt x="351" y="188"/>
                </a:lnTo>
                <a:lnTo>
                  <a:pt x="353" y="196"/>
                </a:lnTo>
                <a:lnTo>
                  <a:pt x="355" y="198"/>
                </a:lnTo>
                <a:lnTo>
                  <a:pt x="357" y="200"/>
                </a:lnTo>
                <a:lnTo>
                  <a:pt x="365" y="202"/>
                </a:lnTo>
                <a:lnTo>
                  <a:pt x="372" y="206"/>
                </a:lnTo>
                <a:lnTo>
                  <a:pt x="374" y="208"/>
                </a:lnTo>
                <a:lnTo>
                  <a:pt x="378" y="210"/>
                </a:lnTo>
                <a:lnTo>
                  <a:pt x="380" y="213"/>
                </a:lnTo>
                <a:lnTo>
                  <a:pt x="382" y="215"/>
                </a:lnTo>
                <a:lnTo>
                  <a:pt x="384" y="217"/>
                </a:lnTo>
                <a:lnTo>
                  <a:pt x="388" y="219"/>
                </a:lnTo>
                <a:lnTo>
                  <a:pt x="384" y="221"/>
                </a:lnTo>
                <a:lnTo>
                  <a:pt x="382" y="225"/>
                </a:lnTo>
                <a:lnTo>
                  <a:pt x="380" y="227"/>
                </a:lnTo>
                <a:lnTo>
                  <a:pt x="378" y="229"/>
                </a:lnTo>
                <a:lnTo>
                  <a:pt x="374" y="233"/>
                </a:lnTo>
                <a:lnTo>
                  <a:pt x="372" y="235"/>
                </a:lnTo>
                <a:lnTo>
                  <a:pt x="370" y="236"/>
                </a:lnTo>
                <a:lnTo>
                  <a:pt x="367" y="238"/>
                </a:lnTo>
                <a:lnTo>
                  <a:pt x="365" y="242"/>
                </a:lnTo>
                <a:lnTo>
                  <a:pt x="363" y="244"/>
                </a:lnTo>
                <a:lnTo>
                  <a:pt x="361" y="252"/>
                </a:lnTo>
                <a:lnTo>
                  <a:pt x="357" y="258"/>
                </a:lnTo>
                <a:lnTo>
                  <a:pt x="355" y="261"/>
                </a:lnTo>
                <a:lnTo>
                  <a:pt x="353" y="263"/>
                </a:lnTo>
                <a:lnTo>
                  <a:pt x="351" y="265"/>
                </a:lnTo>
                <a:lnTo>
                  <a:pt x="349" y="269"/>
                </a:lnTo>
                <a:lnTo>
                  <a:pt x="345" y="271"/>
                </a:lnTo>
                <a:lnTo>
                  <a:pt x="344" y="273"/>
                </a:lnTo>
                <a:lnTo>
                  <a:pt x="340" y="300"/>
                </a:lnTo>
                <a:lnTo>
                  <a:pt x="338" y="327"/>
                </a:lnTo>
                <a:lnTo>
                  <a:pt x="336" y="329"/>
                </a:lnTo>
                <a:lnTo>
                  <a:pt x="334" y="330"/>
                </a:lnTo>
                <a:lnTo>
                  <a:pt x="330" y="332"/>
                </a:lnTo>
                <a:lnTo>
                  <a:pt x="328" y="336"/>
                </a:lnTo>
                <a:lnTo>
                  <a:pt x="326" y="338"/>
                </a:lnTo>
                <a:lnTo>
                  <a:pt x="324" y="340"/>
                </a:lnTo>
                <a:lnTo>
                  <a:pt x="319" y="340"/>
                </a:lnTo>
                <a:lnTo>
                  <a:pt x="315" y="340"/>
                </a:lnTo>
                <a:lnTo>
                  <a:pt x="311" y="338"/>
                </a:lnTo>
                <a:lnTo>
                  <a:pt x="309" y="336"/>
                </a:lnTo>
                <a:lnTo>
                  <a:pt x="301" y="332"/>
                </a:lnTo>
                <a:lnTo>
                  <a:pt x="296" y="330"/>
                </a:lnTo>
                <a:lnTo>
                  <a:pt x="292" y="329"/>
                </a:lnTo>
                <a:lnTo>
                  <a:pt x="290" y="327"/>
                </a:lnTo>
                <a:lnTo>
                  <a:pt x="288" y="325"/>
                </a:lnTo>
                <a:lnTo>
                  <a:pt x="284" y="321"/>
                </a:lnTo>
                <a:lnTo>
                  <a:pt x="282" y="319"/>
                </a:lnTo>
                <a:lnTo>
                  <a:pt x="280" y="317"/>
                </a:lnTo>
                <a:lnTo>
                  <a:pt x="273" y="313"/>
                </a:lnTo>
                <a:lnTo>
                  <a:pt x="267" y="311"/>
                </a:lnTo>
                <a:lnTo>
                  <a:pt x="263" y="309"/>
                </a:lnTo>
                <a:lnTo>
                  <a:pt x="261" y="307"/>
                </a:lnTo>
                <a:lnTo>
                  <a:pt x="255" y="307"/>
                </a:lnTo>
                <a:lnTo>
                  <a:pt x="251" y="307"/>
                </a:lnTo>
                <a:lnTo>
                  <a:pt x="249" y="309"/>
                </a:lnTo>
                <a:lnTo>
                  <a:pt x="246" y="311"/>
                </a:lnTo>
                <a:lnTo>
                  <a:pt x="244" y="313"/>
                </a:lnTo>
                <a:lnTo>
                  <a:pt x="242" y="317"/>
                </a:lnTo>
                <a:lnTo>
                  <a:pt x="240" y="319"/>
                </a:lnTo>
                <a:lnTo>
                  <a:pt x="236" y="321"/>
                </a:lnTo>
                <a:lnTo>
                  <a:pt x="234" y="332"/>
                </a:lnTo>
                <a:lnTo>
                  <a:pt x="232" y="346"/>
                </a:lnTo>
                <a:lnTo>
                  <a:pt x="230" y="348"/>
                </a:lnTo>
                <a:lnTo>
                  <a:pt x="226" y="352"/>
                </a:lnTo>
                <a:lnTo>
                  <a:pt x="225" y="353"/>
                </a:lnTo>
                <a:lnTo>
                  <a:pt x="223" y="355"/>
                </a:lnTo>
                <a:lnTo>
                  <a:pt x="219" y="357"/>
                </a:lnTo>
                <a:lnTo>
                  <a:pt x="217" y="359"/>
                </a:lnTo>
                <a:lnTo>
                  <a:pt x="215" y="363"/>
                </a:lnTo>
                <a:lnTo>
                  <a:pt x="213" y="365"/>
                </a:lnTo>
                <a:lnTo>
                  <a:pt x="209" y="367"/>
                </a:lnTo>
                <a:lnTo>
                  <a:pt x="207" y="369"/>
                </a:lnTo>
                <a:lnTo>
                  <a:pt x="205" y="367"/>
                </a:lnTo>
                <a:lnTo>
                  <a:pt x="203" y="365"/>
                </a:lnTo>
                <a:lnTo>
                  <a:pt x="200" y="361"/>
                </a:lnTo>
                <a:lnTo>
                  <a:pt x="194" y="361"/>
                </a:lnTo>
                <a:lnTo>
                  <a:pt x="186" y="361"/>
                </a:lnTo>
                <a:lnTo>
                  <a:pt x="184" y="365"/>
                </a:lnTo>
                <a:lnTo>
                  <a:pt x="180" y="367"/>
                </a:lnTo>
                <a:lnTo>
                  <a:pt x="179" y="369"/>
                </a:lnTo>
                <a:lnTo>
                  <a:pt x="177" y="377"/>
                </a:lnTo>
                <a:lnTo>
                  <a:pt x="175" y="384"/>
                </a:lnTo>
                <a:lnTo>
                  <a:pt x="171" y="386"/>
                </a:lnTo>
                <a:lnTo>
                  <a:pt x="169" y="390"/>
                </a:lnTo>
                <a:lnTo>
                  <a:pt x="167" y="396"/>
                </a:lnTo>
                <a:lnTo>
                  <a:pt x="165" y="403"/>
                </a:lnTo>
                <a:lnTo>
                  <a:pt x="161" y="405"/>
                </a:lnTo>
                <a:lnTo>
                  <a:pt x="159" y="409"/>
                </a:lnTo>
                <a:lnTo>
                  <a:pt x="157" y="415"/>
                </a:lnTo>
                <a:lnTo>
                  <a:pt x="155" y="423"/>
                </a:lnTo>
                <a:lnTo>
                  <a:pt x="152" y="424"/>
                </a:lnTo>
                <a:lnTo>
                  <a:pt x="150" y="428"/>
                </a:lnTo>
                <a:lnTo>
                  <a:pt x="148" y="430"/>
                </a:lnTo>
                <a:lnTo>
                  <a:pt x="146" y="432"/>
                </a:lnTo>
                <a:lnTo>
                  <a:pt x="142" y="434"/>
                </a:lnTo>
                <a:lnTo>
                  <a:pt x="140" y="438"/>
                </a:lnTo>
                <a:lnTo>
                  <a:pt x="134" y="442"/>
                </a:lnTo>
                <a:lnTo>
                  <a:pt x="131" y="44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1" name="Freeform 50"/>
          <p:cNvSpPr>
            <a:spLocks/>
          </p:cNvSpPr>
          <p:nvPr/>
        </p:nvSpPr>
        <p:spPr bwMode="auto">
          <a:xfrm>
            <a:off x="1584325" y="3343275"/>
            <a:ext cx="476250" cy="276225"/>
          </a:xfrm>
          <a:custGeom>
            <a:avLst/>
            <a:gdLst>
              <a:gd name="T0" fmla="*/ 2147483647 w 337"/>
              <a:gd name="T1" fmla="*/ 2147483647 h 233"/>
              <a:gd name="T2" fmla="*/ 2147483647 w 337"/>
              <a:gd name="T3" fmla="*/ 2147483647 h 233"/>
              <a:gd name="T4" fmla="*/ 2147483647 w 337"/>
              <a:gd name="T5" fmla="*/ 2147483647 h 233"/>
              <a:gd name="T6" fmla="*/ 2147483647 w 337"/>
              <a:gd name="T7" fmla="*/ 2147483647 h 233"/>
              <a:gd name="T8" fmla="*/ 2147483647 w 337"/>
              <a:gd name="T9" fmla="*/ 2147483647 h 233"/>
              <a:gd name="T10" fmla="*/ 2147483647 w 337"/>
              <a:gd name="T11" fmla="*/ 2147483647 h 233"/>
              <a:gd name="T12" fmla="*/ 2147483647 w 337"/>
              <a:gd name="T13" fmla="*/ 2147483647 h 233"/>
              <a:gd name="T14" fmla="*/ 2147483647 w 337"/>
              <a:gd name="T15" fmla="*/ 2147483647 h 233"/>
              <a:gd name="T16" fmla="*/ 2147483647 w 337"/>
              <a:gd name="T17" fmla="*/ 2147483647 h 233"/>
              <a:gd name="T18" fmla="*/ 2147483647 w 337"/>
              <a:gd name="T19" fmla="*/ 2147483647 h 233"/>
              <a:gd name="T20" fmla="*/ 2147483647 w 337"/>
              <a:gd name="T21" fmla="*/ 2147483647 h 233"/>
              <a:gd name="T22" fmla="*/ 2147483647 w 337"/>
              <a:gd name="T23" fmla="*/ 2147483647 h 233"/>
              <a:gd name="T24" fmla="*/ 2147483647 w 337"/>
              <a:gd name="T25" fmla="*/ 2147483647 h 233"/>
              <a:gd name="T26" fmla="*/ 2147483647 w 337"/>
              <a:gd name="T27" fmla="*/ 2147483647 h 233"/>
              <a:gd name="T28" fmla="*/ 2147483647 w 337"/>
              <a:gd name="T29" fmla="*/ 2147483647 h 233"/>
              <a:gd name="T30" fmla="*/ 2147483647 w 337"/>
              <a:gd name="T31" fmla="*/ 2147483647 h 233"/>
              <a:gd name="T32" fmla="*/ 2147483647 w 337"/>
              <a:gd name="T33" fmla="*/ 2147483647 h 233"/>
              <a:gd name="T34" fmla="*/ 2147483647 w 337"/>
              <a:gd name="T35" fmla="*/ 2147483647 h 233"/>
              <a:gd name="T36" fmla="*/ 2147483647 w 337"/>
              <a:gd name="T37" fmla="*/ 0 h 233"/>
              <a:gd name="T38" fmla="*/ 2147483647 w 337"/>
              <a:gd name="T39" fmla="*/ 2147483647 h 233"/>
              <a:gd name="T40" fmla="*/ 2147483647 w 337"/>
              <a:gd name="T41" fmla="*/ 0 h 233"/>
              <a:gd name="T42" fmla="*/ 2147483647 w 337"/>
              <a:gd name="T43" fmla="*/ 2147483647 h 233"/>
              <a:gd name="T44" fmla="*/ 2147483647 w 337"/>
              <a:gd name="T45" fmla="*/ 2147483647 h 233"/>
              <a:gd name="T46" fmla="*/ 2147483647 w 337"/>
              <a:gd name="T47" fmla="*/ 2147483647 h 233"/>
              <a:gd name="T48" fmla="*/ 2147483647 w 337"/>
              <a:gd name="T49" fmla="*/ 2147483647 h 233"/>
              <a:gd name="T50" fmla="*/ 2147483647 w 337"/>
              <a:gd name="T51" fmla="*/ 2147483647 h 233"/>
              <a:gd name="T52" fmla="*/ 2147483647 w 337"/>
              <a:gd name="T53" fmla="*/ 2147483647 h 233"/>
              <a:gd name="T54" fmla="*/ 2147483647 w 337"/>
              <a:gd name="T55" fmla="*/ 2147483647 h 233"/>
              <a:gd name="T56" fmla="*/ 2147483647 w 337"/>
              <a:gd name="T57" fmla="*/ 2147483647 h 233"/>
              <a:gd name="T58" fmla="*/ 2147483647 w 337"/>
              <a:gd name="T59" fmla="*/ 2147483647 h 233"/>
              <a:gd name="T60" fmla="*/ 2147483647 w 337"/>
              <a:gd name="T61" fmla="*/ 2147483647 h 233"/>
              <a:gd name="T62" fmla="*/ 2147483647 w 337"/>
              <a:gd name="T63" fmla="*/ 2147483647 h 233"/>
              <a:gd name="T64" fmla="*/ 2147483647 w 337"/>
              <a:gd name="T65" fmla="*/ 2147483647 h 233"/>
              <a:gd name="T66" fmla="*/ 2147483647 w 337"/>
              <a:gd name="T67" fmla="*/ 2147483647 h 233"/>
              <a:gd name="T68" fmla="*/ 2147483647 w 337"/>
              <a:gd name="T69" fmla="*/ 2147483647 h 233"/>
              <a:gd name="T70" fmla="*/ 2147483647 w 337"/>
              <a:gd name="T71" fmla="*/ 2147483647 h 233"/>
              <a:gd name="T72" fmla="*/ 2147483647 w 337"/>
              <a:gd name="T73" fmla="*/ 2147483647 h 233"/>
              <a:gd name="T74" fmla="*/ 2147483647 w 337"/>
              <a:gd name="T75" fmla="*/ 2147483647 h 233"/>
              <a:gd name="T76" fmla="*/ 2147483647 w 337"/>
              <a:gd name="T77" fmla="*/ 2147483647 h 233"/>
              <a:gd name="T78" fmla="*/ 2147483647 w 337"/>
              <a:gd name="T79" fmla="*/ 2147483647 h 233"/>
              <a:gd name="T80" fmla="*/ 2147483647 w 337"/>
              <a:gd name="T81" fmla="*/ 2147483647 h 233"/>
              <a:gd name="T82" fmla="*/ 2147483647 w 337"/>
              <a:gd name="T83" fmla="*/ 2147483647 h 233"/>
              <a:gd name="T84" fmla="*/ 2147483647 w 337"/>
              <a:gd name="T85" fmla="*/ 2147483647 h 233"/>
              <a:gd name="T86" fmla="*/ 2147483647 w 337"/>
              <a:gd name="T87" fmla="*/ 2147483647 h 233"/>
              <a:gd name="T88" fmla="*/ 2147483647 w 337"/>
              <a:gd name="T89" fmla="*/ 2147483647 h 233"/>
              <a:gd name="T90" fmla="*/ 2147483647 w 337"/>
              <a:gd name="T91" fmla="*/ 2147483647 h 233"/>
              <a:gd name="T92" fmla="*/ 2147483647 w 337"/>
              <a:gd name="T93" fmla="*/ 2147483647 h 233"/>
              <a:gd name="T94" fmla="*/ 2147483647 w 337"/>
              <a:gd name="T95" fmla="*/ 2147483647 h 233"/>
              <a:gd name="T96" fmla="*/ 2147483647 w 337"/>
              <a:gd name="T97" fmla="*/ 2147483647 h 233"/>
              <a:gd name="T98" fmla="*/ 2147483647 w 337"/>
              <a:gd name="T99" fmla="*/ 2147483647 h 233"/>
              <a:gd name="T100" fmla="*/ 2147483647 w 337"/>
              <a:gd name="T101" fmla="*/ 2147483647 h 23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37"/>
              <a:gd name="T154" fmla="*/ 0 h 233"/>
              <a:gd name="T155" fmla="*/ 337 w 337"/>
              <a:gd name="T156" fmla="*/ 233 h 23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37" h="233">
                <a:moveTo>
                  <a:pt x="86" y="233"/>
                </a:moveTo>
                <a:lnTo>
                  <a:pt x="86" y="217"/>
                </a:lnTo>
                <a:lnTo>
                  <a:pt x="86" y="202"/>
                </a:lnTo>
                <a:lnTo>
                  <a:pt x="74" y="198"/>
                </a:lnTo>
                <a:lnTo>
                  <a:pt x="63" y="192"/>
                </a:lnTo>
                <a:lnTo>
                  <a:pt x="59" y="190"/>
                </a:lnTo>
                <a:lnTo>
                  <a:pt x="57" y="188"/>
                </a:lnTo>
                <a:lnTo>
                  <a:pt x="55" y="177"/>
                </a:lnTo>
                <a:lnTo>
                  <a:pt x="51" y="163"/>
                </a:lnTo>
                <a:lnTo>
                  <a:pt x="49" y="162"/>
                </a:lnTo>
                <a:lnTo>
                  <a:pt x="48" y="160"/>
                </a:lnTo>
                <a:lnTo>
                  <a:pt x="36" y="158"/>
                </a:lnTo>
                <a:lnTo>
                  <a:pt x="23" y="154"/>
                </a:lnTo>
                <a:lnTo>
                  <a:pt x="21" y="152"/>
                </a:lnTo>
                <a:lnTo>
                  <a:pt x="19" y="150"/>
                </a:lnTo>
                <a:lnTo>
                  <a:pt x="11" y="133"/>
                </a:lnTo>
                <a:lnTo>
                  <a:pt x="3" y="115"/>
                </a:lnTo>
                <a:lnTo>
                  <a:pt x="1" y="114"/>
                </a:lnTo>
                <a:lnTo>
                  <a:pt x="0" y="112"/>
                </a:lnTo>
                <a:lnTo>
                  <a:pt x="3" y="100"/>
                </a:lnTo>
                <a:lnTo>
                  <a:pt x="9" y="91"/>
                </a:lnTo>
                <a:lnTo>
                  <a:pt x="11" y="89"/>
                </a:lnTo>
                <a:lnTo>
                  <a:pt x="13" y="87"/>
                </a:lnTo>
                <a:lnTo>
                  <a:pt x="21" y="85"/>
                </a:lnTo>
                <a:lnTo>
                  <a:pt x="28" y="81"/>
                </a:lnTo>
                <a:lnTo>
                  <a:pt x="30" y="79"/>
                </a:lnTo>
                <a:lnTo>
                  <a:pt x="34" y="77"/>
                </a:lnTo>
                <a:lnTo>
                  <a:pt x="46" y="75"/>
                </a:lnTo>
                <a:lnTo>
                  <a:pt x="57" y="71"/>
                </a:lnTo>
                <a:lnTo>
                  <a:pt x="59" y="69"/>
                </a:lnTo>
                <a:lnTo>
                  <a:pt x="63" y="68"/>
                </a:lnTo>
                <a:lnTo>
                  <a:pt x="74" y="66"/>
                </a:lnTo>
                <a:lnTo>
                  <a:pt x="86" y="62"/>
                </a:lnTo>
                <a:lnTo>
                  <a:pt x="88" y="60"/>
                </a:lnTo>
                <a:lnTo>
                  <a:pt x="92" y="58"/>
                </a:lnTo>
                <a:lnTo>
                  <a:pt x="97" y="44"/>
                </a:lnTo>
                <a:lnTo>
                  <a:pt x="105" y="33"/>
                </a:lnTo>
                <a:lnTo>
                  <a:pt x="107" y="31"/>
                </a:lnTo>
                <a:lnTo>
                  <a:pt x="111" y="29"/>
                </a:lnTo>
                <a:lnTo>
                  <a:pt x="120" y="29"/>
                </a:lnTo>
                <a:lnTo>
                  <a:pt x="130" y="29"/>
                </a:lnTo>
                <a:lnTo>
                  <a:pt x="132" y="31"/>
                </a:lnTo>
                <a:lnTo>
                  <a:pt x="134" y="33"/>
                </a:lnTo>
                <a:lnTo>
                  <a:pt x="138" y="37"/>
                </a:lnTo>
                <a:lnTo>
                  <a:pt x="143" y="37"/>
                </a:lnTo>
                <a:lnTo>
                  <a:pt x="151" y="37"/>
                </a:lnTo>
                <a:lnTo>
                  <a:pt x="155" y="33"/>
                </a:lnTo>
                <a:lnTo>
                  <a:pt x="157" y="31"/>
                </a:lnTo>
                <a:lnTo>
                  <a:pt x="159" y="29"/>
                </a:lnTo>
                <a:lnTo>
                  <a:pt x="161" y="21"/>
                </a:lnTo>
                <a:lnTo>
                  <a:pt x="163" y="14"/>
                </a:lnTo>
                <a:lnTo>
                  <a:pt x="166" y="12"/>
                </a:lnTo>
                <a:lnTo>
                  <a:pt x="168" y="10"/>
                </a:lnTo>
                <a:lnTo>
                  <a:pt x="170" y="6"/>
                </a:lnTo>
                <a:lnTo>
                  <a:pt x="172" y="4"/>
                </a:lnTo>
                <a:lnTo>
                  <a:pt x="176" y="2"/>
                </a:lnTo>
                <a:lnTo>
                  <a:pt x="178" y="0"/>
                </a:lnTo>
                <a:lnTo>
                  <a:pt x="193" y="0"/>
                </a:lnTo>
                <a:lnTo>
                  <a:pt x="209" y="2"/>
                </a:lnTo>
                <a:lnTo>
                  <a:pt x="226" y="2"/>
                </a:lnTo>
                <a:lnTo>
                  <a:pt x="241" y="4"/>
                </a:lnTo>
                <a:lnTo>
                  <a:pt x="243" y="2"/>
                </a:lnTo>
                <a:lnTo>
                  <a:pt x="245" y="0"/>
                </a:lnTo>
                <a:lnTo>
                  <a:pt x="251" y="0"/>
                </a:lnTo>
                <a:lnTo>
                  <a:pt x="255" y="0"/>
                </a:lnTo>
                <a:lnTo>
                  <a:pt x="257" y="2"/>
                </a:lnTo>
                <a:lnTo>
                  <a:pt x="260" y="4"/>
                </a:lnTo>
                <a:lnTo>
                  <a:pt x="262" y="6"/>
                </a:lnTo>
                <a:lnTo>
                  <a:pt x="264" y="10"/>
                </a:lnTo>
                <a:lnTo>
                  <a:pt x="268" y="12"/>
                </a:lnTo>
                <a:lnTo>
                  <a:pt x="270" y="14"/>
                </a:lnTo>
                <a:lnTo>
                  <a:pt x="272" y="16"/>
                </a:lnTo>
                <a:lnTo>
                  <a:pt x="274" y="20"/>
                </a:lnTo>
                <a:lnTo>
                  <a:pt x="278" y="21"/>
                </a:lnTo>
                <a:lnTo>
                  <a:pt x="280" y="23"/>
                </a:lnTo>
                <a:lnTo>
                  <a:pt x="297" y="25"/>
                </a:lnTo>
                <a:lnTo>
                  <a:pt x="314" y="29"/>
                </a:lnTo>
                <a:lnTo>
                  <a:pt x="316" y="31"/>
                </a:lnTo>
                <a:lnTo>
                  <a:pt x="318" y="33"/>
                </a:lnTo>
                <a:lnTo>
                  <a:pt x="320" y="41"/>
                </a:lnTo>
                <a:lnTo>
                  <a:pt x="324" y="48"/>
                </a:lnTo>
                <a:lnTo>
                  <a:pt x="326" y="50"/>
                </a:lnTo>
                <a:lnTo>
                  <a:pt x="328" y="52"/>
                </a:lnTo>
                <a:lnTo>
                  <a:pt x="330" y="54"/>
                </a:lnTo>
                <a:lnTo>
                  <a:pt x="333" y="58"/>
                </a:lnTo>
                <a:lnTo>
                  <a:pt x="335" y="60"/>
                </a:lnTo>
                <a:lnTo>
                  <a:pt x="337" y="62"/>
                </a:lnTo>
                <a:lnTo>
                  <a:pt x="337" y="68"/>
                </a:lnTo>
                <a:lnTo>
                  <a:pt x="337" y="71"/>
                </a:lnTo>
                <a:lnTo>
                  <a:pt x="335" y="75"/>
                </a:lnTo>
                <a:lnTo>
                  <a:pt x="333" y="77"/>
                </a:lnTo>
                <a:lnTo>
                  <a:pt x="330" y="79"/>
                </a:lnTo>
                <a:lnTo>
                  <a:pt x="328" y="81"/>
                </a:lnTo>
                <a:lnTo>
                  <a:pt x="326" y="85"/>
                </a:lnTo>
                <a:lnTo>
                  <a:pt x="324" y="87"/>
                </a:lnTo>
                <a:lnTo>
                  <a:pt x="318" y="87"/>
                </a:lnTo>
                <a:lnTo>
                  <a:pt x="314" y="87"/>
                </a:lnTo>
                <a:lnTo>
                  <a:pt x="310" y="85"/>
                </a:lnTo>
                <a:lnTo>
                  <a:pt x="308" y="81"/>
                </a:lnTo>
                <a:lnTo>
                  <a:pt x="303" y="81"/>
                </a:lnTo>
                <a:lnTo>
                  <a:pt x="299" y="81"/>
                </a:lnTo>
                <a:lnTo>
                  <a:pt x="297" y="85"/>
                </a:lnTo>
                <a:lnTo>
                  <a:pt x="295" y="87"/>
                </a:lnTo>
                <a:lnTo>
                  <a:pt x="287" y="89"/>
                </a:lnTo>
                <a:lnTo>
                  <a:pt x="280" y="91"/>
                </a:lnTo>
                <a:lnTo>
                  <a:pt x="278" y="94"/>
                </a:lnTo>
                <a:lnTo>
                  <a:pt x="274" y="96"/>
                </a:lnTo>
                <a:lnTo>
                  <a:pt x="272" y="98"/>
                </a:lnTo>
                <a:lnTo>
                  <a:pt x="270" y="102"/>
                </a:lnTo>
                <a:lnTo>
                  <a:pt x="268" y="104"/>
                </a:lnTo>
                <a:lnTo>
                  <a:pt x="264" y="106"/>
                </a:lnTo>
                <a:lnTo>
                  <a:pt x="255" y="106"/>
                </a:lnTo>
                <a:lnTo>
                  <a:pt x="245" y="106"/>
                </a:lnTo>
                <a:lnTo>
                  <a:pt x="243" y="104"/>
                </a:lnTo>
                <a:lnTo>
                  <a:pt x="241" y="102"/>
                </a:lnTo>
                <a:lnTo>
                  <a:pt x="236" y="102"/>
                </a:lnTo>
                <a:lnTo>
                  <a:pt x="232" y="102"/>
                </a:lnTo>
                <a:lnTo>
                  <a:pt x="228" y="104"/>
                </a:lnTo>
                <a:lnTo>
                  <a:pt x="226" y="106"/>
                </a:lnTo>
                <a:lnTo>
                  <a:pt x="218" y="108"/>
                </a:lnTo>
                <a:lnTo>
                  <a:pt x="213" y="112"/>
                </a:lnTo>
                <a:lnTo>
                  <a:pt x="209" y="114"/>
                </a:lnTo>
                <a:lnTo>
                  <a:pt x="207" y="115"/>
                </a:lnTo>
                <a:lnTo>
                  <a:pt x="205" y="142"/>
                </a:lnTo>
                <a:lnTo>
                  <a:pt x="203" y="169"/>
                </a:lnTo>
                <a:lnTo>
                  <a:pt x="199" y="171"/>
                </a:lnTo>
                <a:lnTo>
                  <a:pt x="197" y="173"/>
                </a:lnTo>
                <a:lnTo>
                  <a:pt x="189" y="173"/>
                </a:lnTo>
                <a:lnTo>
                  <a:pt x="184" y="173"/>
                </a:lnTo>
                <a:lnTo>
                  <a:pt x="184" y="186"/>
                </a:lnTo>
                <a:lnTo>
                  <a:pt x="184" y="198"/>
                </a:lnTo>
                <a:lnTo>
                  <a:pt x="180" y="200"/>
                </a:lnTo>
                <a:lnTo>
                  <a:pt x="178" y="202"/>
                </a:lnTo>
                <a:lnTo>
                  <a:pt x="176" y="206"/>
                </a:lnTo>
                <a:lnTo>
                  <a:pt x="172" y="208"/>
                </a:lnTo>
                <a:lnTo>
                  <a:pt x="170" y="210"/>
                </a:lnTo>
                <a:lnTo>
                  <a:pt x="168" y="213"/>
                </a:lnTo>
                <a:lnTo>
                  <a:pt x="166" y="219"/>
                </a:lnTo>
                <a:lnTo>
                  <a:pt x="163" y="227"/>
                </a:lnTo>
                <a:lnTo>
                  <a:pt x="161" y="229"/>
                </a:lnTo>
                <a:lnTo>
                  <a:pt x="159" y="233"/>
                </a:lnTo>
                <a:lnTo>
                  <a:pt x="157" y="229"/>
                </a:lnTo>
                <a:lnTo>
                  <a:pt x="155" y="227"/>
                </a:lnTo>
                <a:lnTo>
                  <a:pt x="151" y="225"/>
                </a:lnTo>
                <a:lnTo>
                  <a:pt x="149" y="223"/>
                </a:lnTo>
                <a:lnTo>
                  <a:pt x="147" y="219"/>
                </a:lnTo>
                <a:lnTo>
                  <a:pt x="143" y="217"/>
                </a:lnTo>
                <a:lnTo>
                  <a:pt x="134" y="217"/>
                </a:lnTo>
                <a:lnTo>
                  <a:pt x="124" y="217"/>
                </a:lnTo>
                <a:lnTo>
                  <a:pt x="122" y="219"/>
                </a:lnTo>
                <a:lnTo>
                  <a:pt x="120" y="223"/>
                </a:lnTo>
                <a:lnTo>
                  <a:pt x="109" y="227"/>
                </a:lnTo>
                <a:lnTo>
                  <a:pt x="95" y="233"/>
                </a:lnTo>
                <a:lnTo>
                  <a:pt x="92" y="233"/>
                </a:lnTo>
                <a:lnTo>
                  <a:pt x="86" y="23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2" name="Freeform 51"/>
          <p:cNvSpPr>
            <a:spLocks/>
          </p:cNvSpPr>
          <p:nvPr/>
        </p:nvSpPr>
        <p:spPr bwMode="auto">
          <a:xfrm>
            <a:off x="1884363" y="3468688"/>
            <a:ext cx="231775" cy="150812"/>
          </a:xfrm>
          <a:custGeom>
            <a:avLst/>
            <a:gdLst>
              <a:gd name="T0" fmla="*/ 2147483647 w 163"/>
              <a:gd name="T1" fmla="*/ 2147483647 h 127"/>
              <a:gd name="T2" fmla="*/ 2147483647 w 163"/>
              <a:gd name="T3" fmla="*/ 2147483647 h 127"/>
              <a:gd name="T4" fmla="*/ 2147483647 w 163"/>
              <a:gd name="T5" fmla="*/ 2147483647 h 127"/>
              <a:gd name="T6" fmla="*/ 2147483647 w 163"/>
              <a:gd name="T7" fmla="*/ 2147483647 h 127"/>
              <a:gd name="T8" fmla="*/ 2147483647 w 163"/>
              <a:gd name="T9" fmla="*/ 2147483647 h 127"/>
              <a:gd name="T10" fmla="*/ 2147483647 w 163"/>
              <a:gd name="T11" fmla="*/ 2147483647 h 127"/>
              <a:gd name="T12" fmla="*/ 2147483647 w 163"/>
              <a:gd name="T13" fmla="*/ 2147483647 h 127"/>
              <a:gd name="T14" fmla="*/ 2147483647 w 163"/>
              <a:gd name="T15" fmla="*/ 2147483647 h 127"/>
              <a:gd name="T16" fmla="*/ 2147483647 w 163"/>
              <a:gd name="T17" fmla="*/ 2147483647 h 127"/>
              <a:gd name="T18" fmla="*/ 2147483647 w 163"/>
              <a:gd name="T19" fmla="*/ 2147483647 h 127"/>
              <a:gd name="T20" fmla="*/ 2147483647 w 163"/>
              <a:gd name="T21" fmla="*/ 2147483647 h 127"/>
              <a:gd name="T22" fmla="*/ 2147483647 w 163"/>
              <a:gd name="T23" fmla="*/ 2147483647 h 127"/>
              <a:gd name="T24" fmla="*/ 0 w 163"/>
              <a:gd name="T25" fmla="*/ 2147483647 h 127"/>
              <a:gd name="T26" fmla="*/ 2147483647 w 163"/>
              <a:gd name="T27" fmla="*/ 2147483647 h 127"/>
              <a:gd name="T28" fmla="*/ 2147483647 w 163"/>
              <a:gd name="T29" fmla="*/ 2147483647 h 127"/>
              <a:gd name="T30" fmla="*/ 2147483647 w 163"/>
              <a:gd name="T31" fmla="*/ 2147483647 h 127"/>
              <a:gd name="T32" fmla="*/ 2147483647 w 163"/>
              <a:gd name="T33" fmla="*/ 2147483647 h 127"/>
              <a:gd name="T34" fmla="*/ 2147483647 w 163"/>
              <a:gd name="T35" fmla="*/ 2147483647 h 127"/>
              <a:gd name="T36" fmla="*/ 2147483647 w 163"/>
              <a:gd name="T37" fmla="*/ 2147483647 h 127"/>
              <a:gd name="T38" fmla="*/ 2147483647 w 163"/>
              <a:gd name="T39" fmla="*/ 2147483647 h 127"/>
              <a:gd name="T40" fmla="*/ 2147483647 w 163"/>
              <a:gd name="T41" fmla="*/ 2147483647 h 127"/>
              <a:gd name="T42" fmla="*/ 2147483647 w 163"/>
              <a:gd name="T43" fmla="*/ 2147483647 h 127"/>
              <a:gd name="T44" fmla="*/ 2147483647 w 163"/>
              <a:gd name="T45" fmla="*/ 2147483647 h 127"/>
              <a:gd name="T46" fmla="*/ 2147483647 w 163"/>
              <a:gd name="T47" fmla="*/ 2147483647 h 127"/>
              <a:gd name="T48" fmla="*/ 2147483647 w 163"/>
              <a:gd name="T49" fmla="*/ 2147483647 h 127"/>
              <a:gd name="T50" fmla="*/ 2147483647 w 163"/>
              <a:gd name="T51" fmla="*/ 2147483647 h 127"/>
              <a:gd name="T52" fmla="*/ 2147483647 w 163"/>
              <a:gd name="T53" fmla="*/ 2147483647 h 127"/>
              <a:gd name="T54" fmla="*/ 2147483647 w 163"/>
              <a:gd name="T55" fmla="*/ 2147483647 h 127"/>
              <a:gd name="T56" fmla="*/ 2147483647 w 163"/>
              <a:gd name="T57" fmla="*/ 2147483647 h 127"/>
              <a:gd name="T58" fmla="*/ 2147483647 w 163"/>
              <a:gd name="T59" fmla="*/ 2147483647 h 127"/>
              <a:gd name="T60" fmla="*/ 2147483647 w 163"/>
              <a:gd name="T61" fmla="*/ 2147483647 h 127"/>
              <a:gd name="T62" fmla="*/ 2147483647 w 163"/>
              <a:gd name="T63" fmla="*/ 2147483647 h 127"/>
              <a:gd name="T64" fmla="*/ 2147483647 w 163"/>
              <a:gd name="T65" fmla="*/ 2147483647 h 127"/>
              <a:gd name="T66" fmla="*/ 2147483647 w 163"/>
              <a:gd name="T67" fmla="*/ 2147483647 h 127"/>
              <a:gd name="T68" fmla="*/ 2147483647 w 163"/>
              <a:gd name="T69" fmla="*/ 2147483647 h 127"/>
              <a:gd name="T70" fmla="*/ 2147483647 w 163"/>
              <a:gd name="T71" fmla="*/ 2147483647 h 127"/>
              <a:gd name="T72" fmla="*/ 2147483647 w 163"/>
              <a:gd name="T73" fmla="*/ 2147483647 h 127"/>
              <a:gd name="T74" fmla="*/ 2147483647 w 163"/>
              <a:gd name="T75" fmla="*/ 2147483647 h 127"/>
              <a:gd name="T76" fmla="*/ 2147483647 w 163"/>
              <a:gd name="T77" fmla="*/ 2147483647 h 127"/>
              <a:gd name="T78" fmla="*/ 2147483647 w 163"/>
              <a:gd name="T79" fmla="*/ 2147483647 h 127"/>
              <a:gd name="T80" fmla="*/ 2147483647 w 163"/>
              <a:gd name="T81" fmla="*/ 2147483647 h 12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63"/>
              <a:gd name="T124" fmla="*/ 0 h 127"/>
              <a:gd name="T125" fmla="*/ 163 w 163"/>
              <a:gd name="T126" fmla="*/ 127 h 127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63" h="127">
                <a:moveTo>
                  <a:pt x="82" y="127"/>
                </a:moveTo>
                <a:lnTo>
                  <a:pt x="78" y="123"/>
                </a:lnTo>
                <a:lnTo>
                  <a:pt x="76" y="121"/>
                </a:lnTo>
                <a:lnTo>
                  <a:pt x="74" y="113"/>
                </a:lnTo>
                <a:lnTo>
                  <a:pt x="70" y="107"/>
                </a:lnTo>
                <a:lnTo>
                  <a:pt x="69" y="104"/>
                </a:lnTo>
                <a:lnTo>
                  <a:pt x="67" y="102"/>
                </a:lnTo>
                <a:lnTo>
                  <a:pt x="61" y="100"/>
                </a:lnTo>
                <a:lnTo>
                  <a:pt x="57" y="96"/>
                </a:lnTo>
                <a:lnTo>
                  <a:pt x="57" y="86"/>
                </a:lnTo>
                <a:lnTo>
                  <a:pt x="57" y="79"/>
                </a:lnTo>
                <a:lnTo>
                  <a:pt x="51" y="73"/>
                </a:lnTo>
                <a:lnTo>
                  <a:pt x="47" y="67"/>
                </a:lnTo>
                <a:lnTo>
                  <a:pt x="47" y="61"/>
                </a:lnTo>
                <a:lnTo>
                  <a:pt x="46" y="59"/>
                </a:lnTo>
                <a:lnTo>
                  <a:pt x="40" y="57"/>
                </a:lnTo>
                <a:lnTo>
                  <a:pt x="28" y="57"/>
                </a:lnTo>
                <a:lnTo>
                  <a:pt x="28" y="63"/>
                </a:lnTo>
                <a:lnTo>
                  <a:pt x="28" y="67"/>
                </a:lnTo>
                <a:lnTo>
                  <a:pt x="23" y="67"/>
                </a:lnTo>
                <a:lnTo>
                  <a:pt x="19" y="67"/>
                </a:lnTo>
                <a:lnTo>
                  <a:pt x="19" y="61"/>
                </a:lnTo>
                <a:lnTo>
                  <a:pt x="17" y="59"/>
                </a:lnTo>
                <a:lnTo>
                  <a:pt x="9" y="57"/>
                </a:lnTo>
                <a:lnTo>
                  <a:pt x="0" y="57"/>
                </a:lnTo>
                <a:lnTo>
                  <a:pt x="0" y="36"/>
                </a:lnTo>
                <a:lnTo>
                  <a:pt x="0" y="13"/>
                </a:lnTo>
                <a:lnTo>
                  <a:pt x="1" y="11"/>
                </a:lnTo>
                <a:lnTo>
                  <a:pt x="3" y="9"/>
                </a:lnTo>
                <a:lnTo>
                  <a:pt x="11" y="8"/>
                </a:lnTo>
                <a:lnTo>
                  <a:pt x="19" y="6"/>
                </a:lnTo>
                <a:lnTo>
                  <a:pt x="21" y="2"/>
                </a:lnTo>
                <a:lnTo>
                  <a:pt x="23" y="0"/>
                </a:lnTo>
                <a:lnTo>
                  <a:pt x="26" y="2"/>
                </a:lnTo>
                <a:lnTo>
                  <a:pt x="28" y="6"/>
                </a:lnTo>
                <a:lnTo>
                  <a:pt x="40" y="8"/>
                </a:lnTo>
                <a:lnTo>
                  <a:pt x="51" y="9"/>
                </a:lnTo>
                <a:lnTo>
                  <a:pt x="55" y="11"/>
                </a:lnTo>
                <a:lnTo>
                  <a:pt x="57" y="13"/>
                </a:lnTo>
                <a:lnTo>
                  <a:pt x="59" y="17"/>
                </a:lnTo>
                <a:lnTo>
                  <a:pt x="61" y="19"/>
                </a:lnTo>
                <a:lnTo>
                  <a:pt x="65" y="21"/>
                </a:lnTo>
                <a:lnTo>
                  <a:pt x="67" y="25"/>
                </a:lnTo>
                <a:lnTo>
                  <a:pt x="74" y="27"/>
                </a:lnTo>
                <a:lnTo>
                  <a:pt x="82" y="29"/>
                </a:lnTo>
                <a:lnTo>
                  <a:pt x="84" y="31"/>
                </a:lnTo>
                <a:lnTo>
                  <a:pt x="86" y="34"/>
                </a:lnTo>
                <a:lnTo>
                  <a:pt x="94" y="36"/>
                </a:lnTo>
                <a:lnTo>
                  <a:pt x="101" y="38"/>
                </a:lnTo>
                <a:lnTo>
                  <a:pt x="103" y="40"/>
                </a:lnTo>
                <a:lnTo>
                  <a:pt x="105" y="44"/>
                </a:lnTo>
                <a:lnTo>
                  <a:pt x="117" y="46"/>
                </a:lnTo>
                <a:lnTo>
                  <a:pt x="130" y="48"/>
                </a:lnTo>
                <a:lnTo>
                  <a:pt x="132" y="52"/>
                </a:lnTo>
                <a:lnTo>
                  <a:pt x="134" y="54"/>
                </a:lnTo>
                <a:lnTo>
                  <a:pt x="141" y="56"/>
                </a:lnTo>
                <a:lnTo>
                  <a:pt x="149" y="57"/>
                </a:lnTo>
                <a:lnTo>
                  <a:pt x="151" y="59"/>
                </a:lnTo>
                <a:lnTo>
                  <a:pt x="153" y="63"/>
                </a:lnTo>
                <a:lnTo>
                  <a:pt x="155" y="69"/>
                </a:lnTo>
                <a:lnTo>
                  <a:pt x="159" y="79"/>
                </a:lnTo>
                <a:lnTo>
                  <a:pt x="161" y="80"/>
                </a:lnTo>
                <a:lnTo>
                  <a:pt x="163" y="82"/>
                </a:lnTo>
                <a:lnTo>
                  <a:pt x="163" y="102"/>
                </a:lnTo>
                <a:lnTo>
                  <a:pt x="163" y="121"/>
                </a:lnTo>
                <a:lnTo>
                  <a:pt x="161" y="123"/>
                </a:lnTo>
                <a:lnTo>
                  <a:pt x="159" y="127"/>
                </a:lnTo>
                <a:lnTo>
                  <a:pt x="155" y="123"/>
                </a:lnTo>
                <a:lnTo>
                  <a:pt x="153" y="121"/>
                </a:lnTo>
                <a:lnTo>
                  <a:pt x="141" y="119"/>
                </a:lnTo>
                <a:lnTo>
                  <a:pt x="130" y="117"/>
                </a:lnTo>
                <a:lnTo>
                  <a:pt x="126" y="113"/>
                </a:lnTo>
                <a:lnTo>
                  <a:pt x="124" y="111"/>
                </a:lnTo>
                <a:lnTo>
                  <a:pt x="115" y="111"/>
                </a:lnTo>
                <a:lnTo>
                  <a:pt x="105" y="111"/>
                </a:lnTo>
                <a:lnTo>
                  <a:pt x="103" y="113"/>
                </a:lnTo>
                <a:lnTo>
                  <a:pt x="101" y="117"/>
                </a:lnTo>
                <a:lnTo>
                  <a:pt x="97" y="119"/>
                </a:lnTo>
                <a:lnTo>
                  <a:pt x="95" y="121"/>
                </a:lnTo>
                <a:lnTo>
                  <a:pt x="94" y="123"/>
                </a:lnTo>
                <a:lnTo>
                  <a:pt x="92" y="127"/>
                </a:lnTo>
                <a:lnTo>
                  <a:pt x="86" y="127"/>
                </a:lnTo>
                <a:lnTo>
                  <a:pt x="82" y="12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3" name="Freeform 52"/>
          <p:cNvSpPr>
            <a:spLocks/>
          </p:cNvSpPr>
          <p:nvPr/>
        </p:nvSpPr>
        <p:spPr bwMode="auto">
          <a:xfrm>
            <a:off x="1035050" y="3570288"/>
            <a:ext cx="317500" cy="265112"/>
          </a:xfrm>
          <a:custGeom>
            <a:avLst/>
            <a:gdLst>
              <a:gd name="T0" fmla="*/ 2147483647 w 223"/>
              <a:gd name="T1" fmla="*/ 2147483647 h 223"/>
              <a:gd name="T2" fmla="*/ 2147483647 w 223"/>
              <a:gd name="T3" fmla="*/ 2147483647 h 223"/>
              <a:gd name="T4" fmla="*/ 2147483647 w 223"/>
              <a:gd name="T5" fmla="*/ 2147483647 h 223"/>
              <a:gd name="T6" fmla="*/ 2147483647 w 223"/>
              <a:gd name="T7" fmla="*/ 2147483647 h 223"/>
              <a:gd name="T8" fmla="*/ 2147483647 w 223"/>
              <a:gd name="T9" fmla="*/ 2147483647 h 223"/>
              <a:gd name="T10" fmla="*/ 2147483647 w 223"/>
              <a:gd name="T11" fmla="*/ 2147483647 h 223"/>
              <a:gd name="T12" fmla="*/ 2147483647 w 223"/>
              <a:gd name="T13" fmla="*/ 2147483647 h 223"/>
              <a:gd name="T14" fmla="*/ 2147483647 w 223"/>
              <a:gd name="T15" fmla="*/ 2147483647 h 223"/>
              <a:gd name="T16" fmla="*/ 2147483647 w 223"/>
              <a:gd name="T17" fmla="*/ 2147483647 h 223"/>
              <a:gd name="T18" fmla="*/ 2147483647 w 223"/>
              <a:gd name="T19" fmla="*/ 2147483647 h 223"/>
              <a:gd name="T20" fmla="*/ 2147483647 w 223"/>
              <a:gd name="T21" fmla="*/ 2147483647 h 223"/>
              <a:gd name="T22" fmla="*/ 2147483647 w 223"/>
              <a:gd name="T23" fmla="*/ 2147483647 h 223"/>
              <a:gd name="T24" fmla="*/ 2147483647 w 223"/>
              <a:gd name="T25" fmla="*/ 2147483647 h 223"/>
              <a:gd name="T26" fmla="*/ 2147483647 w 223"/>
              <a:gd name="T27" fmla="*/ 2147483647 h 223"/>
              <a:gd name="T28" fmla="*/ 2147483647 w 223"/>
              <a:gd name="T29" fmla="*/ 2147483647 h 223"/>
              <a:gd name="T30" fmla="*/ 2147483647 w 223"/>
              <a:gd name="T31" fmla="*/ 2147483647 h 223"/>
              <a:gd name="T32" fmla="*/ 2147483647 w 223"/>
              <a:gd name="T33" fmla="*/ 2147483647 h 223"/>
              <a:gd name="T34" fmla="*/ 2147483647 w 223"/>
              <a:gd name="T35" fmla="*/ 2147483647 h 223"/>
              <a:gd name="T36" fmla="*/ 2147483647 w 223"/>
              <a:gd name="T37" fmla="*/ 2147483647 h 223"/>
              <a:gd name="T38" fmla="*/ 2147483647 w 223"/>
              <a:gd name="T39" fmla="*/ 2147483647 h 223"/>
              <a:gd name="T40" fmla="*/ 2147483647 w 223"/>
              <a:gd name="T41" fmla="*/ 2147483647 h 223"/>
              <a:gd name="T42" fmla="*/ 2147483647 w 223"/>
              <a:gd name="T43" fmla="*/ 2147483647 h 223"/>
              <a:gd name="T44" fmla="*/ 2147483647 w 223"/>
              <a:gd name="T45" fmla="*/ 2147483647 h 223"/>
              <a:gd name="T46" fmla="*/ 2147483647 w 223"/>
              <a:gd name="T47" fmla="*/ 2147483647 h 223"/>
              <a:gd name="T48" fmla="*/ 2147483647 w 223"/>
              <a:gd name="T49" fmla="*/ 0 h 223"/>
              <a:gd name="T50" fmla="*/ 2147483647 w 223"/>
              <a:gd name="T51" fmla="*/ 2147483647 h 223"/>
              <a:gd name="T52" fmla="*/ 2147483647 w 223"/>
              <a:gd name="T53" fmla="*/ 2147483647 h 223"/>
              <a:gd name="T54" fmla="*/ 2147483647 w 223"/>
              <a:gd name="T55" fmla="*/ 2147483647 h 223"/>
              <a:gd name="T56" fmla="*/ 2147483647 w 223"/>
              <a:gd name="T57" fmla="*/ 2147483647 h 223"/>
              <a:gd name="T58" fmla="*/ 2147483647 w 223"/>
              <a:gd name="T59" fmla="*/ 2147483647 h 223"/>
              <a:gd name="T60" fmla="*/ 2147483647 w 223"/>
              <a:gd name="T61" fmla="*/ 2147483647 h 223"/>
              <a:gd name="T62" fmla="*/ 2147483647 w 223"/>
              <a:gd name="T63" fmla="*/ 2147483647 h 223"/>
              <a:gd name="T64" fmla="*/ 2147483647 w 223"/>
              <a:gd name="T65" fmla="*/ 2147483647 h 223"/>
              <a:gd name="T66" fmla="*/ 2147483647 w 223"/>
              <a:gd name="T67" fmla="*/ 2147483647 h 223"/>
              <a:gd name="T68" fmla="*/ 2147483647 w 223"/>
              <a:gd name="T69" fmla="*/ 2147483647 h 223"/>
              <a:gd name="T70" fmla="*/ 2147483647 w 223"/>
              <a:gd name="T71" fmla="*/ 2147483647 h 223"/>
              <a:gd name="T72" fmla="*/ 2147483647 w 223"/>
              <a:gd name="T73" fmla="*/ 2147483647 h 223"/>
              <a:gd name="T74" fmla="*/ 2147483647 w 223"/>
              <a:gd name="T75" fmla="*/ 2147483647 h 223"/>
              <a:gd name="T76" fmla="*/ 2147483647 w 223"/>
              <a:gd name="T77" fmla="*/ 2147483647 h 223"/>
              <a:gd name="T78" fmla="*/ 2147483647 w 223"/>
              <a:gd name="T79" fmla="*/ 2147483647 h 223"/>
              <a:gd name="T80" fmla="*/ 2147483647 w 223"/>
              <a:gd name="T81" fmla="*/ 2147483647 h 223"/>
              <a:gd name="T82" fmla="*/ 2147483647 w 223"/>
              <a:gd name="T83" fmla="*/ 2147483647 h 223"/>
              <a:gd name="T84" fmla="*/ 2147483647 w 223"/>
              <a:gd name="T85" fmla="*/ 2147483647 h 223"/>
              <a:gd name="T86" fmla="*/ 2147483647 w 223"/>
              <a:gd name="T87" fmla="*/ 2147483647 h 223"/>
              <a:gd name="T88" fmla="*/ 2147483647 w 223"/>
              <a:gd name="T89" fmla="*/ 2147483647 h 223"/>
              <a:gd name="T90" fmla="*/ 2147483647 w 223"/>
              <a:gd name="T91" fmla="*/ 2147483647 h 223"/>
              <a:gd name="T92" fmla="*/ 2147483647 w 223"/>
              <a:gd name="T93" fmla="*/ 2147483647 h 223"/>
              <a:gd name="T94" fmla="*/ 2147483647 w 223"/>
              <a:gd name="T95" fmla="*/ 2147483647 h 223"/>
              <a:gd name="T96" fmla="*/ 2147483647 w 223"/>
              <a:gd name="T97" fmla="*/ 2147483647 h 223"/>
              <a:gd name="T98" fmla="*/ 2147483647 w 223"/>
              <a:gd name="T99" fmla="*/ 2147483647 h 223"/>
              <a:gd name="T100" fmla="*/ 2147483647 w 223"/>
              <a:gd name="T101" fmla="*/ 2147483647 h 223"/>
              <a:gd name="T102" fmla="*/ 2147483647 w 223"/>
              <a:gd name="T103" fmla="*/ 2147483647 h 223"/>
              <a:gd name="T104" fmla="*/ 2147483647 w 223"/>
              <a:gd name="T105" fmla="*/ 2147483647 h 223"/>
              <a:gd name="T106" fmla="*/ 2147483647 w 223"/>
              <a:gd name="T107" fmla="*/ 2147483647 h 223"/>
              <a:gd name="T108" fmla="*/ 2147483647 w 223"/>
              <a:gd name="T109" fmla="*/ 2147483647 h 223"/>
              <a:gd name="T110" fmla="*/ 2147483647 w 223"/>
              <a:gd name="T111" fmla="*/ 2147483647 h 223"/>
              <a:gd name="T112" fmla="*/ 2147483647 w 223"/>
              <a:gd name="T113" fmla="*/ 2147483647 h 223"/>
              <a:gd name="T114" fmla="*/ 2147483647 w 223"/>
              <a:gd name="T115" fmla="*/ 2147483647 h 223"/>
              <a:gd name="T116" fmla="*/ 2147483647 w 223"/>
              <a:gd name="T117" fmla="*/ 2147483647 h 223"/>
              <a:gd name="T118" fmla="*/ 2147483647 w 223"/>
              <a:gd name="T119" fmla="*/ 2147483647 h 223"/>
              <a:gd name="T120" fmla="*/ 2147483647 w 223"/>
              <a:gd name="T121" fmla="*/ 2147483647 h 22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3"/>
              <a:gd name="T184" fmla="*/ 0 h 223"/>
              <a:gd name="T185" fmla="*/ 223 w 223"/>
              <a:gd name="T186" fmla="*/ 223 h 22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3" h="223">
                <a:moveTo>
                  <a:pt x="54" y="223"/>
                </a:moveTo>
                <a:lnTo>
                  <a:pt x="52" y="221"/>
                </a:lnTo>
                <a:lnTo>
                  <a:pt x="48" y="219"/>
                </a:lnTo>
                <a:lnTo>
                  <a:pt x="40" y="215"/>
                </a:lnTo>
                <a:lnTo>
                  <a:pt x="35" y="213"/>
                </a:lnTo>
                <a:lnTo>
                  <a:pt x="31" y="211"/>
                </a:lnTo>
                <a:lnTo>
                  <a:pt x="29" y="209"/>
                </a:lnTo>
                <a:lnTo>
                  <a:pt x="25" y="206"/>
                </a:lnTo>
                <a:lnTo>
                  <a:pt x="19" y="204"/>
                </a:lnTo>
                <a:lnTo>
                  <a:pt x="10" y="181"/>
                </a:lnTo>
                <a:lnTo>
                  <a:pt x="0" y="156"/>
                </a:lnTo>
                <a:lnTo>
                  <a:pt x="6" y="154"/>
                </a:lnTo>
                <a:lnTo>
                  <a:pt x="10" y="152"/>
                </a:lnTo>
                <a:lnTo>
                  <a:pt x="11" y="148"/>
                </a:lnTo>
                <a:lnTo>
                  <a:pt x="15" y="146"/>
                </a:lnTo>
                <a:lnTo>
                  <a:pt x="17" y="144"/>
                </a:lnTo>
                <a:lnTo>
                  <a:pt x="19" y="142"/>
                </a:lnTo>
                <a:lnTo>
                  <a:pt x="21" y="138"/>
                </a:lnTo>
                <a:lnTo>
                  <a:pt x="25" y="136"/>
                </a:lnTo>
                <a:lnTo>
                  <a:pt x="27" y="135"/>
                </a:lnTo>
                <a:lnTo>
                  <a:pt x="29" y="131"/>
                </a:lnTo>
                <a:lnTo>
                  <a:pt x="31" y="129"/>
                </a:lnTo>
                <a:lnTo>
                  <a:pt x="35" y="127"/>
                </a:lnTo>
                <a:lnTo>
                  <a:pt x="36" y="119"/>
                </a:lnTo>
                <a:lnTo>
                  <a:pt x="38" y="112"/>
                </a:lnTo>
                <a:lnTo>
                  <a:pt x="42" y="110"/>
                </a:lnTo>
                <a:lnTo>
                  <a:pt x="44" y="108"/>
                </a:lnTo>
                <a:lnTo>
                  <a:pt x="44" y="98"/>
                </a:lnTo>
                <a:lnTo>
                  <a:pt x="44" y="89"/>
                </a:lnTo>
                <a:lnTo>
                  <a:pt x="42" y="85"/>
                </a:lnTo>
                <a:lnTo>
                  <a:pt x="38" y="83"/>
                </a:lnTo>
                <a:lnTo>
                  <a:pt x="42" y="81"/>
                </a:lnTo>
                <a:lnTo>
                  <a:pt x="44" y="79"/>
                </a:lnTo>
                <a:lnTo>
                  <a:pt x="44" y="69"/>
                </a:lnTo>
                <a:lnTo>
                  <a:pt x="44" y="60"/>
                </a:lnTo>
                <a:lnTo>
                  <a:pt x="42" y="56"/>
                </a:lnTo>
                <a:lnTo>
                  <a:pt x="38" y="54"/>
                </a:lnTo>
                <a:lnTo>
                  <a:pt x="42" y="52"/>
                </a:lnTo>
                <a:lnTo>
                  <a:pt x="44" y="50"/>
                </a:lnTo>
                <a:lnTo>
                  <a:pt x="46" y="37"/>
                </a:lnTo>
                <a:lnTo>
                  <a:pt x="48" y="25"/>
                </a:lnTo>
                <a:lnTo>
                  <a:pt x="52" y="23"/>
                </a:lnTo>
                <a:lnTo>
                  <a:pt x="54" y="21"/>
                </a:lnTo>
                <a:lnTo>
                  <a:pt x="61" y="21"/>
                </a:lnTo>
                <a:lnTo>
                  <a:pt x="67" y="21"/>
                </a:lnTo>
                <a:lnTo>
                  <a:pt x="67" y="14"/>
                </a:lnTo>
                <a:lnTo>
                  <a:pt x="67" y="6"/>
                </a:lnTo>
                <a:lnTo>
                  <a:pt x="71" y="4"/>
                </a:lnTo>
                <a:lnTo>
                  <a:pt x="73" y="0"/>
                </a:lnTo>
                <a:lnTo>
                  <a:pt x="82" y="0"/>
                </a:lnTo>
                <a:lnTo>
                  <a:pt x="92" y="0"/>
                </a:lnTo>
                <a:lnTo>
                  <a:pt x="94" y="4"/>
                </a:lnTo>
                <a:lnTo>
                  <a:pt x="98" y="6"/>
                </a:lnTo>
                <a:lnTo>
                  <a:pt x="104" y="8"/>
                </a:lnTo>
                <a:lnTo>
                  <a:pt x="111" y="10"/>
                </a:lnTo>
                <a:lnTo>
                  <a:pt x="113" y="14"/>
                </a:lnTo>
                <a:lnTo>
                  <a:pt x="117" y="16"/>
                </a:lnTo>
                <a:lnTo>
                  <a:pt x="119" y="18"/>
                </a:lnTo>
                <a:lnTo>
                  <a:pt x="121" y="21"/>
                </a:lnTo>
                <a:lnTo>
                  <a:pt x="123" y="23"/>
                </a:lnTo>
                <a:lnTo>
                  <a:pt x="127" y="25"/>
                </a:lnTo>
                <a:lnTo>
                  <a:pt x="129" y="33"/>
                </a:lnTo>
                <a:lnTo>
                  <a:pt x="130" y="41"/>
                </a:lnTo>
                <a:lnTo>
                  <a:pt x="132" y="42"/>
                </a:lnTo>
                <a:lnTo>
                  <a:pt x="136" y="44"/>
                </a:lnTo>
                <a:lnTo>
                  <a:pt x="136" y="52"/>
                </a:lnTo>
                <a:lnTo>
                  <a:pt x="136" y="60"/>
                </a:lnTo>
                <a:lnTo>
                  <a:pt x="142" y="60"/>
                </a:lnTo>
                <a:lnTo>
                  <a:pt x="150" y="60"/>
                </a:lnTo>
                <a:lnTo>
                  <a:pt x="153" y="62"/>
                </a:lnTo>
                <a:lnTo>
                  <a:pt x="155" y="64"/>
                </a:lnTo>
                <a:lnTo>
                  <a:pt x="161" y="65"/>
                </a:lnTo>
                <a:lnTo>
                  <a:pt x="169" y="69"/>
                </a:lnTo>
                <a:lnTo>
                  <a:pt x="173" y="71"/>
                </a:lnTo>
                <a:lnTo>
                  <a:pt x="175" y="73"/>
                </a:lnTo>
                <a:lnTo>
                  <a:pt x="176" y="81"/>
                </a:lnTo>
                <a:lnTo>
                  <a:pt x="178" y="89"/>
                </a:lnTo>
                <a:lnTo>
                  <a:pt x="182" y="90"/>
                </a:lnTo>
                <a:lnTo>
                  <a:pt x="184" y="92"/>
                </a:lnTo>
                <a:lnTo>
                  <a:pt x="186" y="100"/>
                </a:lnTo>
                <a:lnTo>
                  <a:pt x="190" y="108"/>
                </a:lnTo>
                <a:lnTo>
                  <a:pt x="192" y="110"/>
                </a:lnTo>
                <a:lnTo>
                  <a:pt x="194" y="112"/>
                </a:lnTo>
                <a:lnTo>
                  <a:pt x="196" y="119"/>
                </a:lnTo>
                <a:lnTo>
                  <a:pt x="198" y="127"/>
                </a:lnTo>
                <a:lnTo>
                  <a:pt x="201" y="129"/>
                </a:lnTo>
                <a:lnTo>
                  <a:pt x="203" y="131"/>
                </a:lnTo>
                <a:lnTo>
                  <a:pt x="203" y="138"/>
                </a:lnTo>
                <a:lnTo>
                  <a:pt x="203" y="146"/>
                </a:lnTo>
                <a:lnTo>
                  <a:pt x="211" y="146"/>
                </a:lnTo>
                <a:lnTo>
                  <a:pt x="219" y="146"/>
                </a:lnTo>
                <a:lnTo>
                  <a:pt x="221" y="148"/>
                </a:lnTo>
                <a:lnTo>
                  <a:pt x="223" y="152"/>
                </a:lnTo>
                <a:lnTo>
                  <a:pt x="223" y="165"/>
                </a:lnTo>
                <a:lnTo>
                  <a:pt x="223" y="181"/>
                </a:lnTo>
                <a:lnTo>
                  <a:pt x="221" y="183"/>
                </a:lnTo>
                <a:lnTo>
                  <a:pt x="219" y="184"/>
                </a:lnTo>
                <a:lnTo>
                  <a:pt x="207" y="184"/>
                </a:lnTo>
                <a:lnTo>
                  <a:pt x="198" y="184"/>
                </a:lnTo>
                <a:lnTo>
                  <a:pt x="196" y="183"/>
                </a:lnTo>
                <a:lnTo>
                  <a:pt x="194" y="181"/>
                </a:lnTo>
                <a:lnTo>
                  <a:pt x="192" y="177"/>
                </a:lnTo>
                <a:lnTo>
                  <a:pt x="190" y="175"/>
                </a:lnTo>
                <a:lnTo>
                  <a:pt x="186" y="173"/>
                </a:lnTo>
                <a:lnTo>
                  <a:pt x="184" y="171"/>
                </a:lnTo>
                <a:lnTo>
                  <a:pt x="159" y="171"/>
                </a:lnTo>
                <a:lnTo>
                  <a:pt x="136" y="171"/>
                </a:lnTo>
                <a:lnTo>
                  <a:pt x="132" y="173"/>
                </a:lnTo>
                <a:lnTo>
                  <a:pt x="130" y="175"/>
                </a:lnTo>
                <a:lnTo>
                  <a:pt x="129" y="177"/>
                </a:lnTo>
                <a:lnTo>
                  <a:pt x="127" y="181"/>
                </a:lnTo>
                <a:lnTo>
                  <a:pt x="123" y="183"/>
                </a:lnTo>
                <a:lnTo>
                  <a:pt x="121" y="184"/>
                </a:lnTo>
                <a:lnTo>
                  <a:pt x="119" y="192"/>
                </a:lnTo>
                <a:lnTo>
                  <a:pt x="117" y="200"/>
                </a:lnTo>
                <a:lnTo>
                  <a:pt x="113" y="202"/>
                </a:lnTo>
                <a:lnTo>
                  <a:pt x="111" y="204"/>
                </a:lnTo>
                <a:lnTo>
                  <a:pt x="109" y="211"/>
                </a:lnTo>
                <a:lnTo>
                  <a:pt x="107" y="219"/>
                </a:lnTo>
                <a:lnTo>
                  <a:pt x="104" y="221"/>
                </a:lnTo>
                <a:lnTo>
                  <a:pt x="102" y="223"/>
                </a:lnTo>
                <a:lnTo>
                  <a:pt x="79" y="223"/>
                </a:lnTo>
                <a:lnTo>
                  <a:pt x="54" y="22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4" name="Freeform 53"/>
          <p:cNvSpPr>
            <a:spLocks/>
          </p:cNvSpPr>
          <p:nvPr/>
        </p:nvSpPr>
        <p:spPr bwMode="auto">
          <a:xfrm>
            <a:off x="901700" y="3513138"/>
            <a:ext cx="187325" cy="242887"/>
          </a:xfrm>
          <a:custGeom>
            <a:avLst/>
            <a:gdLst>
              <a:gd name="T0" fmla="*/ 2147483647 w 134"/>
              <a:gd name="T1" fmla="*/ 2147483647 h 204"/>
              <a:gd name="T2" fmla="*/ 2147483647 w 134"/>
              <a:gd name="T3" fmla="*/ 2147483647 h 204"/>
              <a:gd name="T4" fmla="*/ 2147483647 w 134"/>
              <a:gd name="T5" fmla="*/ 2147483647 h 204"/>
              <a:gd name="T6" fmla="*/ 2147483647 w 134"/>
              <a:gd name="T7" fmla="*/ 2147483647 h 204"/>
              <a:gd name="T8" fmla="*/ 2147483647 w 134"/>
              <a:gd name="T9" fmla="*/ 2147483647 h 204"/>
              <a:gd name="T10" fmla="*/ 2147483647 w 134"/>
              <a:gd name="T11" fmla="*/ 2147483647 h 204"/>
              <a:gd name="T12" fmla="*/ 2147483647 w 134"/>
              <a:gd name="T13" fmla="*/ 2147483647 h 204"/>
              <a:gd name="T14" fmla="*/ 2147483647 w 134"/>
              <a:gd name="T15" fmla="*/ 2147483647 h 204"/>
              <a:gd name="T16" fmla="*/ 2147483647 w 134"/>
              <a:gd name="T17" fmla="*/ 2147483647 h 204"/>
              <a:gd name="T18" fmla="*/ 2147483647 w 134"/>
              <a:gd name="T19" fmla="*/ 2147483647 h 204"/>
              <a:gd name="T20" fmla="*/ 2147483647 w 134"/>
              <a:gd name="T21" fmla="*/ 2147483647 h 204"/>
              <a:gd name="T22" fmla="*/ 0 w 134"/>
              <a:gd name="T23" fmla="*/ 2147483647 h 204"/>
              <a:gd name="T24" fmla="*/ 0 w 134"/>
              <a:gd name="T25" fmla="*/ 2147483647 h 204"/>
              <a:gd name="T26" fmla="*/ 2147483647 w 134"/>
              <a:gd name="T27" fmla="*/ 2147483647 h 204"/>
              <a:gd name="T28" fmla="*/ 2147483647 w 134"/>
              <a:gd name="T29" fmla="*/ 0 h 204"/>
              <a:gd name="T30" fmla="*/ 2147483647 w 134"/>
              <a:gd name="T31" fmla="*/ 2147483647 h 204"/>
              <a:gd name="T32" fmla="*/ 2147483647 w 134"/>
              <a:gd name="T33" fmla="*/ 2147483647 h 204"/>
              <a:gd name="T34" fmla="*/ 2147483647 w 134"/>
              <a:gd name="T35" fmla="*/ 2147483647 h 204"/>
              <a:gd name="T36" fmla="*/ 2147483647 w 134"/>
              <a:gd name="T37" fmla="*/ 2147483647 h 204"/>
              <a:gd name="T38" fmla="*/ 2147483647 w 134"/>
              <a:gd name="T39" fmla="*/ 2147483647 h 204"/>
              <a:gd name="T40" fmla="*/ 2147483647 w 134"/>
              <a:gd name="T41" fmla="*/ 2147483647 h 204"/>
              <a:gd name="T42" fmla="*/ 2147483647 w 134"/>
              <a:gd name="T43" fmla="*/ 2147483647 h 204"/>
              <a:gd name="T44" fmla="*/ 2147483647 w 134"/>
              <a:gd name="T45" fmla="*/ 2147483647 h 204"/>
              <a:gd name="T46" fmla="*/ 2147483647 w 134"/>
              <a:gd name="T47" fmla="*/ 2147483647 h 204"/>
              <a:gd name="T48" fmla="*/ 2147483647 w 134"/>
              <a:gd name="T49" fmla="*/ 2147483647 h 204"/>
              <a:gd name="T50" fmla="*/ 2147483647 w 134"/>
              <a:gd name="T51" fmla="*/ 2147483647 h 204"/>
              <a:gd name="T52" fmla="*/ 2147483647 w 134"/>
              <a:gd name="T53" fmla="*/ 2147483647 h 204"/>
              <a:gd name="T54" fmla="*/ 2147483647 w 134"/>
              <a:gd name="T55" fmla="*/ 2147483647 h 204"/>
              <a:gd name="T56" fmla="*/ 2147483647 w 134"/>
              <a:gd name="T57" fmla="*/ 2147483647 h 204"/>
              <a:gd name="T58" fmla="*/ 2147483647 w 134"/>
              <a:gd name="T59" fmla="*/ 2147483647 h 204"/>
              <a:gd name="T60" fmla="*/ 2147483647 w 134"/>
              <a:gd name="T61" fmla="*/ 2147483647 h 204"/>
              <a:gd name="T62" fmla="*/ 2147483647 w 134"/>
              <a:gd name="T63" fmla="*/ 2147483647 h 204"/>
              <a:gd name="T64" fmla="*/ 2147483647 w 134"/>
              <a:gd name="T65" fmla="*/ 2147483647 h 204"/>
              <a:gd name="T66" fmla="*/ 2147483647 w 134"/>
              <a:gd name="T67" fmla="*/ 2147483647 h 204"/>
              <a:gd name="T68" fmla="*/ 2147483647 w 134"/>
              <a:gd name="T69" fmla="*/ 2147483647 h 204"/>
              <a:gd name="T70" fmla="*/ 2147483647 w 134"/>
              <a:gd name="T71" fmla="*/ 2147483647 h 204"/>
              <a:gd name="T72" fmla="*/ 2147483647 w 134"/>
              <a:gd name="T73" fmla="*/ 2147483647 h 204"/>
              <a:gd name="T74" fmla="*/ 2147483647 w 134"/>
              <a:gd name="T75" fmla="*/ 2147483647 h 204"/>
              <a:gd name="T76" fmla="*/ 2147483647 w 134"/>
              <a:gd name="T77" fmla="*/ 2147483647 h 204"/>
              <a:gd name="T78" fmla="*/ 2147483647 w 134"/>
              <a:gd name="T79" fmla="*/ 2147483647 h 204"/>
              <a:gd name="T80" fmla="*/ 2147483647 w 134"/>
              <a:gd name="T81" fmla="*/ 2147483647 h 204"/>
              <a:gd name="T82" fmla="*/ 2147483647 w 134"/>
              <a:gd name="T83" fmla="*/ 2147483647 h 204"/>
              <a:gd name="T84" fmla="*/ 2147483647 w 134"/>
              <a:gd name="T85" fmla="*/ 2147483647 h 204"/>
              <a:gd name="T86" fmla="*/ 2147483647 w 134"/>
              <a:gd name="T87" fmla="*/ 2147483647 h 204"/>
              <a:gd name="T88" fmla="*/ 2147483647 w 134"/>
              <a:gd name="T89" fmla="*/ 2147483647 h 204"/>
              <a:gd name="T90" fmla="*/ 2147483647 w 134"/>
              <a:gd name="T91" fmla="*/ 2147483647 h 204"/>
              <a:gd name="T92" fmla="*/ 2147483647 w 134"/>
              <a:gd name="T93" fmla="*/ 2147483647 h 204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34"/>
              <a:gd name="T142" fmla="*/ 0 h 204"/>
              <a:gd name="T143" fmla="*/ 134 w 134"/>
              <a:gd name="T144" fmla="*/ 204 h 204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34" h="204">
                <a:moveTo>
                  <a:pt x="86" y="204"/>
                </a:moveTo>
                <a:lnTo>
                  <a:pt x="86" y="194"/>
                </a:lnTo>
                <a:lnTo>
                  <a:pt x="86" y="184"/>
                </a:lnTo>
                <a:lnTo>
                  <a:pt x="86" y="179"/>
                </a:lnTo>
                <a:lnTo>
                  <a:pt x="86" y="175"/>
                </a:lnTo>
                <a:lnTo>
                  <a:pt x="86" y="165"/>
                </a:lnTo>
                <a:lnTo>
                  <a:pt x="86" y="156"/>
                </a:lnTo>
                <a:lnTo>
                  <a:pt x="77" y="156"/>
                </a:lnTo>
                <a:lnTo>
                  <a:pt x="67" y="156"/>
                </a:lnTo>
                <a:lnTo>
                  <a:pt x="58" y="156"/>
                </a:lnTo>
                <a:lnTo>
                  <a:pt x="48" y="156"/>
                </a:lnTo>
                <a:lnTo>
                  <a:pt x="48" y="140"/>
                </a:lnTo>
                <a:lnTo>
                  <a:pt x="48" y="127"/>
                </a:lnTo>
                <a:lnTo>
                  <a:pt x="48" y="112"/>
                </a:lnTo>
                <a:lnTo>
                  <a:pt x="48" y="98"/>
                </a:lnTo>
                <a:lnTo>
                  <a:pt x="48" y="87"/>
                </a:lnTo>
                <a:lnTo>
                  <a:pt x="50" y="75"/>
                </a:lnTo>
                <a:lnTo>
                  <a:pt x="35" y="67"/>
                </a:lnTo>
                <a:lnTo>
                  <a:pt x="19" y="58"/>
                </a:lnTo>
                <a:lnTo>
                  <a:pt x="13" y="54"/>
                </a:lnTo>
                <a:lnTo>
                  <a:pt x="10" y="48"/>
                </a:lnTo>
                <a:lnTo>
                  <a:pt x="4" y="44"/>
                </a:lnTo>
                <a:lnTo>
                  <a:pt x="0" y="41"/>
                </a:lnTo>
                <a:lnTo>
                  <a:pt x="0" y="29"/>
                </a:lnTo>
                <a:lnTo>
                  <a:pt x="0" y="19"/>
                </a:lnTo>
                <a:lnTo>
                  <a:pt x="0" y="16"/>
                </a:lnTo>
                <a:lnTo>
                  <a:pt x="0" y="10"/>
                </a:lnTo>
                <a:lnTo>
                  <a:pt x="4" y="6"/>
                </a:lnTo>
                <a:lnTo>
                  <a:pt x="10" y="0"/>
                </a:lnTo>
                <a:lnTo>
                  <a:pt x="13" y="0"/>
                </a:lnTo>
                <a:lnTo>
                  <a:pt x="19" y="0"/>
                </a:lnTo>
                <a:lnTo>
                  <a:pt x="25" y="6"/>
                </a:lnTo>
                <a:lnTo>
                  <a:pt x="33" y="10"/>
                </a:lnTo>
                <a:lnTo>
                  <a:pt x="36" y="14"/>
                </a:lnTo>
                <a:lnTo>
                  <a:pt x="38" y="16"/>
                </a:lnTo>
                <a:lnTo>
                  <a:pt x="40" y="18"/>
                </a:lnTo>
                <a:lnTo>
                  <a:pt x="42" y="19"/>
                </a:lnTo>
                <a:lnTo>
                  <a:pt x="46" y="21"/>
                </a:lnTo>
                <a:lnTo>
                  <a:pt x="48" y="25"/>
                </a:lnTo>
                <a:lnTo>
                  <a:pt x="56" y="27"/>
                </a:lnTo>
                <a:lnTo>
                  <a:pt x="63" y="29"/>
                </a:lnTo>
                <a:lnTo>
                  <a:pt x="65" y="31"/>
                </a:lnTo>
                <a:lnTo>
                  <a:pt x="67" y="35"/>
                </a:lnTo>
                <a:lnTo>
                  <a:pt x="69" y="37"/>
                </a:lnTo>
                <a:lnTo>
                  <a:pt x="71" y="41"/>
                </a:lnTo>
                <a:lnTo>
                  <a:pt x="75" y="42"/>
                </a:lnTo>
                <a:lnTo>
                  <a:pt x="77" y="44"/>
                </a:lnTo>
                <a:lnTo>
                  <a:pt x="88" y="46"/>
                </a:lnTo>
                <a:lnTo>
                  <a:pt x="102" y="48"/>
                </a:lnTo>
                <a:lnTo>
                  <a:pt x="104" y="52"/>
                </a:lnTo>
                <a:lnTo>
                  <a:pt x="106" y="54"/>
                </a:lnTo>
                <a:lnTo>
                  <a:pt x="113" y="56"/>
                </a:lnTo>
                <a:lnTo>
                  <a:pt x="121" y="58"/>
                </a:lnTo>
                <a:lnTo>
                  <a:pt x="123" y="62"/>
                </a:lnTo>
                <a:lnTo>
                  <a:pt x="125" y="64"/>
                </a:lnTo>
                <a:lnTo>
                  <a:pt x="127" y="66"/>
                </a:lnTo>
                <a:lnTo>
                  <a:pt x="131" y="69"/>
                </a:lnTo>
                <a:lnTo>
                  <a:pt x="132" y="71"/>
                </a:lnTo>
                <a:lnTo>
                  <a:pt x="134" y="73"/>
                </a:lnTo>
                <a:lnTo>
                  <a:pt x="134" y="83"/>
                </a:lnTo>
                <a:lnTo>
                  <a:pt x="134" y="92"/>
                </a:lnTo>
                <a:lnTo>
                  <a:pt x="132" y="94"/>
                </a:lnTo>
                <a:lnTo>
                  <a:pt x="131" y="98"/>
                </a:lnTo>
                <a:lnTo>
                  <a:pt x="131" y="102"/>
                </a:lnTo>
                <a:lnTo>
                  <a:pt x="131" y="108"/>
                </a:lnTo>
                <a:lnTo>
                  <a:pt x="132" y="110"/>
                </a:lnTo>
                <a:lnTo>
                  <a:pt x="134" y="112"/>
                </a:lnTo>
                <a:lnTo>
                  <a:pt x="134" y="117"/>
                </a:lnTo>
                <a:lnTo>
                  <a:pt x="134" y="121"/>
                </a:lnTo>
                <a:lnTo>
                  <a:pt x="132" y="123"/>
                </a:lnTo>
                <a:lnTo>
                  <a:pt x="131" y="127"/>
                </a:lnTo>
                <a:lnTo>
                  <a:pt x="131" y="131"/>
                </a:lnTo>
                <a:lnTo>
                  <a:pt x="131" y="137"/>
                </a:lnTo>
                <a:lnTo>
                  <a:pt x="132" y="138"/>
                </a:lnTo>
                <a:lnTo>
                  <a:pt x="134" y="140"/>
                </a:lnTo>
                <a:lnTo>
                  <a:pt x="134" y="146"/>
                </a:lnTo>
                <a:lnTo>
                  <a:pt x="134" y="150"/>
                </a:lnTo>
                <a:lnTo>
                  <a:pt x="132" y="154"/>
                </a:lnTo>
                <a:lnTo>
                  <a:pt x="131" y="156"/>
                </a:lnTo>
                <a:lnTo>
                  <a:pt x="127" y="161"/>
                </a:lnTo>
                <a:lnTo>
                  <a:pt x="125" y="169"/>
                </a:lnTo>
                <a:lnTo>
                  <a:pt x="123" y="173"/>
                </a:lnTo>
                <a:lnTo>
                  <a:pt x="121" y="175"/>
                </a:lnTo>
                <a:lnTo>
                  <a:pt x="117" y="177"/>
                </a:lnTo>
                <a:lnTo>
                  <a:pt x="115" y="179"/>
                </a:lnTo>
                <a:lnTo>
                  <a:pt x="113" y="183"/>
                </a:lnTo>
                <a:lnTo>
                  <a:pt x="111" y="184"/>
                </a:lnTo>
                <a:lnTo>
                  <a:pt x="107" y="186"/>
                </a:lnTo>
                <a:lnTo>
                  <a:pt x="106" y="190"/>
                </a:lnTo>
                <a:lnTo>
                  <a:pt x="104" y="192"/>
                </a:lnTo>
                <a:lnTo>
                  <a:pt x="102" y="194"/>
                </a:lnTo>
                <a:lnTo>
                  <a:pt x="98" y="198"/>
                </a:lnTo>
                <a:lnTo>
                  <a:pt x="96" y="204"/>
                </a:lnTo>
                <a:lnTo>
                  <a:pt x="90" y="204"/>
                </a:lnTo>
                <a:lnTo>
                  <a:pt x="86" y="20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5" name="Freeform 54"/>
          <p:cNvSpPr>
            <a:spLocks/>
          </p:cNvSpPr>
          <p:nvPr/>
        </p:nvSpPr>
        <p:spPr bwMode="auto">
          <a:xfrm>
            <a:off x="1282700" y="3536950"/>
            <a:ext cx="203200" cy="207963"/>
          </a:xfrm>
          <a:custGeom>
            <a:avLst/>
            <a:gdLst>
              <a:gd name="T0" fmla="*/ 2147483647 w 143"/>
              <a:gd name="T1" fmla="*/ 2147483647 h 175"/>
              <a:gd name="T2" fmla="*/ 2147483647 w 143"/>
              <a:gd name="T3" fmla="*/ 2147483647 h 175"/>
              <a:gd name="T4" fmla="*/ 2147483647 w 143"/>
              <a:gd name="T5" fmla="*/ 2147483647 h 175"/>
              <a:gd name="T6" fmla="*/ 2147483647 w 143"/>
              <a:gd name="T7" fmla="*/ 2147483647 h 175"/>
              <a:gd name="T8" fmla="*/ 2147483647 w 143"/>
              <a:gd name="T9" fmla="*/ 2147483647 h 175"/>
              <a:gd name="T10" fmla="*/ 2147483647 w 143"/>
              <a:gd name="T11" fmla="*/ 2147483647 h 175"/>
              <a:gd name="T12" fmla="*/ 2147483647 w 143"/>
              <a:gd name="T13" fmla="*/ 2147483647 h 175"/>
              <a:gd name="T14" fmla="*/ 2147483647 w 143"/>
              <a:gd name="T15" fmla="*/ 2147483647 h 175"/>
              <a:gd name="T16" fmla="*/ 2147483647 w 143"/>
              <a:gd name="T17" fmla="*/ 2147483647 h 175"/>
              <a:gd name="T18" fmla="*/ 2147483647 w 143"/>
              <a:gd name="T19" fmla="*/ 2147483647 h 175"/>
              <a:gd name="T20" fmla="*/ 2147483647 w 143"/>
              <a:gd name="T21" fmla="*/ 2147483647 h 175"/>
              <a:gd name="T22" fmla="*/ 2147483647 w 143"/>
              <a:gd name="T23" fmla="*/ 2147483647 h 175"/>
              <a:gd name="T24" fmla="*/ 2147483647 w 143"/>
              <a:gd name="T25" fmla="*/ 2147483647 h 175"/>
              <a:gd name="T26" fmla="*/ 2147483647 w 143"/>
              <a:gd name="T27" fmla="*/ 2147483647 h 175"/>
              <a:gd name="T28" fmla="*/ 2147483647 w 143"/>
              <a:gd name="T29" fmla="*/ 2147483647 h 175"/>
              <a:gd name="T30" fmla="*/ 2147483647 w 143"/>
              <a:gd name="T31" fmla="*/ 2147483647 h 175"/>
              <a:gd name="T32" fmla="*/ 2147483647 w 143"/>
              <a:gd name="T33" fmla="*/ 2147483647 h 175"/>
              <a:gd name="T34" fmla="*/ 2147483647 w 143"/>
              <a:gd name="T35" fmla="*/ 2147483647 h 175"/>
              <a:gd name="T36" fmla="*/ 2147483647 w 143"/>
              <a:gd name="T37" fmla="*/ 2147483647 h 175"/>
              <a:gd name="T38" fmla="*/ 2147483647 w 143"/>
              <a:gd name="T39" fmla="*/ 2147483647 h 175"/>
              <a:gd name="T40" fmla="*/ 2147483647 w 143"/>
              <a:gd name="T41" fmla="*/ 2147483647 h 175"/>
              <a:gd name="T42" fmla="*/ 2147483647 w 143"/>
              <a:gd name="T43" fmla="*/ 2147483647 h 175"/>
              <a:gd name="T44" fmla="*/ 2147483647 w 143"/>
              <a:gd name="T45" fmla="*/ 2147483647 h 175"/>
              <a:gd name="T46" fmla="*/ 2147483647 w 143"/>
              <a:gd name="T47" fmla="*/ 2147483647 h 175"/>
              <a:gd name="T48" fmla="*/ 2147483647 w 143"/>
              <a:gd name="T49" fmla="*/ 2147483647 h 175"/>
              <a:gd name="T50" fmla="*/ 2147483647 w 143"/>
              <a:gd name="T51" fmla="*/ 2147483647 h 175"/>
              <a:gd name="T52" fmla="*/ 2147483647 w 143"/>
              <a:gd name="T53" fmla="*/ 2147483647 h 175"/>
              <a:gd name="T54" fmla="*/ 2147483647 w 143"/>
              <a:gd name="T55" fmla="*/ 2147483647 h 175"/>
              <a:gd name="T56" fmla="*/ 2147483647 w 143"/>
              <a:gd name="T57" fmla="*/ 2147483647 h 175"/>
              <a:gd name="T58" fmla="*/ 2147483647 w 143"/>
              <a:gd name="T59" fmla="*/ 2147483647 h 175"/>
              <a:gd name="T60" fmla="*/ 2147483647 w 143"/>
              <a:gd name="T61" fmla="*/ 2147483647 h 175"/>
              <a:gd name="T62" fmla="*/ 2147483647 w 143"/>
              <a:gd name="T63" fmla="*/ 2147483647 h 175"/>
              <a:gd name="T64" fmla="*/ 2147483647 w 143"/>
              <a:gd name="T65" fmla="*/ 2147483647 h 175"/>
              <a:gd name="T66" fmla="*/ 2147483647 w 143"/>
              <a:gd name="T67" fmla="*/ 2147483647 h 175"/>
              <a:gd name="T68" fmla="*/ 2147483647 w 143"/>
              <a:gd name="T69" fmla="*/ 2147483647 h 175"/>
              <a:gd name="T70" fmla="*/ 2147483647 w 143"/>
              <a:gd name="T71" fmla="*/ 2147483647 h 175"/>
              <a:gd name="T72" fmla="*/ 2147483647 w 143"/>
              <a:gd name="T73" fmla="*/ 2147483647 h 175"/>
              <a:gd name="T74" fmla="*/ 2147483647 w 143"/>
              <a:gd name="T75" fmla="*/ 2147483647 h 17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43"/>
              <a:gd name="T115" fmla="*/ 0 h 175"/>
              <a:gd name="T116" fmla="*/ 143 w 143"/>
              <a:gd name="T117" fmla="*/ 175 h 17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43" h="175">
                <a:moveTo>
                  <a:pt x="53" y="175"/>
                </a:moveTo>
                <a:lnTo>
                  <a:pt x="49" y="173"/>
                </a:lnTo>
                <a:lnTo>
                  <a:pt x="48" y="171"/>
                </a:lnTo>
                <a:lnTo>
                  <a:pt x="40" y="164"/>
                </a:lnTo>
                <a:lnTo>
                  <a:pt x="32" y="156"/>
                </a:lnTo>
                <a:lnTo>
                  <a:pt x="30" y="154"/>
                </a:lnTo>
                <a:lnTo>
                  <a:pt x="28" y="150"/>
                </a:lnTo>
                <a:lnTo>
                  <a:pt x="26" y="142"/>
                </a:lnTo>
                <a:lnTo>
                  <a:pt x="23" y="137"/>
                </a:lnTo>
                <a:lnTo>
                  <a:pt x="21" y="135"/>
                </a:lnTo>
                <a:lnTo>
                  <a:pt x="19" y="131"/>
                </a:lnTo>
                <a:lnTo>
                  <a:pt x="17" y="123"/>
                </a:lnTo>
                <a:lnTo>
                  <a:pt x="15" y="118"/>
                </a:lnTo>
                <a:lnTo>
                  <a:pt x="11" y="114"/>
                </a:lnTo>
                <a:lnTo>
                  <a:pt x="9" y="112"/>
                </a:lnTo>
                <a:lnTo>
                  <a:pt x="7" y="104"/>
                </a:lnTo>
                <a:lnTo>
                  <a:pt x="3" y="98"/>
                </a:lnTo>
                <a:lnTo>
                  <a:pt x="1" y="94"/>
                </a:lnTo>
                <a:lnTo>
                  <a:pt x="0" y="93"/>
                </a:lnTo>
                <a:lnTo>
                  <a:pt x="1" y="91"/>
                </a:lnTo>
                <a:lnTo>
                  <a:pt x="3" y="89"/>
                </a:lnTo>
                <a:lnTo>
                  <a:pt x="7" y="85"/>
                </a:lnTo>
                <a:lnTo>
                  <a:pt x="9" y="83"/>
                </a:lnTo>
                <a:lnTo>
                  <a:pt x="11" y="81"/>
                </a:lnTo>
                <a:lnTo>
                  <a:pt x="15" y="79"/>
                </a:lnTo>
                <a:lnTo>
                  <a:pt x="17" y="52"/>
                </a:lnTo>
                <a:lnTo>
                  <a:pt x="19" y="25"/>
                </a:lnTo>
                <a:lnTo>
                  <a:pt x="21" y="23"/>
                </a:lnTo>
                <a:lnTo>
                  <a:pt x="23" y="22"/>
                </a:lnTo>
                <a:lnTo>
                  <a:pt x="30" y="18"/>
                </a:lnTo>
                <a:lnTo>
                  <a:pt x="38" y="16"/>
                </a:lnTo>
                <a:lnTo>
                  <a:pt x="40" y="12"/>
                </a:lnTo>
                <a:lnTo>
                  <a:pt x="44" y="10"/>
                </a:lnTo>
                <a:lnTo>
                  <a:pt x="46" y="8"/>
                </a:lnTo>
                <a:lnTo>
                  <a:pt x="48" y="6"/>
                </a:lnTo>
                <a:lnTo>
                  <a:pt x="49" y="2"/>
                </a:lnTo>
                <a:lnTo>
                  <a:pt x="53" y="0"/>
                </a:lnTo>
                <a:lnTo>
                  <a:pt x="55" y="2"/>
                </a:lnTo>
                <a:lnTo>
                  <a:pt x="57" y="6"/>
                </a:lnTo>
                <a:lnTo>
                  <a:pt x="69" y="8"/>
                </a:lnTo>
                <a:lnTo>
                  <a:pt x="82" y="10"/>
                </a:lnTo>
                <a:lnTo>
                  <a:pt x="84" y="12"/>
                </a:lnTo>
                <a:lnTo>
                  <a:pt x="86" y="16"/>
                </a:lnTo>
                <a:lnTo>
                  <a:pt x="88" y="18"/>
                </a:lnTo>
                <a:lnTo>
                  <a:pt x="92" y="22"/>
                </a:lnTo>
                <a:lnTo>
                  <a:pt x="94" y="23"/>
                </a:lnTo>
                <a:lnTo>
                  <a:pt x="96" y="25"/>
                </a:lnTo>
                <a:lnTo>
                  <a:pt x="101" y="25"/>
                </a:lnTo>
                <a:lnTo>
                  <a:pt x="105" y="25"/>
                </a:lnTo>
                <a:lnTo>
                  <a:pt x="109" y="23"/>
                </a:lnTo>
                <a:lnTo>
                  <a:pt x="111" y="22"/>
                </a:lnTo>
                <a:lnTo>
                  <a:pt x="124" y="25"/>
                </a:lnTo>
                <a:lnTo>
                  <a:pt x="140" y="29"/>
                </a:lnTo>
                <a:lnTo>
                  <a:pt x="142" y="33"/>
                </a:lnTo>
                <a:lnTo>
                  <a:pt x="143" y="35"/>
                </a:lnTo>
                <a:lnTo>
                  <a:pt x="142" y="37"/>
                </a:lnTo>
                <a:lnTo>
                  <a:pt x="140" y="39"/>
                </a:lnTo>
                <a:lnTo>
                  <a:pt x="138" y="58"/>
                </a:lnTo>
                <a:lnTo>
                  <a:pt x="138" y="75"/>
                </a:lnTo>
                <a:lnTo>
                  <a:pt x="136" y="94"/>
                </a:lnTo>
                <a:lnTo>
                  <a:pt x="136" y="112"/>
                </a:lnTo>
                <a:lnTo>
                  <a:pt x="132" y="114"/>
                </a:lnTo>
                <a:lnTo>
                  <a:pt x="130" y="118"/>
                </a:lnTo>
                <a:lnTo>
                  <a:pt x="128" y="129"/>
                </a:lnTo>
                <a:lnTo>
                  <a:pt x="124" y="141"/>
                </a:lnTo>
                <a:lnTo>
                  <a:pt x="122" y="144"/>
                </a:lnTo>
                <a:lnTo>
                  <a:pt x="120" y="146"/>
                </a:lnTo>
                <a:lnTo>
                  <a:pt x="103" y="154"/>
                </a:lnTo>
                <a:lnTo>
                  <a:pt x="86" y="160"/>
                </a:lnTo>
                <a:lnTo>
                  <a:pt x="84" y="164"/>
                </a:lnTo>
                <a:lnTo>
                  <a:pt x="82" y="165"/>
                </a:lnTo>
                <a:lnTo>
                  <a:pt x="78" y="167"/>
                </a:lnTo>
                <a:lnTo>
                  <a:pt x="76" y="171"/>
                </a:lnTo>
                <a:lnTo>
                  <a:pt x="74" y="173"/>
                </a:lnTo>
                <a:lnTo>
                  <a:pt x="72" y="175"/>
                </a:lnTo>
                <a:lnTo>
                  <a:pt x="63" y="175"/>
                </a:lnTo>
                <a:lnTo>
                  <a:pt x="53" y="1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6" name="Freeform 56"/>
          <p:cNvSpPr>
            <a:spLocks/>
          </p:cNvSpPr>
          <p:nvPr/>
        </p:nvSpPr>
        <p:spPr bwMode="auto">
          <a:xfrm>
            <a:off x="887413" y="3400425"/>
            <a:ext cx="242887" cy="195263"/>
          </a:xfrm>
          <a:custGeom>
            <a:avLst/>
            <a:gdLst>
              <a:gd name="T0" fmla="*/ 2147483647 w 173"/>
              <a:gd name="T1" fmla="*/ 2147483647 h 165"/>
              <a:gd name="T2" fmla="*/ 2147483647 w 173"/>
              <a:gd name="T3" fmla="*/ 2147483647 h 165"/>
              <a:gd name="T4" fmla="*/ 2147483647 w 173"/>
              <a:gd name="T5" fmla="*/ 2147483647 h 165"/>
              <a:gd name="T6" fmla="*/ 2147483647 w 173"/>
              <a:gd name="T7" fmla="*/ 2147483647 h 165"/>
              <a:gd name="T8" fmla="*/ 2147483647 w 173"/>
              <a:gd name="T9" fmla="*/ 2147483647 h 165"/>
              <a:gd name="T10" fmla="*/ 2147483647 w 173"/>
              <a:gd name="T11" fmla="*/ 2147483647 h 165"/>
              <a:gd name="T12" fmla="*/ 2147483647 w 173"/>
              <a:gd name="T13" fmla="*/ 2147483647 h 165"/>
              <a:gd name="T14" fmla="*/ 2147483647 w 173"/>
              <a:gd name="T15" fmla="*/ 2147483647 h 165"/>
              <a:gd name="T16" fmla="*/ 2147483647 w 173"/>
              <a:gd name="T17" fmla="*/ 2147483647 h 165"/>
              <a:gd name="T18" fmla="*/ 2147483647 w 173"/>
              <a:gd name="T19" fmla="*/ 2147483647 h 165"/>
              <a:gd name="T20" fmla="*/ 2147483647 w 173"/>
              <a:gd name="T21" fmla="*/ 2147483647 h 165"/>
              <a:gd name="T22" fmla="*/ 2147483647 w 173"/>
              <a:gd name="T23" fmla="*/ 2147483647 h 165"/>
              <a:gd name="T24" fmla="*/ 2147483647 w 173"/>
              <a:gd name="T25" fmla="*/ 2147483647 h 165"/>
              <a:gd name="T26" fmla="*/ 2147483647 w 173"/>
              <a:gd name="T27" fmla="*/ 2147483647 h 165"/>
              <a:gd name="T28" fmla="*/ 2147483647 w 173"/>
              <a:gd name="T29" fmla="*/ 2147483647 h 165"/>
              <a:gd name="T30" fmla="*/ 2147483647 w 173"/>
              <a:gd name="T31" fmla="*/ 2147483647 h 165"/>
              <a:gd name="T32" fmla="*/ 2147483647 w 173"/>
              <a:gd name="T33" fmla="*/ 2147483647 h 165"/>
              <a:gd name="T34" fmla="*/ 2147483647 w 173"/>
              <a:gd name="T35" fmla="*/ 2147483647 h 165"/>
              <a:gd name="T36" fmla="*/ 2147483647 w 173"/>
              <a:gd name="T37" fmla="*/ 2147483647 h 165"/>
              <a:gd name="T38" fmla="*/ 2147483647 w 173"/>
              <a:gd name="T39" fmla="*/ 2147483647 h 165"/>
              <a:gd name="T40" fmla="*/ 2147483647 w 173"/>
              <a:gd name="T41" fmla="*/ 2147483647 h 165"/>
              <a:gd name="T42" fmla="*/ 2147483647 w 173"/>
              <a:gd name="T43" fmla="*/ 2147483647 h 165"/>
              <a:gd name="T44" fmla="*/ 2147483647 w 173"/>
              <a:gd name="T45" fmla="*/ 2147483647 h 165"/>
              <a:gd name="T46" fmla="*/ 2147483647 w 173"/>
              <a:gd name="T47" fmla="*/ 0 h 165"/>
              <a:gd name="T48" fmla="*/ 2147483647 w 173"/>
              <a:gd name="T49" fmla="*/ 0 h 165"/>
              <a:gd name="T50" fmla="*/ 2147483647 w 173"/>
              <a:gd name="T51" fmla="*/ 2147483647 h 165"/>
              <a:gd name="T52" fmla="*/ 2147483647 w 173"/>
              <a:gd name="T53" fmla="*/ 2147483647 h 165"/>
              <a:gd name="T54" fmla="*/ 2147483647 w 173"/>
              <a:gd name="T55" fmla="*/ 2147483647 h 165"/>
              <a:gd name="T56" fmla="*/ 2147483647 w 173"/>
              <a:gd name="T57" fmla="*/ 2147483647 h 165"/>
              <a:gd name="T58" fmla="*/ 2147483647 w 173"/>
              <a:gd name="T59" fmla="*/ 2147483647 h 165"/>
              <a:gd name="T60" fmla="*/ 2147483647 w 173"/>
              <a:gd name="T61" fmla="*/ 2147483647 h 165"/>
              <a:gd name="T62" fmla="*/ 2147483647 w 173"/>
              <a:gd name="T63" fmla="*/ 2147483647 h 165"/>
              <a:gd name="T64" fmla="*/ 2147483647 w 173"/>
              <a:gd name="T65" fmla="*/ 2147483647 h 165"/>
              <a:gd name="T66" fmla="*/ 2147483647 w 173"/>
              <a:gd name="T67" fmla="*/ 2147483647 h 165"/>
              <a:gd name="T68" fmla="*/ 2147483647 w 173"/>
              <a:gd name="T69" fmla="*/ 2147483647 h 165"/>
              <a:gd name="T70" fmla="*/ 2147483647 w 173"/>
              <a:gd name="T71" fmla="*/ 2147483647 h 165"/>
              <a:gd name="T72" fmla="*/ 2147483647 w 173"/>
              <a:gd name="T73" fmla="*/ 2147483647 h 165"/>
              <a:gd name="T74" fmla="*/ 2147483647 w 173"/>
              <a:gd name="T75" fmla="*/ 2147483647 h 165"/>
              <a:gd name="T76" fmla="*/ 2147483647 w 173"/>
              <a:gd name="T77" fmla="*/ 2147483647 h 165"/>
              <a:gd name="T78" fmla="*/ 2147483647 w 173"/>
              <a:gd name="T79" fmla="*/ 2147483647 h 165"/>
              <a:gd name="T80" fmla="*/ 2147483647 w 173"/>
              <a:gd name="T81" fmla="*/ 2147483647 h 165"/>
              <a:gd name="T82" fmla="*/ 2147483647 w 173"/>
              <a:gd name="T83" fmla="*/ 2147483647 h 165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73"/>
              <a:gd name="T127" fmla="*/ 0 h 165"/>
              <a:gd name="T128" fmla="*/ 173 w 173"/>
              <a:gd name="T129" fmla="*/ 165 h 165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73" h="165">
                <a:moveTo>
                  <a:pt x="150" y="165"/>
                </a:moveTo>
                <a:lnTo>
                  <a:pt x="148" y="162"/>
                </a:lnTo>
                <a:lnTo>
                  <a:pt x="144" y="160"/>
                </a:lnTo>
                <a:lnTo>
                  <a:pt x="142" y="158"/>
                </a:lnTo>
                <a:lnTo>
                  <a:pt x="141" y="154"/>
                </a:lnTo>
                <a:lnTo>
                  <a:pt x="137" y="152"/>
                </a:lnTo>
                <a:lnTo>
                  <a:pt x="135" y="150"/>
                </a:lnTo>
                <a:lnTo>
                  <a:pt x="127" y="148"/>
                </a:lnTo>
                <a:lnTo>
                  <a:pt x="121" y="144"/>
                </a:lnTo>
                <a:lnTo>
                  <a:pt x="117" y="142"/>
                </a:lnTo>
                <a:lnTo>
                  <a:pt x="116" y="140"/>
                </a:lnTo>
                <a:lnTo>
                  <a:pt x="104" y="138"/>
                </a:lnTo>
                <a:lnTo>
                  <a:pt x="93" y="137"/>
                </a:lnTo>
                <a:lnTo>
                  <a:pt x="89" y="133"/>
                </a:lnTo>
                <a:lnTo>
                  <a:pt x="87" y="131"/>
                </a:lnTo>
                <a:lnTo>
                  <a:pt x="85" y="127"/>
                </a:lnTo>
                <a:lnTo>
                  <a:pt x="81" y="125"/>
                </a:lnTo>
                <a:lnTo>
                  <a:pt x="79" y="123"/>
                </a:lnTo>
                <a:lnTo>
                  <a:pt x="77" y="121"/>
                </a:lnTo>
                <a:lnTo>
                  <a:pt x="70" y="117"/>
                </a:lnTo>
                <a:lnTo>
                  <a:pt x="64" y="115"/>
                </a:lnTo>
                <a:lnTo>
                  <a:pt x="60" y="114"/>
                </a:lnTo>
                <a:lnTo>
                  <a:pt x="58" y="112"/>
                </a:lnTo>
                <a:lnTo>
                  <a:pt x="56" y="110"/>
                </a:lnTo>
                <a:lnTo>
                  <a:pt x="52" y="106"/>
                </a:lnTo>
                <a:lnTo>
                  <a:pt x="50" y="104"/>
                </a:lnTo>
                <a:lnTo>
                  <a:pt x="48" y="102"/>
                </a:lnTo>
                <a:lnTo>
                  <a:pt x="39" y="98"/>
                </a:lnTo>
                <a:lnTo>
                  <a:pt x="29" y="96"/>
                </a:lnTo>
                <a:lnTo>
                  <a:pt x="29" y="92"/>
                </a:lnTo>
                <a:lnTo>
                  <a:pt x="29" y="87"/>
                </a:lnTo>
                <a:lnTo>
                  <a:pt x="22" y="73"/>
                </a:lnTo>
                <a:lnTo>
                  <a:pt x="14" y="58"/>
                </a:lnTo>
                <a:lnTo>
                  <a:pt x="6" y="43"/>
                </a:lnTo>
                <a:lnTo>
                  <a:pt x="0" y="29"/>
                </a:lnTo>
                <a:lnTo>
                  <a:pt x="4" y="29"/>
                </a:lnTo>
                <a:lnTo>
                  <a:pt x="10" y="29"/>
                </a:lnTo>
                <a:lnTo>
                  <a:pt x="10" y="23"/>
                </a:lnTo>
                <a:lnTo>
                  <a:pt x="10" y="20"/>
                </a:lnTo>
                <a:lnTo>
                  <a:pt x="10" y="14"/>
                </a:lnTo>
                <a:lnTo>
                  <a:pt x="10" y="10"/>
                </a:lnTo>
                <a:lnTo>
                  <a:pt x="14" y="10"/>
                </a:lnTo>
                <a:lnTo>
                  <a:pt x="20" y="10"/>
                </a:lnTo>
                <a:lnTo>
                  <a:pt x="23" y="10"/>
                </a:lnTo>
                <a:lnTo>
                  <a:pt x="29" y="10"/>
                </a:lnTo>
                <a:lnTo>
                  <a:pt x="33" y="4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75" y="0"/>
                </a:lnTo>
                <a:lnTo>
                  <a:pt x="102" y="0"/>
                </a:lnTo>
                <a:lnTo>
                  <a:pt x="104" y="2"/>
                </a:lnTo>
                <a:lnTo>
                  <a:pt x="106" y="4"/>
                </a:lnTo>
                <a:lnTo>
                  <a:pt x="108" y="18"/>
                </a:lnTo>
                <a:lnTo>
                  <a:pt x="112" y="29"/>
                </a:lnTo>
                <a:lnTo>
                  <a:pt x="114" y="31"/>
                </a:lnTo>
                <a:lnTo>
                  <a:pt x="116" y="33"/>
                </a:lnTo>
                <a:lnTo>
                  <a:pt x="123" y="37"/>
                </a:lnTo>
                <a:lnTo>
                  <a:pt x="131" y="39"/>
                </a:lnTo>
                <a:lnTo>
                  <a:pt x="133" y="41"/>
                </a:lnTo>
                <a:lnTo>
                  <a:pt x="135" y="43"/>
                </a:lnTo>
                <a:lnTo>
                  <a:pt x="137" y="50"/>
                </a:lnTo>
                <a:lnTo>
                  <a:pt x="141" y="58"/>
                </a:lnTo>
                <a:lnTo>
                  <a:pt x="142" y="60"/>
                </a:lnTo>
                <a:lnTo>
                  <a:pt x="144" y="64"/>
                </a:lnTo>
                <a:lnTo>
                  <a:pt x="148" y="79"/>
                </a:lnTo>
                <a:lnTo>
                  <a:pt x="150" y="96"/>
                </a:lnTo>
                <a:lnTo>
                  <a:pt x="152" y="98"/>
                </a:lnTo>
                <a:lnTo>
                  <a:pt x="154" y="102"/>
                </a:lnTo>
                <a:lnTo>
                  <a:pt x="158" y="104"/>
                </a:lnTo>
                <a:lnTo>
                  <a:pt x="160" y="106"/>
                </a:lnTo>
                <a:lnTo>
                  <a:pt x="162" y="110"/>
                </a:lnTo>
                <a:lnTo>
                  <a:pt x="164" y="112"/>
                </a:lnTo>
                <a:lnTo>
                  <a:pt x="165" y="119"/>
                </a:lnTo>
                <a:lnTo>
                  <a:pt x="169" y="125"/>
                </a:lnTo>
                <a:lnTo>
                  <a:pt x="171" y="127"/>
                </a:lnTo>
                <a:lnTo>
                  <a:pt x="173" y="131"/>
                </a:lnTo>
                <a:lnTo>
                  <a:pt x="173" y="135"/>
                </a:lnTo>
                <a:lnTo>
                  <a:pt x="173" y="140"/>
                </a:lnTo>
                <a:lnTo>
                  <a:pt x="171" y="142"/>
                </a:lnTo>
                <a:lnTo>
                  <a:pt x="169" y="144"/>
                </a:lnTo>
                <a:lnTo>
                  <a:pt x="162" y="152"/>
                </a:lnTo>
                <a:lnTo>
                  <a:pt x="154" y="160"/>
                </a:lnTo>
                <a:lnTo>
                  <a:pt x="152" y="162"/>
                </a:lnTo>
                <a:lnTo>
                  <a:pt x="150" y="165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7" name="Freeform 57"/>
          <p:cNvSpPr>
            <a:spLocks/>
          </p:cNvSpPr>
          <p:nvPr/>
        </p:nvSpPr>
        <p:spPr bwMode="auto">
          <a:xfrm>
            <a:off x="1322388" y="3389313"/>
            <a:ext cx="261937" cy="180975"/>
          </a:xfrm>
          <a:custGeom>
            <a:avLst/>
            <a:gdLst>
              <a:gd name="T0" fmla="*/ 2147483647 w 185"/>
              <a:gd name="T1" fmla="*/ 2147483647 h 153"/>
              <a:gd name="T2" fmla="*/ 2147483647 w 185"/>
              <a:gd name="T3" fmla="*/ 2147483647 h 153"/>
              <a:gd name="T4" fmla="*/ 2147483647 w 185"/>
              <a:gd name="T5" fmla="*/ 2147483647 h 153"/>
              <a:gd name="T6" fmla="*/ 2147483647 w 185"/>
              <a:gd name="T7" fmla="*/ 2147483647 h 153"/>
              <a:gd name="T8" fmla="*/ 2147483647 w 185"/>
              <a:gd name="T9" fmla="*/ 2147483647 h 153"/>
              <a:gd name="T10" fmla="*/ 2147483647 w 185"/>
              <a:gd name="T11" fmla="*/ 2147483647 h 153"/>
              <a:gd name="T12" fmla="*/ 2147483647 w 185"/>
              <a:gd name="T13" fmla="*/ 2147483647 h 153"/>
              <a:gd name="T14" fmla="*/ 2147483647 w 185"/>
              <a:gd name="T15" fmla="*/ 2147483647 h 153"/>
              <a:gd name="T16" fmla="*/ 2147483647 w 185"/>
              <a:gd name="T17" fmla="*/ 2147483647 h 153"/>
              <a:gd name="T18" fmla="*/ 2147483647 w 185"/>
              <a:gd name="T19" fmla="*/ 2147483647 h 153"/>
              <a:gd name="T20" fmla="*/ 2147483647 w 185"/>
              <a:gd name="T21" fmla="*/ 2147483647 h 153"/>
              <a:gd name="T22" fmla="*/ 2147483647 w 185"/>
              <a:gd name="T23" fmla="*/ 2147483647 h 153"/>
              <a:gd name="T24" fmla="*/ 0 w 185"/>
              <a:gd name="T25" fmla="*/ 2147483647 h 153"/>
              <a:gd name="T26" fmla="*/ 2147483647 w 185"/>
              <a:gd name="T27" fmla="*/ 2147483647 h 153"/>
              <a:gd name="T28" fmla="*/ 2147483647 w 185"/>
              <a:gd name="T29" fmla="*/ 2147483647 h 153"/>
              <a:gd name="T30" fmla="*/ 2147483647 w 185"/>
              <a:gd name="T31" fmla="*/ 2147483647 h 153"/>
              <a:gd name="T32" fmla="*/ 2147483647 w 185"/>
              <a:gd name="T33" fmla="*/ 2147483647 h 153"/>
              <a:gd name="T34" fmla="*/ 2147483647 w 185"/>
              <a:gd name="T35" fmla="*/ 2147483647 h 153"/>
              <a:gd name="T36" fmla="*/ 2147483647 w 185"/>
              <a:gd name="T37" fmla="*/ 2147483647 h 153"/>
              <a:gd name="T38" fmla="*/ 2147483647 w 185"/>
              <a:gd name="T39" fmla="*/ 0 h 153"/>
              <a:gd name="T40" fmla="*/ 2147483647 w 185"/>
              <a:gd name="T41" fmla="*/ 2147483647 h 153"/>
              <a:gd name="T42" fmla="*/ 2147483647 w 185"/>
              <a:gd name="T43" fmla="*/ 2147483647 h 153"/>
              <a:gd name="T44" fmla="*/ 2147483647 w 185"/>
              <a:gd name="T45" fmla="*/ 2147483647 h 153"/>
              <a:gd name="T46" fmla="*/ 2147483647 w 185"/>
              <a:gd name="T47" fmla="*/ 2147483647 h 153"/>
              <a:gd name="T48" fmla="*/ 2147483647 w 185"/>
              <a:gd name="T49" fmla="*/ 2147483647 h 153"/>
              <a:gd name="T50" fmla="*/ 2147483647 w 185"/>
              <a:gd name="T51" fmla="*/ 2147483647 h 153"/>
              <a:gd name="T52" fmla="*/ 2147483647 w 185"/>
              <a:gd name="T53" fmla="*/ 2147483647 h 153"/>
              <a:gd name="T54" fmla="*/ 2147483647 w 185"/>
              <a:gd name="T55" fmla="*/ 2147483647 h 153"/>
              <a:gd name="T56" fmla="*/ 2147483647 w 185"/>
              <a:gd name="T57" fmla="*/ 2147483647 h 153"/>
              <a:gd name="T58" fmla="*/ 2147483647 w 185"/>
              <a:gd name="T59" fmla="*/ 2147483647 h 153"/>
              <a:gd name="T60" fmla="*/ 2147483647 w 185"/>
              <a:gd name="T61" fmla="*/ 2147483647 h 153"/>
              <a:gd name="T62" fmla="*/ 2147483647 w 185"/>
              <a:gd name="T63" fmla="*/ 2147483647 h 153"/>
              <a:gd name="T64" fmla="*/ 2147483647 w 185"/>
              <a:gd name="T65" fmla="*/ 2147483647 h 153"/>
              <a:gd name="T66" fmla="*/ 2147483647 w 185"/>
              <a:gd name="T67" fmla="*/ 2147483647 h 153"/>
              <a:gd name="T68" fmla="*/ 2147483647 w 185"/>
              <a:gd name="T69" fmla="*/ 2147483647 h 153"/>
              <a:gd name="T70" fmla="*/ 2147483647 w 185"/>
              <a:gd name="T71" fmla="*/ 2147483647 h 153"/>
              <a:gd name="T72" fmla="*/ 2147483647 w 185"/>
              <a:gd name="T73" fmla="*/ 2147483647 h 153"/>
              <a:gd name="T74" fmla="*/ 2147483647 w 185"/>
              <a:gd name="T75" fmla="*/ 2147483647 h 153"/>
              <a:gd name="T76" fmla="*/ 2147483647 w 185"/>
              <a:gd name="T77" fmla="*/ 2147483647 h 153"/>
              <a:gd name="T78" fmla="*/ 2147483647 w 185"/>
              <a:gd name="T79" fmla="*/ 2147483647 h 153"/>
              <a:gd name="T80" fmla="*/ 2147483647 w 185"/>
              <a:gd name="T81" fmla="*/ 2147483647 h 153"/>
              <a:gd name="T82" fmla="*/ 2147483647 w 185"/>
              <a:gd name="T83" fmla="*/ 2147483647 h 153"/>
              <a:gd name="T84" fmla="*/ 2147483647 w 185"/>
              <a:gd name="T85" fmla="*/ 2147483647 h 153"/>
              <a:gd name="T86" fmla="*/ 2147483647 w 185"/>
              <a:gd name="T87" fmla="*/ 2147483647 h 153"/>
              <a:gd name="T88" fmla="*/ 2147483647 w 185"/>
              <a:gd name="T89" fmla="*/ 2147483647 h 15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85"/>
              <a:gd name="T136" fmla="*/ 0 h 153"/>
              <a:gd name="T137" fmla="*/ 185 w 185"/>
              <a:gd name="T138" fmla="*/ 153 h 153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85" h="153">
                <a:moveTo>
                  <a:pt x="121" y="153"/>
                </a:moveTo>
                <a:lnTo>
                  <a:pt x="119" y="151"/>
                </a:lnTo>
                <a:lnTo>
                  <a:pt x="115" y="149"/>
                </a:lnTo>
                <a:lnTo>
                  <a:pt x="115" y="142"/>
                </a:lnTo>
                <a:lnTo>
                  <a:pt x="115" y="134"/>
                </a:lnTo>
                <a:lnTo>
                  <a:pt x="96" y="136"/>
                </a:lnTo>
                <a:lnTo>
                  <a:pt x="77" y="140"/>
                </a:lnTo>
                <a:lnTo>
                  <a:pt x="75" y="142"/>
                </a:lnTo>
                <a:lnTo>
                  <a:pt x="73" y="146"/>
                </a:lnTo>
                <a:lnTo>
                  <a:pt x="71" y="142"/>
                </a:lnTo>
                <a:lnTo>
                  <a:pt x="68" y="140"/>
                </a:lnTo>
                <a:lnTo>
                  <a:pt x="66" y="136"/>
                </a:lnTo>
                <a:lnTo>
                  <a:pt x="64" y="134"/>
                </a:lnTo>
                <a:lnTo>
                  <a:pt x="60" y="132"/>
                </a:lnTo>
                <a:lnTo>
                  <a:pt x="58" y="130"/>
                </a:lnTo>
                <a:lnTo>
                  <a:pt x="46" y="126"/>
                </a:lnTo>
                <a:lnTo>
                  <a:pt x="35" y="124"/>
                </a:lnTo>
                <a:lnTo>
                  <a:pt x="31" y="123"/>
                </a:lnTo>
                <a:lnTo>
                  <a:pt x="29" y="121"/>
                </a:lnTo>
                <a:lnTo>
                  <a:pt x="29" y="109"/>
                </a:lnTo>
                <a:lnTo>
                  <a:pt x="29" y="96"/>
                </a:lnTo>
                <a:lnTo>
                  <a:pt x="18" y="96"/>
                </a:lnTo>
                <a:lnTo>
                  <a:pt x="4" y="96"/>
                </a:lnTo>
                <a:lnTo>
                  <a:pt x="2" y="94"/>
                </a:lnTo>
                <a:lnTo>
                  <a:pt x="0" y="92"/>
                </a:lnTo>
                <a:lnTo>
                  <a:pt x="0" y="67"/>
                </a:lnTo>
                <a:lnTo>
                  <a:pt x="0" y="42"/>
                </a:lnTo>
                <a:lnTo>
                  <a:pt x="2" y="40"/>
                </a:lnTo>
                <a:lnTo>
                  <a:pt x="4" y="38"/>
                </a:lnTo>
                <a:lnTo>
                  <a:pt x="8" y="30"/>
                </a:lnTo>
                <a:lnTo>
                  <a:pt x="10" y="23"/>
                </a:lnTo>
                <a:lnTo>
                  <a:pt x="12" y="21"/>
                </a:lnTo>
                <a:lnTo>
                  <a:pt x="16" y="19"/>
                </a:lnTo>
                <a:lnTo>
                  <a:pt x="20" y="13"/>
                </a:lnTo>
                <a:lnTo>
                  <a:pt x="25" y="7"/>
                </a:lnTo>
                <a:lnTo>
                  <a:pt x="52" y="5"/>
                </a:lnTo>
                <a:lnTo>
                  <a:pt x="77" y="4"/>
                </a:lnTo>
                <a:lnTo>
                  <a:pt x="81" y="2"/>
                </a:lnTo>
                <a:lnTo>
                  <a:pt x="83" y="0"/>
                </a:lnTo>
                <a:lnTo>
                  <a:pt x="87" y="0"/>
                </a:lnTo>
                <a:lnTo>
                  <a:pt x="92" y="0"/>
                </a:lnTo>
                <a:lnTo>
                  <a:pt x="94" y="2"/>
                </a:lnTo>
                <a:lnTo>
                  <a:pt x="96" y="4"/>
                </a:lnTo>
                <a:lnTo>
                  <a:pt x="100" y="7"/>
                </a:lnTo>
                <a:lnTo>
                  <a:pt x="106" y="7"/>
                </a:lnTo>
                <a:lnTo>
                  <a:pt x="114" y="7"/>
                </a:lnTo>
                <a:lnTo>
                  <a:pt x="115" y="4"/>
                </a:lnTo>
                <a:lnTo>
                  <a:pt x="119" y="2"/>
                </a:lnTo>
                <a:lnTo>
                  <a:pt x="121" y="0"/>
                </a:lnTo>
                <a:lnTo>
                  <a:pt x="131" y="4"/>
                </a:lnTo>
                <a:lnTo>
                  <a:pt x="140" y="9"/>
                </a:lnTo>
                <a:lnTo>
                  <a:pt x="142" y="11"/>
                </a:lnTo>
                <a:lnTo>
                  <a:pt x="146" y="13"/>
                </a:lnTo>
                <a:lnTo>
                  <a:pt x="148" y="15"/>
                </a:lnTo>
                <a:lnTo>
                  <a:pt x="150" y="19"/>
                </a:lnTo>
                <a:lnTo>
                  <a:pt x="152" y="21"/>
                </a:lnTo>
                <a:lnTo>
                  <a:pt x="156" y="23"/>
                </a:lnTo>
                <a:lnTo>
                  <a:pt x="158" y="27"/>
                </a:lnTo>
                <a:lnTo>
                  <a:pt x="160" y="29"/>
                </a:lnTo>
                <a:lnTo>
                  <a:pt x="162" y="30"/>
                </a:lnTo>
                <a:lnTo>
                  <a:pt x="165" y="32"/>
                </a:lnTo>
                <a:lnTo>
                  <a:pt x="167" y="40"/>
                </a:lnTo>
                <a:lnTo>
                  <a:pt x="169" y="48"/>
                </a:lnTo>
                <a:lnTo>
                  <a:pt x="171" y="50"/>
                </a:lnTo>
                <a:lnTo>
                  <a:pt x="175" y="52"/>
                </a:lnTo>
                <a:lnTo>
                  <a:pt x="177" y="65"/>
                </a:lnTo>
                <a:lnTo>
                  <a:pt x="179" y="76"/>
                </a:lnTo>
                <a:lnTo>
                  <a:pt x="181" y="78"/>
                </a:lnTo>
                <a:lnTo>
                  <a:pt x="185" y="80"/>
                </a:lnTo>
                <a:lnTo>
                  <a:pt x="185" y="96"/>
                </a:lnTo>
                <a:lnTo>
                  <a:pt x="185" y="111"/>
                </a:lnTo>
                <a:lnTo>
                  <a:pt x="181" y="113"/>
                </a:lnTo>
                <a:lnTo>
                  <a:pt x="179" y="115"/>
                </a:lnTo>
                <a:lnTo>
                  <a:pt x="177" y="119"/>
                </a:lnTo>
                <a:lnTo>
                  <a:pt x="175" y="121"/>
                </a:lnTo>
                <a:lnTo>
                  <a:pt x="171" y="123"/>
                </a:lnTo>
                <a:lnTo>
                  <a:pt x="169" y="124"/>
                </a:lnTo>
                <a:lnTo>
                  <a:pt x="167" y="126"/>
                </a:lnTo>
                <a:lnTo>
                  <a:pt x="165" y="130"/>
                </a:lnTo>
                <a:lnTo>
                  <a:pt x="162" y="132"/>
                </a:lnTo>
                <a:lnTo>
                  <a:pt x="160" y="134"/>
                </a:lnTo>
                <a:lnTo>
                  <a:pt x="158" y="136"/>
                </a:lnTo>
                <a:lnTo>
                  <a:pt x="156" y="140"/>
                </a:lnTo>
                <a:lnTo>
                  <a:pt x="152" y="142"/>
                </a:lnTo>
                <a:lnTo>
                  <a:pt x="150" y="146"/>
                </a:lnTo>
                <a:lnTo>
                  <a:pt x="142" y="147"/>
                </a:lnTo>
                <a:lnTo>
                  <a:pt x="137" y="149"/>
                </a:lnTo>
                <a:lnTo>
                  <a:pt x="133" y="151"/>
                </a:lnTo>
                <a:lnTo>
                  <a:pt x="131" y="153"/>
                </a:lnTo>
                <a:lnTo>
                  <a:pt x="127" y="153"/>
                </a:lnTo>
                <a:lnTo>
                  <a:pt x="121" y="15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8" name="Freeform 58"/>
          <p:cNvSpPr>
            <a:spLocks/>
          </p:cNvSpPr>
          <p:nvPr/>
        </p:nvSpPr>
        <p:spPr bwMode="auto">
          <a:xfrm>
            <a:off x="1176338" y="3321050"/>
            <a:ext cx="176212" cy="158750"/>
          </a:xfrm>
          <a:custGeom>
            <a:avLst/>
            <a:gdLst>
              <a:gd name="T0" fmla="*/ 2147483647 w 126"/>
              <a:gd name="T1" fmla="*/ 2147483647 h 134"/>
              <a:gd name="T2" fmla="*/ 2147483647 w 126"/>
              <a:gd name="T3" fmla="*/ 2147483647 h 134"/>
              <a:gd name="T4" fmla="*/ 2147483647 w 126"/>
              <a:gd name="T5" fmla="*/ 2147483647 h 134"/>
              <a:gd name="T6" fmla="*/ 2147483647 w 126"/>
              <a:gd name="T7" fmla="*/ 2147483647 h 134"/>
              <a:gd name="T8" fmla="*/ 2147483647 w 126"/>
              <a:gd name="T9" fmla="*/ 2147483647 h 134"/>
              <a:gd name="T10" fmla="*/ 2147483647 w 126"/>
              <a:gd name="T11" fmla="*/ 2147483647 h 134"/>
              <a:gd name="T12" fmla="*/ 2147483647 w 126"/>
              <a:gd name="T13" fmla="*/ 2147483647 h 134"/>
              <a:gd name="T14" fmla="*/ 2147483647 w 126"/>
              <a:gd name="T15" fmla="*/ 2147483647 h 134"/>
              <a:gd name="T16" fmla="*/ 2147483647 w 126"/>
              <a:gd name="T17" fmla="*/ 2147483647 h 134"/>
              <a:gd name="T18" fmla="*/ 2147483647 w 126"/>
              <a:gd name="T19" fmla="*/ 2147483647 h 134"/>
              <a:gd name="T20" fmla="*/ 2147483647 w 126"/>
              <a:gd name="T21" fmla="*/ 2147483647 h 134"/>
              <a:gd name="T22" fmla="*/ 2147483647 w 126"/>
              <a:gd name="T23" fmla="*/ 2147483647 h 134"/>
              <a:gd name="T24" fmla="*/ 2147483647 w 126"/>
              <a:gd name="T25" fmla="*/ 2147483647 h 134"/>
              <a:gd name="T26" fmla="*/ 2147483647 w 126"/>
              <a:gd name="T27" fmla="*/ 2147483647 h 134"/>
              <a:gd name="T28" fmla="*/ 0 w 126"/>
              <a:gd name="T29" fmla="*/ 2147483647 h 134"/>
              <a:gd name="T30" fmla="*/ 2147483647 w 126"/>
              <a:gd name="T31" fmla="*/ 2147483647 h 134"/>
              <a:gd name="T32" fmla="*/ 2147483647 w 126"/>
              <a:gd name="T33" fmla="*/ 2147483647 h 134"/>
              <a:gd name="T34" fmla="*/ 2147483647 w 126"/>
              <a:gd name="T35" fmla="*/ 2147483647 h 134"/>
              <a:gd name="T36" fmla="*/ 2147483647 w 126"/>
              <a:gd name="T37" fmla="*/ 2147483647 h 134"/>
              <a:gd name="T38" fmla="*/ 2147483647 w 126"/>
              <a:gd name="T39" fmla="*/ 2147483647 h 134"/>
              <a:gd name="T40" fmla="*/ 2147483647 w 126"/>
              <a:gd name="T41" fmla="*/ 2147483647 h 134"/>
              <a:gd name="T42" fmla="*/ 2147483647 w 126"/>
              <a:gd name="T43" fmla="*/ 2147483647 h 134"/>
              <a:gd name="T44" fmla="*/ 2147483647 w 126"/>
              <a:gd name="T45" fmla="*/ 0 h 134"/>
              <a:gd name="T46" fmla="*/ 2147483647 w 126"/>
              <a:gd name="T47" fmla="*/ 0 h 134"/>
              <a:gd name="T48" fmla="*/ 2147483647 w 126"/>
              <a:gd name="T49" fmla="*/ 0 h 134"/>
              <a:gd name="T50" fmla="*/ 2147483647 w 126"/>
              <a:gd name="T51" fmla="*/ 0 h 134"/>
              <a:gd name="T52" fmla="*/ 2147483647 w 126"/>
              <a:gd name="T53" fmla="*/ 0 h 134"/>
              <a:gd name="T54" fmla="*/ 2147483647 w 126"/>
              <a:gd name="T55" fmla="*/ 2147483647 h 134"/>
              <a:gd name="T56" fmla="*/ 2147483647 w 126"/>
              <a:gd name="T57" fmla="*/ 2147483647 h 134"/>
              <a:gd name="T58" fmla="*/ 2147483647 w 126"/>
              <a:gd name="T59" fmla="*/ 2147483647 h 134"/>
              <a:gd name="T60" fmla="*/ 2147483647 w 126"/>
              <a:gd name="T61" fmla="*/ 2147483647 h 134"/>
              <a:gd name="T62" fmla="*/ 2147483647 w 126"/>
              <a:gd name="T63" fmla="*/ 2147483647 h 134"/>
              <a:gd name="T64" fmla="*/ 2147483647 w 126"/>
              <a:gd name="T65" fmla="*/ 2147483647 h 134"/>
              <a:gd name="T66" fmla="*/ 2147483647 w 126"/>
              <a:gd name="T67" fmla="*/ 2147483647 h 134"/>
              <a:gd name="T68" fmla="*/ 2147483647 w 126"/>
              <a:gd name="T69" fmla="*/ 2147483647 h 134"/>
              <a:gd name="T70" fmla="*/ 2147483647 w 126"/>
              <a:gd name="T71" fmla="*/ 2147483647 h 134"/>
              <a:gd name="T72" fmla="*/ 2147483647 w 126"/>
              <a:gd name="T73" fmla="*/ 2147483647 h 134"/>
              <a:gd name="T74" fmla="*/ 2147483647 w 126"/>
              <a:gd name="T75" fmla="*/ 2147483647 h 134"/>
              <a:gd name="T76" fmla="*/ 2147483647 w 126"/>
              <a:gd name="T77" fmla="*/ 2147483647 h 134"/>
              <a:gd name="T78" fmla="*/ 2147483647 w 126"/>
              <a:gd name="T79" fmla="*/ 2147483647 h 134"/>
              <a:gd name="T80" fmla="*/ 2147483647 w 126"/>
              <a:gd name="T81" fmla="*/ 2147483647 h 134"/>
              <a:gd name="T82" fmla="*/ 2147483647 w 126"/>
              <a:gd name="T83" fmla="*/ 2147483647 h 134"/>
              <a:gd name="T84" fmla="*/ 2147483647 w 126"/>
              <a:gd name="T85" fmla="*/ 2147483647 h 134"/>
              <a:gd name="T86" fmla="*/ 2147483647 w 126"/>
              <a:gd name="T87" fmla="*/ 2147483647 h 134"/>
              <a:gd name="T88" fmla="*/ 2147483647 w 126"/>
              <a:gd name="T89" fmla="*/ 2147483647 h 134"/>
              <a:gd name="T90" fmla="*/ 2147483647 w 126"/>
              <a:gd name="T91" fmla="*/ 2147483647 h 134"/>
              <a:gd name="T92" fmla="*/ 2147483647 w 126"/>
              <a:gd name="T93" fmla="*/ 2147483647 h 134"/>
              <a:gd name="T94" fmla="*/ 2147483647 w 126"/>
              <a:gd name="T95" fmla="*/ 2147483647 h 134"/>
              <a:gd name="T96" fmla="*/ 2147483647 w 126"/>
              <a:gd name="T97" fmla="*/ 2147483647 h 134"/>
              <a:gd name="T98" fmla="*/ 2147483647 w 126"/>
              <a:gd name="T99" fmla="*/ 2147483647 h 134"/>
              <a:gd name="T100" fmla="*/ 2147483647 w 126"/>
              <a:gd name="T101" fmla="*/ 2147483647 h 134"/>
              <a:gd name="T102" fmla="*/ 2147483647 w 126"/>
              <a:gd name="T103" fmla="*/ 2147483647 h 134"/>
              <a:gd name="T104" fmla="*/ 2147483647 w 126"/>
              <a:gd name="T105" fmla="*/ 2147483647 h 134"/>
              <a:gd name="T106" fmla="*/ 2147483647 w 126"/>
              <a:gd name="T107" fmla="*/ 2147483647 h 134"/>
              <a:gd name="T108" fmla="*/ 2147483647 w 126"/>
              <a:gd name="T109" fmla="*/ 2147483647 h 134"/>
              <a:gd name="T110" fmla="*/ 2147483647 w 126"/>
              <a:gd name="T111" fmla="*/ 2147483647 h 134"/>
              <a:gd name="T112" fmla="*/ 2147483647 w 126"/>
              <a:gd name="T113" fmla="*/ 2147483647 h 134"/>
              <a:gd name="T114" fmla="*/ 2147483647 w 126"/>
              <a:gd name="T115" fmla="*/ 2147483647 h 134"/>
              <a:gd name="T116" fmla="*/ 2147483647 w 126"/>
              <a:gd name="T117" fmla="*/ 2147483647 h 134"/>
              <a:gd name="T118" fmla="*/ 2147483647 w 126"/>
              <a:gd name="T119" fmla="*/ 2147483647 h 134"/>
              <a:gd name="T120" fmla="*/ 2147483647 w 126"/>
              <a:gd name="T121" fmla="*/ 2147483647 h 1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26"/>
              <a:gd name="T184" fmla="*/ 0 h 134"/>
              <a:gd name="T185" fmla="*/ 126 w 126"/>
              <a:gd name="T186" fmla="*/ 134 h 1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26" h="134">
                <a:moveTo>
                  <a:pt x="32" y="125"/>
                </a:moveTo>
                <a:lnTo>
                  <a:pt x="31" y="123"/>
                </a:lnTo>
                <a:lnTo>
                  <a:pt x="29" y="121"/>
                </a:lnTo>
                <a:lnTo>
                  <a:pt x="25" y="104"/>
                </a:lnTo>
                <a:lnTo>
                  <a:pt x="23" y="87"/>
                </a:lnTo>
                <a:lnTo>
                  <a:pt x="21" y="85"/>
                </a:lnTo>
                <a:lnTo>
                  <a:pt x="19" y="81"/>
                </a:lnTo>
                <a:lnTo>
                  <a:pt x="15" y="69"/>
                </a:lnTo>
                <a:lnTo>
                  <a:pt x="13" y="58"/>
                </a:lnTo>
                <a:lnTo>
                  <a:pt x="11" y="54"/>
                </a:lnTo>
                <a:lnTo>
                  <a:pt x="9" y="52"/>
                </a:lnTo>
                <a:lnTo>
                  <a:pt x="6" y="44"/>
                </a:lnTo>
                <a:lnTo>
                  <a:pt x="4" y="39"/>
                </a:lnTo>
                <a:lnTo>
                  <a:pt x="2" y="35"/>
                </a:lnTo>
                <a:lnTo>
                  <a:pt x="0" y="33"/>
                </a:lnTo>
                <a:lnTo>
                  <a:pt x="4" y="23"/>
                </a:lnTo>
                <a:lnTo>
                  <a:pt x="9" y="14"/>
                </a:lnTo>
                <a:lnTo>
                  <a:pt x="11" y="12"/>
                </a:lnTo>
                <a:lnTo>
                  <a:pt x="13" y="10"/>
                </a:lnTo>
                <a:lnTo>
                  <a:pt x="15" y="6"/>
                </a:lnTo>
                <a:lnTo>
                  <a:pt x="19" y="4"/>
                </a:lnTo>
                <a:lnTo>
                  <a:pt x="21" y="2"/>
                </a:lnTo>
                <a:lnTo>
                  <a:pt x="23" y="0"/>
                </a:lnTo>
                <a:lnTo>
                  <a:pt x="42" y="0"/>
                </a:lnTo>
                <a:lnTo>
                  <a:pt x="61" y="0"/>
                </a:lnTo>
                <a:lnTo>
                  <a:pt x="80" y="0"/>
                </a:lnTo>
                <a:lnTo>
                  <a:pt x="100" y="0"/>
                </a:lnTo>
                <a:lnTo>
                  <a:pt x="103" y="2"/>
                </a:lnTo>
                <a:lnTo>
                  <a:pt x="105" y="4"/>
                </a:lnTo>
                <a:lnTo>
                  <a:pt x="107" y="6"/>
                </a:lnTo>
                <a:lnTo>
                  <a:pt x="109" y="10"/>
                </a:lnTo>
                <a:lnTo>
                  <a:pt x="113" y="12"/>
                </a:lnTo>
                <a:lnTo>
                  <a:pt x="115" y="14"/>
                </a:lnTo>
                <a:lnTo>
                  <a:pt x="117" y="16"/>
                </a:lnTo>
                <a:lnTo>
                  <a:pt x="121" y="19"/>
                </a:lnTo>
                <a:lnTo>
                  <a:pt x="123" y="21"/>
                </a:lnTo>
                <a:lnTo>
                  <a:pt x="125" y="23"/>
                </a:lnTo>
                <a:lnTo>
                  <a:pt x="125" y="40"/>
                </a:lnTo>
                <a:lnTo>
                  <a:pt x="126" y="58"/>
                </a:lnTo>
                <a:lnTo>
                  <a:pt x="121" y="65"/>
                </a:lnTo>
                <a:lnTo>
                  <a:pt x="115" y="71"/>
                </a:lnTo>
                <a:lnTo>
                  <a:pt x="113" y="73"/>
                </a:lnTo>
                <a:lnTo>
                  <a:pt x="109" y="77"/>
                </a:lnTo>
                <a:lnTo>
                  <a:pt x="107" y="83"/>
                </a:lnTo>
                <a:lnTo>
                  <a:pt x="105" y="90"/>
                </a:lnTo>
                <a:lnTo>
                  <a:pt x="103" y="94"/>
                </a:lnTo>
                <a:lnTo>
                  <a:pt x="100" y="96"/>
                </a:lnTo>
                <a:lnTo>
                  <a:pt x="98" y="106"/>
                </a:lnTo>
                <a:lnTo>
                  <a:pt x="96" y="115"/>
                </a:lnTo>
                <a:lnTo>
                  <a:pt x="84" y="115"/>
                </a:lnTo>
                <a:lnTo>
                  <a:pt x="78" y="115"/>
                </a:lnTo>
                <a:lnTo>
                  <a:pt x="77" y="117"/>
                </a:lnTo>
                <a:lnTo>
                  <a:pt x="77" y="121"/>
                </a:lnTo>
                <a:lnTo>
                  <a:pt x="75" y="123"/>
                </a:lnTo>
                <a:lnTo>
                  <a:pt x="71" y="125"/>
                </a:lnTo>
                <a:lnTo>
                  <a:pt x="69" y="127"/>
                </a:lnTo>
                <a:lnTo>
                  <a:pt x="67" y="131"/>
                </a:lnTo>
                <a:lnTo>
                  <a:pt x="65" y="133"/>
                </a:lnTo>
                <a:lnTo>
                  <a:pt x="61" y="134"/>
                </a:lnTo>
                <a:lnTo>
                  <a:pt x="48" y="129"/>
                </a:lnTo>
                <a:lnTo>
                  <a:pt x="32" y="125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69" name="Freeform 59"/>
          <p:cNvSpPr>
            <a:spLocks/>
          </p:cNvSpPr>
          <p:nvPr/>
        </p:nvSpPr>
        <p:spPr bwMode="auto">
          <a:xfrm>
            <a:off x="1485900" y="3227388"/>
            <a:ext cx="219075" cy="219075"/>
          </a:xfrm>
          <a:custGeom>
            <a:avLst/>
            <a:gdLst>
              <a:gd name="T0" fmla="*/ 2147483647 w 156"/>
              <a:gd name="T1" fmla="*/ 2147483647 h 184"/>
              <a:gd name="T2" fmla="*/ 2147483647 w 156"/>
              <a:gd name="T3" fmla="*/ 2147483647 h 184"/>
              <a:gd name="T4" fmla="*/ 2147483647 w 156"/>
              <a:gd name="T5" fmla="*/ 2147483647 h 184"/>
              <a:gd name="T6" fmla="*/ 2147483647 w 156"/>
              <a:gd name="T7" fmla="*/ 2147483647 h 184"/>
              <a:gd name="T8" fmla="*/ 2147483647 w 156"/>
              <a:gd name="T9" fmla="*/ 2147483647 h 184"/>
              <a:gd name="T10" fmla="*/ 2147483647 w 156"/>
              <a:gd name="T11" fmla="*/ 2147483647 h 184"/>
              <a:gd name="T12" fmla="*/ 2147483647 w 156"/>
              <a:gd name="T13" fmla="*/ 2147483647 h 184"/>
              <a:gd name="T14" fmla="*/ 2147483647 w 156"/>
              <a:gd name="T15" fmla="*/ 2147483647 h 184"/>
              <a:gd name="T16" fmla="*/ 2147483647 w 156"/>
              <a:gd name="T17" fmla="*/ 2147483647 h 184"/>
              <a:gd name="T18" fmla="*/ 2147483647 w 156"/>
              <a:gd name="T19" fmla="*/ 2147483647 h 184"/>
              <a:gd name="T20" fmla="*/ 2147483647 w 156"/>
              <a:gd name="T21" fmla="*/ 2147483647 h 184"/>
              <a:gd name="T22" fmla="*/ 2147483647 w 156"/>
              <a:gd name="T23" fmla="*/ 2147483647 h 184"/>
              <a:gd name="T24" fmla="*/ 2147483647 w 156"/>
              <a:gd name="T25" fmla="*/ 2147483647 h 184"/>
              <a:gd name="T26" fmla="*/ 2147483647 w 156"/>
              <a:gd name="T27" fmla="*/ 2147483647 h 184"/>
              <a:gd name="T28" fmla="*/ 2147483647 w 156"/>
              <a:gd name="T29" fmla="*/ 2147483647 h 184"/>
              <a:gd name="T30" fmla="*/ 2147483647 w 156"/>
              <a:gd name="T31" fmla="*/ 2147483647 h 184"/>
              <a:gd name="T32" fmla="*/ 0 w 156"/>
              <a:gd name="T33" fmla="*/ 2147483647 h 184"/>
              <a:gd name="T34" fmla="*/ 2147483647 w 156"/>
              <a:gd name="T35" fmla="*/ 2147483647 h 184"/>
              <a:gd name="T36" fmla="*/ 2147483647 w 156"/>
              <a:gd name="T37" fmla="*/ 2147483647 h 184"/>
              <a:gd name="T38" fmla="*/ 2147483647 w 156"/>
              <a:gd name="T39" fmla="*/ 0 h 184"/>
              <a:gd name="T40" fmla="*/ 2147483647 w 156"/>
              <a:gd name="T41" fmla="*/ 2147483647 h 184"/>
              <a:gd name="T42" fmla="*/ 2147483647 w 156"/>
              <a:gd name="T43" fmla="*/ 2147483647 h 184"/>
              <a:gd name="T44" fmla="*/ 2147483647 w 156"/>
              <a:gd name="T45" fmla="*/ 2147483647 h 184"/>
              <a:gd name="T46" fmla="*/ 2147483647 w 156"/>
              <a:gd name="T47" fmla="*/ 2147483647 h 184"/>
              <a:gd name="T48" fmla="*/ 2147483647 w 156"/>
              <a:gd name="T49" fmla="*/ 2147483647 h 184"/>
              <a:gd name="T50" fmla="*/ 2147483647 w 156"/>
              <a:gd name="T51" fmla="*/ 2147483647 h 184"/>
              <a:gd name="T52" fmla="*/ 2147483647 w 156"/>
              <a:gd name="T53" fmla="*/ 2147483647 h 184"/>
              <a:gd name="T54" fmla="*/ 2147483647 w 156"/>
              <a:gd name="T55" fmla="*/ 2147483647 h 184"/>
              <a:gd name="T56" fmla="*/ 2147483647 w 156"/>
              <a:gd name="T57" fmla="*/ 2147483647 h 184"/>
              <a:gd name="T58" fmla="*/ 2147483647 w 156"/>
              <a:gd name="T59" fmla="*/ 2147483647 h 184"/>
              <a:gd name="T60" fmla="*/ 2147483647 w 156"/>
              <a:gd name="T61" fmla="*/ 2147483647 h 184"/>
              <a:gd name="T62" fmla="*/ 2147483647 w 156"/>
              <a:gd name="T63" fmla="*/ 2147483647 h 184"/>
              <a:gd name="T64" fmla="*/ 2147483647 w 156"/>
              <a:gd name="T65" fmla="*/ 2147483647 h 184"/>
              <a:gd name="T66" fmla="*/ 2147483647 w 156"/>
              <a:gd name="T67" fmla="*/ 2147483647 h 184"/>
              <a:gd name="T68" fmla="*/ 2147483647 w 156"/>
              <a:gd name="T69" fmla="*/ 2147483647 h 184"/>
              <a:gd name="T70" fmla="*/ 2147483647 w 156"/>
              <a:gd name="T71" fmla="*/ 2147483647 h 184"/>
              <a:gd name="T72" fmla="*/ 2147483647 w 156"/>
              <a:gd name="T73" fmla="*/ 2147483647 h 184"/>
              <a:gd name="T74" fmla="*/ 2147483647 w 156"/>
              <a:gd name="T75" fmla="*/ 2147483647 h 184"/>
              <a:gd name="T76" fmla="*/ 2147483647 w 156"/>
              <a:gd name="T77" fmla="*/ 2147483647 h 184"/>
              <a:gd name="T78" fmla="*/ 2147483647 w 156"/>
              <a:gd name="T79" fmla="*/ 2147483647 h 184"/>
              <a:gd name="T80" fmla="*/ 2147483647 w 156"/>
              <a:gd name="T81" fmla="*/ 2147483647 h 184"/>
              <a:gd name="T82" fmla="*/ 2147483647 w 156"/>
              <a:gd name="T83" fmla="*/ 2147483647 h 184"/>
              <a:gd name="T84" fmla="*/ 2147483647 w 156"/>
              <a:gd name="T85" fmla="*/ 2147483647 h 184"/>
              <a:gd name="T86" fmla="*/ 2147483647 w 156"/>
              <a:gd name="T87" fmla="*/ 2147483647 h 184"/>
              <a:gd name="T88" fmla="*/ 2147483647 w 156"/>
              <a:gd name="T89" fmla="*/ 2147483647 h 184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56"/>
              <a:gd name="T136" fmla="*/ 0 h 184"/>
              <a:gd name="T137" fmla="*/ 156 w 156"/>
              <a:gd name="T138" fmla="*/ 184 h 184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56" h="184">
                <a:moveTo>
                  <a:pt x="64" y="184"/>
                </a:moveTo>
                <a:lnTo>
                  <a:pt x="62" y="182"/>
                </a:lnTo>
                <a:lnTo>
                  <a:pt x="60" y="178"/>
                </a:lnTo>
                <a:lnTo>
                  <a:pt x="56" y="172"/>
                </a:lnTo>
                <a:lnTo>
                  <a:pt x="54" y="165"/>
                </a:lnTo>
                <a:lnTo>
                  <a:pt x="52" y="163"/>
                </a:lnTo>
                <a:lnTo>
                  <a:pt x="50" y="159"/>
                </a:lnTo>
                <a:lnTo>
                  <a:pt x="47" y="157"/>
                </a:lnTo>
                <a:lnTo>
                  <a:pt x="45" y="155"/>
                </a:lnTo>
                <a:lnTo>
                  <a:pt x="43" y="151"/>
                </a:lnTo>
                <a:lnTo>
                  <a:pt x="41" y="149"/>
                </a:lnTo>
                <a:lnTo>
                  <a:pt x="37" y="147"/>
                </a:lnTo>
                <a:lnTo>
                  <a:pt x="35" y="145"/>
                </a:lnTo>
                <a:lnTo>
                  <a:pt x="33" y="143"/>
                </a:lnTo>
                <a:lnTo>
                  <a:pt x="31" y="140"/>
                </a:lnTo>
                <a:lnTo>
                  <a:pt x="25" y="130"/>
                </a:lnTo>
                <a:lnTo>
                  <a:pt x="22" y="120"/>
                </a:lnTo>
                <a:lnTo>
                  <a:pt x="23" y="118"/>
                </a:lnTo>
                <a:lnTo>
                  <a:pt x="25" y="117"/>
                </a:lnTo>
                <a:lnTo>
                  <a:pt x="29" y="111"/>
                </a:lnTo>
                <a:lnTo>
                  <a:pt x="29" y="97"/>
                </a:lnTo>
                <a:lnTo>
                  <a:pt x="29" y="84"/>
                </a:lnTo>
                <a:lnTo>
                  <a:pt x="25" y="78"/>
                </a:lnTo>
                <a:lnTo>
                  <a:pt x="23" y="74"/>
                </a:lnTo>
                <a:lnTo>
                  <a:pt x="22" y="72"/>
                </a:lnTo>
                <a:lnTo>
                  <a:pt x="18" y="65"/>
                </a:lnTo>
                <a:lnTo>
                  <a:pt x="16" y="57"/>
                </a:lnTo>
                <a:lnTo>
                  <a:pt x="14" y="55"/>
                </a:lnTo>
                <a:lnTo>
                  <a:pt x="10" y="53"/>
                </a:lnTo>
                <a:lnTo>
                  <a:pt x="8" y="46"/>
                </a:lnTo>
                <a:lnTo>
                  <a:pt x="6" y="38"/>
                </a:lnTo>
                <a:lnTo>
                  <a:pt x="4" y="36"/>
                </a:lnTo>
                <a:lnTo>
                  <a:pt x="0" y="34"/>
                </a:lnTo>
                <a:lnTo>
                  <a:pt x="0" y="28"/>
                </a:lnTo>
                <a:lnTo>
                  <a:pt x="0" y="24"/>
                </a:lnTo>
                <a:lnTo>
                  <a:pt x="4" y="23"/>
                </a:lnTo>
                <a:lnTo>
                  <a:pt x="6" y="19"/>
                </a:lnTo>
                <a:lnTo>
                  <a:pt x="8" y="9"/>
                </a:lnTo>
                <a:lnTo>
                  <a:pt x="10" y="0"/>
                </a:lnTo>
                <a:lnTo>
                  <a:pt x="20" y="0"/>
                </a:lnTo>
                <a:lnTo>
                  <a:pt x="31" y="0"/>
                </a:lnTo>
                <a:lnTo>
                  <a:pt x="33" y="9"/>
                </a:lnTo>
                <a:lnTo>
                  <a:pt x="35" y="19"/>
                </a:lnTo>
                <a:lnTo>
                  <a:pt x="37" y="23"/>
                </a:lnTo>
                <a:lnTo>
                  <a:pt x="41" y="24"/>
                </a:lnTo>
                <a:lnTo>
                  <a:pt x="50" y="24"/>
                </a:lnTo>
                <a:lnTo>
                  <a:pt x="60" y="24"/>
                </a:lnTo>
                <a:lnTo>
                  <a:pt x="62" y="23"/>
                </a:lnTo>
                <a:lnTo>
                  <a:pt x="64" y="19"/>
                </a:lnTo>
                <a:lnTo>
                  <a:pt x="70" y="38"/>
                </a:lnTo>
                <a:lnTo>
                  <a:pt x="73" y="57"/>
                </a:lnTo>
                <a:lnTo>
                  <a:pt x="77" y="61"/>
                </a:lnTo>
                <a:lnTo>
                  <a:pt x="79" y="63"/>
                </a:lnTo>
                <a:lnTo>
                  <a:pt x="91" y="65"/>
                </a:lnTo>
                <a:lnTo>
                  <a:pt x="104" y="67"/>
                </a:lnTo>
                <a:lnTo>
                  <a:pt x="106" y="71"/>
                </a:lnTo>
                <a:lnTo>
                  <a:pt x="108" y="72"/>
                </a:lnTo>
                <a:lnTo>
                  <a:pt x="110" y="80"/>
                </a:lnTo>
                <a:lnTo>
                  <a:pt x="112" y="88"/>
                </a:lnTo>
                <a:lnTo>
                  <a:pt x="116" y="90"/>
                </a:lnTo>
                <a:lnTo>
                  <a:pt x="118" y="92"/>
                </a:lnTo>
                <a:lnTo>
                  <a:pt x="119" y="99"/>
                </a:lnTo>
                <a:lnTo>
                  <a:pt x="121" y="107"/>
                </a:lnTo>
                <a:lnTo>
                  <a:pt x="125" y="109"/>
                </a:lnTo>
                <a:lnTo>
                  <a:pt x="127" y="111"/>
                </a:lnTo>
                <a:lnTo>
                  <a:pt x="129" y="113"/>
                </a:lnTo>
                <a:lnTo>
                  <a:pt x="133" y="117"/>
                </a:lnTo>
                <a:lnTo>
                  <a:pt x="135" y="118"/>
                </a:lnTo>
                <a:lnTo>
                  <a:pt x="137" y="120"/>
                </a:lnTo>
                <a:lnTo>
                  <a:pt x="139" y="122"/>
                </a:lnTo>
                <a:lnTo>
                  <a:pt x="142" y="126"/>
                </a:lnTo>
                <a:lnTo>
                  <a:pt x="144" y="128"/>
                </a:lnTo>
                <a:lnTo>
                  <a:pt x="146" y="130"/>
                </a:lnTo>
                <a:lnTo>
                  <a:pt x="150" y="140"/>
                </a:lnTo>
                <a:lnTo>
                  <a:pt x="156" y="149"/>
                </a:lnTo>
                <a:lnTo>
                  <a:pt x="154" y="151"/>
                </a:lnTo>
                <a:lnTo>
                  <a:pt x="152" y="155"/>
                </a:lnTo>
                <a:lnTo>
                  <a:pt x="139" y="157"/>
                </a:lnTo>
                <a:lnTo>
                  <a:pt x="127" y="159"/>
                </a:lnTo>
                <a:lnTo>
                  <a:pt x="125" y="163"/>
                </a:lnTo>
                <a:lnTo>
                  <a:pt x="121" y="165"/>
                </a:lnTo>
                <a:lnTo>
                  <a:pt x="110" y="166"/>
                </a:lnTo>
                <a:lnTo>
                  <a:pt x="98" y="168"/>
                </a:lnTo>
                <a:lnTo>
                  <a:pt x="94" y="172"/>
                </a:lnTo>
                <a:lnTo>
                  <a:pt x="93" y="174"/>
                </a:lnTo>
                <a:lnTo>
                  <a:pt x="87" y="176"/>
                </a:lnTo>
                <a:lnTo>
                  <a:pt x="79" y="178"/>
                </a:lnTo>
                <a:lnTo>
                  <a:pt x="77" y="182"/>
                </a:lnTo>
                <a:lnTo>
                  <a:pt x="73" y="184"/>
                </a:lnTo>
                <a:lnTo>
                  <a:pt x="70" y="184"/>
                </a:lnTo>
                <a:lnTo>
                  <a:pt x="64" y="184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0" name="Freeform 60"/>
          <p:cNvSpPr>
            <a:spLocks/>
          </p:cNvSpPr>
          <p:nvPr/>
        </p:nvSpPr>
        <p:spPr bwMode="auto">
          <a:xfrm>
            <a:off x="1585913" y="3205163"/>
            <a:ext cx="241300" cy="188912"/>
          </a:xfrm>
          <a:custGeom>
            <a:avLst/>
            <a:gdLst>
              <a:gd name="T0" fmla="*/ 2147483647 w 171"/>
              <a:gd name="T1" fmla="*/ 2147483647 h 160"/>
              <a:gd name="T2" fmla="*/ 2147483647 w 171"/>
              <a:gd name="T3" fmla="*/ 2147483647 h 160"/>
              <a:gd name="T4" fmla="*/ 2147483647 w 171"/>
              <a:gd name="T5" fmla="*/ 2147483647 h 160"/>
              <a:gd name="T6" fmla="*/ 2147483647 w 171"/>
              <a:gd name="T7" fmla="*/ 2147483647 h 160"/>
              <a:gd name="T8" fmla="*/ 2147483647 w 171"/>
              <a:gd name="T9" fmla="*/ 2147483647 h 160"/>
              <a:gd name="T10" fmla="*/ 2147483647 w 171"/>
              <a:gd name="T11" fmla="*/ 2147483647 h 160"/>
              <a:gd name="T12" fmla="*/ 2147483647 w 171"/>
              <a:gd name="T13" fmla="*/ 2147483647 h 160"/>
              <a:gd name="T14" fmla="*/ 2147483647 w 171"/>
              <a:gd name="T15" fmla="*/ 2147483647 h 160"/>
              <a:gd name="T16" fmla="*/ 2147483647 w 171"/>
              <a:gd name="T17" fmla="*/ 2147483647 h 160"/>
              <a:gd name="T18" fmla="*/ 2147483647 w 171"/>
              <a:gd name="T19" fmla="*/ 2147483647 h 160"/>
              <a:gd name="T20" fmla="*/ 2147483647 w 171"/>
              <a:gd name="T21" fmla="*/ 2147483647 h 160"/>
              <a:gd name="T22" fmla="*/ 2147483647 w 171"/>
              <a:gd name="T23" fmla="*/ 2147483647 h 160"/>
              <a:gd name="T24" fmla="*/ 2147483647 w 171"/>
              <a:gd name="T25" fmla="*/ 2147483647 h 160"/>
              <a:gd name="T26" fmla="*/ 2147483647 w 171"/>
              <a:gd name="T27" fmla="*/ 2147483647 h 160"/>
              <a:gd name="T28" fmla="*/ 2147483647 w 171"/>
              <a:gd name="T29" fmla="*/ 2147483647 h 160"/>
              <a:gd name="T30" fmla="*/ 2147483647 w 171"/>
              <a:gd name="T31" fmla="*/ 2147483647 h 160"/>
              <a:gd name="T32" fmla="*/ 2147483647 w 171"/>
              <a:gd name="T33" fmla="*/ 2147483647 h 160"/>
              <a:gd name="T34" fmla="*/ 2147483647 w 171"/>
              <a:gd name="T35" fmla="*/ 2147483647 h 160"/>
              <a:gd name="T36" fmla="*/ 2147483647 w 171"/>
              <a:gd name="T37" fmla="*/ 2147483647 h 160"/>
              <a:gd name="T38" fmla="*/ 2147483647 w 171"/>
              <a:gd name="T39" fmla="*/ 2147483647 h 160"/>
              <a:gd name="T40" fmla="*/ 2147483647 w 171"/>
              <a:gd name="T41" fmla="*/ 2147483647 h 160"/>
              <a:gd name="T42" fmla="*/ 2147483647 w 171"/>
              <a:gd name="T43" fmla="*/ 2147483647 h 160"/>
              <a:gd name="T44" fmla="*/ 2147483647 w 171"/>
              <a:gd name="T45" fmla="*/ 0 h 160"/>
              <a:gd name="T46" fmla="*/ 2147483647 w 171"/>
              <a:gd name="T47" fmla="*/ 2147483647 h 160"/>
              <a:gd name="T48" fmla="*/ 2147483647 w 171"/>
              <a:gd name="T49" fmla="*/ 2147483647 h 160"/>
              <a:gd name="T50" fmla="*/ 2147483647 w 171"/>
              <a:gd name="T51" fmla="*/ 2147483647 h 160"/>
              <a:gd name="T52" fmla="*/ 2147483647 w 171"/>
              <a:gd name="T53" fmla="*/ 2147483647 h 160"/>
              <a:gd name="T54" fmla="*/ 2147483647 w 171"/>
              <a:gd name="T55" fmla="*/ 2147483647 h 160"/>
              <a:gd name="T56" fmla="*/ 2147483647 w 171"/>
              <a:gd name="T57" fmla="*/ 2147483647 h 160"/>
              <a:gd name="T58" fmla="*/ 2147483647 w 171"/>
              <a:gd name="T59" fmla="*/ 2147483647 h 160"/>
              <a:gd name="T60" fmla="*/ 2147483647 w 171"/>
              <a:gd name="T61" fmla="*/ 2147483647 h 160"/>
              <a:gd name="T62" fmla="*/ 2147483647 w 171"/>
              <a:gd name="T63" fmla="*/ 2147483647 h 160"/>
              <a:gd name="T64" fmla="*/ 2147483647 w 171"/>
              <a:gd name="T65" fmla="*/ 2147483647 h 160"/>
              <a:gd name="T66" fmla="*/ 2147483647 w 171"/>
              <a:gd name="T67" fmla="*/ 2147483647 h 160"/>
              <a:gd name="T68" fmla="*/ 2147483647 w 171"/>
              <a:gd name="T69" fmla="*/ 2147483647 h 160"/>
              <a:gd name="T70" fmla="*/ 2147483647 w 171"/>
              <a:gd name="T71" fmla="*/ 2147483647 h 160"/>
              <a:gd name="T72" fmla="*/ 2147483647 w 171"/>
              <a:gd name="T73" fmla="*/ 2147483647 h 160"/>
              <a:gd name="T74" fmla="*/ 2147483647 w 171"/>
              <a:gd name="T75" fmla="*/ 2147483647 h 160"/>
              <a:gd name="T76" fmla="*/ 2147483647 w 171"/>
              <a:gd name="T77" fmla="*/ 2147483647 h 160"/>
              <a:gd name="T78" fmla="*/ 2147483647 w 171"/>
              <a:gd name="T79" fmla="*/ 2147483647 h 160"/>
              <a:gd name="T80" fmla="*/ 2147483647 w 171"/>
              <a:gd name="T81" fmla="*/ 2147483647 h 160"/>
              <a:gd name="T82" fmla="*/ 2147483647 w 171"/>
              <a:gd name="T83" fmla="*/ 2147483647 h 160"/>
              <a:gd name="T84" fmla="*/ 2147483647 w 171"/>
              <a:gd name="T85" fmla="*/ 2147483647 h 160"/>
              <a:gd name="T86" fmla="*/ 2147483647 w 171"/>
              <a:gd name="T87" fmla="*/ 2147483647 h 160"/>
              <a:gd name="T88" fmla="*/ 2147483647 w 171"/>
              <a:gd name="T89" fmla="*/ 2147483647 h 160"/>
              <a:gd name="T90" fmla="*/ 2147483647 w 171"/>
              <a:gd name="T91" fmla="*/ 2147483647 h 160"/>
              <a:gd name="T92" fmla="*/ 2147483647 w 171"/>
              <a:gd name="T93" fmla="*/ 2147483647 h 160"/>
              <a:gd name="T94" fmla="*/ 2147483647 w 171"/>
              <a:gd name="T95" fmla="*/ 2147483647 h 160"/>
              <a:gd name="T96" fmla="*/ 2147483647 w 171"/>
              <a:gd name="T97" fmla="*/ 2147483647 h 160"/>
              <a:gd name="T98" fmla="*/ 2147483647 w 171"/>
              <a:gd name="T99" fmla="*/ 2147483647 h 160"/>
              <a:gd name="T100" fmla="*/ 2147483647 w 171"/>
              <a:gd name="T101" fmla="*/ 2147483647 h 160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171"/>
              <a:gd name="T154" fmla="*/ 0 h 160"/>
              <a:gd name="T155" fmla="*/ 171 w 171"/>
              <a:gd name="T156" fmla="*/ 160 h 160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171" h="160">
                <a:moveTo>
                  <a:pt x="81" y="146"/>
                </a:moveTo>
                <a:lnTo>
                  <a:pt x="77" y="142"/>
                </a:lnTo>
                <a:lnTo>
                  <a:pt x="75" y="140"/>
                </a:lnTo>
                <a:lnTo>
                  <a:pt x="73" y="138"/>
                </a:lnTo>
                <a:lnTo>
                  <a:pt x="71" y="137"/>
                </a:lnTo>
                <a:lnTo>
                  <a:pt x="68" y="133"/>
                </a:lnTo>
                <a:lnTo>
                  <a:pt x="66" y="131"/>
                </a:lnTo>
                <a:lnTo>
                  <a:pt x="64" y="129"/>
                </a:lnTo>
                <a:lnTo>
                  <a:pt x="62" y="127"/>
                </a:lnTo>
                <a:lnTo>
                  <a:pt x="58" y="123"/>
                </a:lnTo>
                <a:lnTo>
                  <a:pt x="56" y="121"/>
                </a:lnTo>
                <a:lnTo>
                  <a:pt x="54" y="114"/>
                </a:lnTo>
                <a:lnTo>
                  <a:pt x="50" y="108"/>
                </a:lnTo>
                <a:lnTo>
                  <a:pt x="48" y="104"/>
                </a:lnTo>
                <a:lnTo>
                  <a:pt x="47" y="102"/>
                </a:lnTo>
                <a:lnTo>
                  <a:pt x="45" y="94"/>
                </a:lnTo>
                <a:lnTo>
                  <a:pt x="41" y="87"/>
                </a:lnTo>
                <a:lnTo>
                  <a:pt x="39" y="85"/>
                </a:lnTo>
                <a:lnTo>
                  <a:pt x="37" y="83"/>
                </a:lnTo>
                <a:lnTo>
                  <a:pt x="25" y="81"/>
                </a:lnTo>
                <a:lnTo>
                  <a:pt x="12" y="77"/>
                </a:lnTo>
                <a:lnTo>
                  <a:pt x="10" y="75"/>
                </a:lnTo>
                <a:lnTo>
                  <a:pt x="8" y="73"/>
                </a:lnTo>
                <a:lnTo>
                  <a:pt x="4" y="56"/>
                </a:lnTo>
                <a:lnTo>
                  <a:pt x="0" y="39"/>
                </a:lnTo>
                <a:lnTo>
                  <a:pt x="4" y="37"/>
                </a:lnTo>
                <a:lnTo>
                  <a:pt x="8" y="35"/>
                </a:lnTo>
                <a:lnTo>
                  <a:pt x="10" y="31"/>
                </a:lnTo>
                <a:lnTo>
                  <a:pt x="12" y="29"/>
                </a:lnTo>
                <a:lnTo>
                  <a:pt x="22" y="29"/>
                </a:lnTo>
                <a:lnTo>
                  <a:pt x="33" y="29"/>
                </a:lnTo>
                <a:lnTo>
                  <a:pt x="35" y="31"/>
                </a:lnTo>
                <a:lnTo>
                  <a:pt x="37" y="35"/>
                </a:lnTo>
                <a:lnTo>
                  <a:pt x="41" y="35"/>
                </a:lnTo>
                <a:lnTo>
                  <a:pt x="47" y="35"/>
                </a:lnTo>
                <a:lnTo>
                  <a:pt x="48" y="31"/>
                </a:lnTo>
                <a:lnTo>
                  <a:pt x="50" y="29"/>
                </a:lnTo>
                <a:lnTo>
                  <a:pt x="56" y="29"/>
                </a:lnTo>
                <a:lnTo>
                  <a:pt x="66" y="25"/>
                </a:lnTo>
                <a:lnTo>
                  <a:pt x="75" y="20"/>
                </a:lnTo>
                <a:lnTo>
                  <a:pt x="85" y="16"/>
                </a:lnTo>
                <a:lnTo>
                  <a:pt x="87" y="12"/>
                </a:lnTo>
                <a:lnTo>
                  <a:pt x="91" y="10"/>
                </a:lnTo>
                <a:lnTo>
                  <a:pt x="96" y="6"/>
                </a:lnTo>
                <a:lnTo>
                  <a:pt x="104" y="0"/>
                </a:lnTo>
                <a:lnTo>
                  <a:pt x="117" y="0"/>
                </a:lnTo>
                <a:lnTo>
                  <a:pt x="129" y="0"/>
                </a:lnTo>
                <a:lnTo>
                  <a:pt x="131" y="2"/>
                </a:lnTo>
                <a:lnTo>
                  <a:pt x="133" y="4"/>
                </a:lnTo>
                <a:lnTo>
                  <a:pt x="133" y="14"/>
                </a:lnTo>
                <a:lnTo>
                  <a:pt x="133" y="25"/>
                </a:lnTo>
                <a:lnTo>
                  <a:pt x="131" y="27"/>
                </a:lnTo>
                <a:lnTo>
                  <a:pt x="129" y="29"/>
                </a:lnTo>
                <a:lnTo>
                  <a:pt x="127" y="35"/>
                </a:lnTo>
                <a:lnTo>
                  <a:pt x="123" y="39"/>
                </a:lnTo>
                <a:lnTo>
                  <a:pt x="127" y="48"/>
                </a:lnTo>
                <a:lnTo>
                  <a:pt x="129" y="58"/>
                </a:lnTo>
                <a:lnTo>
                  <a:pt x="131" y="62"/>
                </a:lnTo>
                <a:lnTo>
                  <a:pt x="133" y="64"/>
                </a:lnTo>
                <a:lnTo>
                  <a:pt x="135" y="66"/>
                </a:lnTo>
                <a:lnTo>
                  <a:pt x="139" y="69"/>
                </a:lnTo>
                <a:lnTo>
                  <a:pt x="141" y="71"/>
                </a:lnTo>
                <a:lnTo>
                  <a:pt x="142" y="73"/>
                </a:lnTo>
                <a:lnTo>
                  <a:pt x="146" y="75"/>
                </a:lnTo>
                <a:lnTo>
                  <a:pt x="148" y="77"/>
                </a:lnTo>
                <a:lnTo>
                  <a:pt x="150" y="81"/>
                </a:lnTo>
                <a:lnTo>
                  <a:pt x="154" y="83"/>
                </a:lnTo>
                <a:lnTo>
                  <a:pt x="158" y="89"/>
                </a:lnTo>
                <a:lnTo>
                  <a:pt x="164" y="94"/>
                </a:lnTo>
                <a:lnTo>
                  <a:pt x="165" y="102"/>
                </a:lnTo>
                <a:lnTo>
                  <a:pt x="167" y="108"/>
                </a:lnTo>
                <a:lnTo>
                  <a:pt x="169" y="110"/>
                </a:lnTo>
                <a:lnTo>
                  <a:pt x="171" y="112"/>
                </a:lnTo>
                <a:lnTo>
                  <a:pt x="169" y="114"/>
                </a:lnTo>
                <a:lnTo>
                  <a:pt x="167" y="117"/>
                </a:lnTo>
                <a:lnTo>
                  <a:pt x="165" y="119"/>
                </a:lnTo>
                <a:lnTo>
                  <a:pt x="162" y="121"/>
                </a:lnTo>
                <a:lnTo>
                  <a:pt x="160" y="123"/>
                </a:lnTo>
                <a:lnTo>
                  <a:pt x="158" y="127"/>
                </a:lnTo>
                <a:lnTo>
                  <a:pt x="156" y="133"/>
                </a:lnTo>
                <a:lnTo>
                  <a:pt x="154" y="140"/>
                </a:lnTo>
                <a:lnTo>
                  <a:pt x="150" y="142"/>
                </a:lnTo>
                <a:lnTo>
                  <a:pt x="148" y="146"/>
                </a:lnTo>
                <a:lnTo>
                  <a:pt x="142" y="146"/>
                </a:lnTo>
                <a:lnTo>
                  <a:pt x="139" y="146"/>
                </a:lnTo>
                <a:lnTo>
                  <a:pt x="135" y="142"/>
                </a:lnTo>
                <a:lnTo>
                  <a:pt x="133" y="140"/>
                </a:lnTo>
                <a:lnTo>
                  <a:pt x="129" y="138"/>
                </a:lnTo>
                <a:lnTo>
                  <a:pt x="119" y="137"/>
                </a:lnTo>
                <a:lnTo>
                  <a:pt x="110" y="138"/>
                </a:lnTo>
                <a:lnTo>
                  <a:pt x="104" y="140"/>
                </a:lnTo>
                <a:lnTo>
                  <a:pt x="102" y="142"/>
                </a:lnTo>
                <a:lnTo>
                  <a:pt x="100" y="146"/>
                </a:lnTo>
                <a:lnTo>
                  <a:pt x="98" y="148"/>
                </a:lnTo>
                <a:lnTo>
                  <a:pt x="98" y="154"/>
                </a:lnTo>
                <a:lnTo>
                  <a:pt x="96" y="156"/>
                </a:lnTo>
                <a:lnTo>
                  <a:pt x="96" y="158"/>
                </a:lnTo>
                <a:lnTo>
                  <a:pt x="94" y="160"/>
                </a:lnTo>
                <a:lnTo>
                  <a:pt x="91" y="160"/>
                </a:lnTo>
                <a:lnTo>
                  <a:pt x="85" y="156"/>
                </a:lnTo>
                <a:lnTo>
                  <a:pt x="83" y="152"/>
                </a:lnTo>
                <a:lnTo>
                  <a:pt x="81" y="148"/>
                </a:lnTo>
                <a:lnTo>
                  <a:pt x="81" y="14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1" name="Freeform 61"/>
          <p:cNvSpPr>
            <a:spLocks/>
          </p:cNvSpPr>
          <p:nvPr/>
        </p:nvSpPr>
        <p:spPr bwMode="auto">
          <a:xfrm>
            <a:off x="1774825" y="3159125"/>
            <a:ext cx="379413" cy="207963"/>
          </a:xfrm>
          <a:custGeom>
            <a:avLst/>
            <a:gdLst>
              <a:gd name="T0" fmla="*/ 2147483647 w 270"/>
              <a:gd name="T1" fmla="*/ 2147483647 h 175"/>
              <a:gd name="T2" fmla="*/ 2147483647 w 270"/>
              <a:gd name="T3" fmla="*/ 2147483647 h 175"/>
              <a:gd name="T4" fmla="*/ 2147483647 w 270"/>
              <a:gd name="T5" fmla="*/ 2147483647 h 175"/>
              <a:gd name="T6" fmla="*/ 2147483647 w 270"/>
              <a:gd name="T7" fmla="*/ 2147483647 h 175"/>
              <a:gd name="T8" fmla="*/ 2147483647 w 270"/>
              <a:gd name="T9" fmla="*/ 2147483647 h 175"/>
              <a:gd name="T10" fmla="*/ 2147483647 w 270"/>
              <a:gd name="T11" fmla="*/ 2147483647 h 175"/>
              <a:gd name="T12" fmla="*/ 2147483647 w 270"/>
              <a:gd name="T13" fmla="*/ 2147483647 h 175"/>
              <a:gd name="T14" fmla="*/ 2147483647 w 270"/>
              <a:gd name="T15" fmla="*/ 2147483647 h 175"/>
              <a:gd name="T16" fmla="*/ 2147483647 w 270"/>
              <a:gd name="T17" fmla="*/ 2147483647 h 175"/>
              <a:gd name="T18" fmla="*/ 2147483647 w 270"/>
              <a:gd name="T19" fmla="*/ 2147483647 h 175"/>
              <a:gd name="T20" fmla="*/ 2147483647 w 270"/>
              <a:gd name="T21" fmla="*/ 2147483647 h 175"/>
              <a:gd name="T22" fmla="*/ 0 w 270"/>
              <a:gd name="T23" fmla="*/ 2147483647 h 175"/>
              <a:gd name="T24" fmla="*/ 0 w 270"/>
              <a:gd name="T25" fmla="*/ 2147483647 h 175"/>
              <a:gd name="T26" fmla="*/ 2147483647 w 270"/>
              <a:gd name="T27" fmla="*/ 2147483647 h 175"/>
              <a:gd name="T28" fmla="*/ 2147483647 w 270"/>
              <a:gd name="T29" fmla="*/ 2147483647 h 175"/>
              <a:gd name="T30" fmla="*/ 0 w 270"/>
              <a:gd name="T31" fmla="*/ 2147483647 h 175"/>
              <a:gd name="T32" fmla="*/ 0 w 270"/>
              <a:gd name="T33" fmla="*/ 2147483647 h 175"/>
              <a:gd name="T34" fmla="*/ 2147483647 w 270"/>
              <a:gd name="T35" fmla="*/ 2147483647 h 175"/>
              <a:gd name="T36" fmla="*/ 2147483647 w 270"/>
              <a:gd name="T37" fmla="*/ 0 h 175"/>
              <a:gd name="T38" fmla="*/ 2147483647 w 270"/>
              <a:gd name="T39" fmla="*/ 0 h 175"/>
              <a:gd name="T40" fmla="*/ 2147483647 w 270"/>
              <a:gd name="T41" fmla="*/ 2147483647 h 175"/>
              <a:gd name="T42" fmla="*/ 2147483647 w 270"/>
              <a:gd name="T43" fmla="*/ 2147483647 h 175"/>
              <a:gd name="T44" fmla="*/ 2147483647 w 270"/>
              <a:gd name="T45" fmla="*/ 0 h 175"/>
              <a:gd name="T46" fmla="*/ 2147483647 w 270"/>
              <a:gd name="T47" fmla="*/ 2147483647 h 175"/>
              <a:gd name="T48" fmla="*/ 2147483647 w 270"/>
              <a:gd name="T49" fmla="*/ 2147483647 h 175"/>
              <a:gd name="T50" fmla="*/ 2147483647 w 270"/>
              <a:gd name="T51" fmla="*/ 2147483647 h 175"/>
              <a:gd name="T52" fmla="*/ 2147483647 w 270"/>
              <a:gd name="T53" fmla="*/ 2147483647 h 175"/>
              <a:gd name="T54" fmla="*/ 2147483647 w 270"/>
              <a:gd name="T55" fmla="*/ 2147483647 h 175"/>
              <a:gd name="T56" fmla="*/ 2147483647 w 270"/>
              <a:gd name="T57" fmla="*/ 2147483647 h 175"/>
              <a:gd name="T58" fmla="*/ 2147483647 w 270"/>
              <a:gd name="T59" fmla="*/ 2147483647 h 175"/>
              <a:gd name="T60" fmla="*/ 2147483647 w 270"/>
              <a:gd name="T61" fmla="*/ 2147483647 h 175"/>
              <a:gd name="T62" fmla="*/ 2147483647 w 270"/>
              <a:gd name="T63" fmla="*/ 2147483647 h 175"/>
              <a:gd name="T64" fmla="*/ 2147483647 w 270"/>
              <a:gd name="T65" fmla="*/ 2147483647 h 175"/>
              <a:gd name="T66" fmla="*/ 2147483647 w 270"/>
              <a:gd name="T67" fmla="*/ 2147483647 h 175"/>
              <a:gd name="T68" fmla="*/ 2147483647 w 270"/>
              <a:gd name="T69" fmla="*/ 2147483647 h 175"/>
              <a:gd name="T70" fmla="*/ 2147483647 w 270"/>
              <a:gd name="T71" fmla="*/ 2147483647 h 175"/>
              <a:gd name="T72" fmla="*/ 2147483647 w 270"/>
              <a:gd name="T73" fmla="*/ 2147483647 h 175"/>
              <a:gd name="T74" fmla="*/ 2147483647 w 270"/>
              <a:gd name="T75" fmla="*/ 2147483647 h 175"/>
              <a:gd name="T76" fmla="*/ 2147483647 w 270"/>
              <a:gd name="T77" fmla="*/ 2147483647 h 175"/>
              <a:gd name="T78" fmla="*/ 2147483647 w 270"/>
              <a:gd name="T79" fmla="*/ 2147483647 h 175"/>
              <a:gd name="T80" fmla="*/ 2147483647 w 270"/>
              <a:gd name="T81" fmla="*/ 2147483647 h 175"/>
              <a:gd name="T82" fmla="*/ 2147483647 w 270"/>
              <a:gd name="T83" fmla="*/ 2147483647 h 175"/>
              <a:gd name="T84" fmla="*/ 2147483647 w 270"/>
              <a:gd name="T85" fmla="*/ 2147483647 h 175"/>
              <a:gd name="T86" fmla="*/ 2147483647 w 270"/>
              <a:gd name="T87" fmla="*/ 2147483647 h 175"/>
              <a:gd name="T88" fmla="*/ 2147483647 w 270"/>
              <a:gd name="T89" fmla="*/ 2147483647 h 17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0"/>
              <a:gd name="T136" fmla="*/ 0 h 175"/>
              <a:gd name="T137" fmla="*/ 270 w 270"/>
              <a:gd name="T138" fmla="*/ 175 h 17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0" h="175">
                <a:moveTo>
                  <a:pt x="149" y="175"/>
                </a:moveTo>
                <a:lnTo>
                  <a:pt x="148" y="171"/>
                </a:lnTo>
                <a:lnTo>
                  <a:pt x="146" y="169"/>
                </a:lnTo>
                <a:lnTo>
                  <a:pt x="144" y="167"/>
                </a:lnTo>
                <a:lnTo>
                  <a:pt x="140" y="165"/>
                </a:lnTo>
                <a:lnTo>
                  <a:pt x="138" y="161"/>
                </a:lnTo>
                <a:lnTo>
                  <a:pt x="136" y="159"/>
                </a:lnTo>
                <a:lnTo>
                  <a:pt x="134" y="157"/>
                </a:lnTo>
                <a:lnTo>
                  <a:pt x="130" y="155"/>
                </a:lnTo>
                <a:lnTo>
                  <a:pt x="128" y="152"/>
                </a:lnTo>
                <a:lnTo>
                  <a:pt x="126" y="150"/>
                </a:lnTo>
                <a:lnTo>
                  <a:pt x="117" y="150"/>
                </a:lnTo>
                <a:lnTo>
                  <a:pt x="107" y="150"/>
                </a:lnTo>
                <a:lnTo>
                  <a:pt x="105" y="152"/>
                </a:lnTo>
                <a:lnTo>
                  <a:pt x="102" y="155"/>
                </a:lnTo>
                <a:lnTo>
                  <a:pt x="88" y="152"/>
                </a:lnTo>
                <a:lnTo>
                  <a:pt x="73" y="150"/>
                </a:lnTo>
                <a:lnTo>
                  <a:pt x="59" y="148"/>
                </a:lnTo>
                <a:lnTo>
                  <a:pt x="44" y="146"/>
                </a:lnTo>
                <a:lnTo>
                  <a:pt x="42" y="142"/>
                </a:lnTo>
                <a:lnTo>
                  <a:pt x="38" y="140"/>
                </a:lnTo>
                <a:lnTo>
                  <a:pt x="36" y="130"/>
                </a:lnTo>
                <a:lnTo>
                  <a:pt x="34" y="125"/>
                </a:lnTo>
                <a:lnTo>
                  <a:pt x="31" y="121"/>
                </a:lnTo>
                <a:lnTo>
                  <a:pt x="25" y="115"/>
                </a:lnTo>
                <a:lnTo>
                  <a:pt x="23" y="113"/>
                </a:lnTo>
                <a:lnTo>
                  <a:pt x="21" y="111"/>
                </a:lnTo>
                <a:lnTo>
                  <a:pt x="17" y="109"/>
                </a:lnTo>
                <a:lnTo>
                  <a:pt x="15" y="107"/>
                </a:lnTo>
                <a:lnTo>
                  <a:pt x="13" y="104"/>
                </a:lnTo>
                <a:lnTo>
                  <a:pt x="9" y="102"/>
                </a:lnTo>
                <a:lnTo>
                  <a:pt x="8" y="100"/>
                </a:lnTo>
                <a:lnTo>
                  <a:pt x="6" y="96"/>
                </a:lnTo>
                <a:lnTo>
                  <a:pt x="2" y="94"/>
                </a:lnTo>
                <a:lnTo>
                  <a:pt x="0" y="92"/>
                </a:lnTo>
                <a:lnTo>
                  <a:pt x="0" y="84"/>
                </a:lnTo>
                <a:lnTo>
                  <a:pt x="0" y="77"/>
                </a:lnTo>
                <a:lnTo>
                  <a:pt x="0" y="75"/>
                </a:lnTo>
                <a:lnTo>
                  <a:pt x="0" y="73"/>
                </a:lnTo>
                <a:lnTo>
                  <a:pt x="2" y="69"/>
                </a:lnTo>
                <a:lnTo>
                  <a:pt x="6" y="67"/>
                </a:lnTo>
                <a:lnTo>
                  <a:pt x="8" y="63"/>
                </a:lnTo>
                <a:lnTo>
                  <a:pt x="9" y="54"/>
                </a:lnTo>
                <a:lnTo>
                  <a:pt x="8" y="42"/>
                </a:lnTo>
                <a:lnTo>
                  <a:pt x="6" y="38"/>
                </a:lnTo>
                <a:lnTo>
                  <a:pt x="2" y="36"/>
                </a:lnTo>
                <a:lnTo>
                  <a:pt x="0" y="34"/>
                </a:lnTo>
                <a:lnTo>
                  <a:pt x="0" y="31"/>
                </a:lnTo>
                <a:lnTo>
                  <a:pt x="0" y="29"/>
                </a:lnTo>
                <a:lnTo>
                  <a:pt x="0" y="27"/>
                </a:lnTo>
                <a:lnTo>
                  <a:pt x="0" y="25"/>
                </a:lnTo>
                <a:lnTo>
                  <a:pt x="2" y="21"/>
                </a:lnTo>
                <a:lnTo>
                  <a:pt x="6" y="19"/>
                </a:lnTo>
                <a:lnTo>
                  <a:pt x="8" y="10"/>
                </a:lnTo>
                <a:lnTo>
                  <a:pt x="9" y="0"/>
                </a:lnTo>
                <a:lnTo>
                  <a:pt x="25" y="0"/>
                </a:lnTo>
                <a:lnTo>
                  <a:pt x="38" y="0"/>
                </a:lnTo>
                <a:lnTo>
                  <a:pt x="44" y="0"/>
                </a:lnTo>
                <a:lnTo>
                  <a:pt x="50" y="0"/>
                </a:lnTo>
                <a:lnTo>
                  <a:pt x="54" y="0"/>
                </a:lnTo>
                <a:lnTo>
                  <a:pt x="59" y="0"/>
                </a:lnTo>
                <a:lnTo>
                  <a:pt x="59" y="4"/>
                </a:lnTo>
                <a:lnTo>
                  <a:pt x="59" y="10"/>
                </a:lnTo>
                <a:lnTo>
                  <a:pt x="73" y="10"/>
                </a:lnTo>
                <a:lnTo>
                  <a:pt x="88" y="10"/>
                </a:lnTo>
                <a:lnTo>
                  <a:pt x="88" y="4"/>
                </a:lnTo>
                <a:lnTo>
                  <a:pt x="88" y="0"/>
                </a:lnTo>
                <a:lnTo>
                  <a:pt x="92" y="0"/>
                </a:lnTo>
                <a:lnTo>
                  <a:pt x="98" y="0"/>
                </a:lnTo>
                <a:lnTo>
                  <a:pt x="100" y="4"/>
                </a:lnTo>
                <a:lnTo>
                  <a:pt x="102" y="10"/>
                </a:lnTo>
                <a:lnTo>
                  <a:pt x="105" y="11"/>
                </a:lnTo>
                <a:lnTo>
                  <a:pt x="107" y="13"/>
                </a:lnTo>
                <a:lnTo>
                  <a:pt x="109" y="17"/>
                </a:lnTo>
                <a:lnTo>
                  <a:pt x="111" y="19"/>
                </a:lnTo>
                <a:lnTo>
                  <a:pt x="113" y="21"/>
                </a:lnTo>
                <a:lnTo>
                  <a:pt x="117" y="25"/>
                </a:lnTo>
                <a:lnTo>
                  <a:pt x="119" y="27"/>
                </a:lnTo>
                <a:lnTo>
                  <a:pt x="121" y="29"/>
                </a:lnTo>
                <a:lnTo>
                  <a:pt x="123" y="31"/>
                </a:lnTo>
                <a:lnTo>
                  <a:pt x="126" y="34"/>
                </a:lnTo>
                <a:lnTo>
                  <a:pt x="128" y="36"/>
                </a:lnTo>
                <a:lnTo>
                  <a:pt x="130" y="38"/>
                </a:lnTo>
                <a:lnTo>
                  <a:pt x="134" y="40"/>
                </a:lnTo>
                <a:lnTo>
                  <a:pt x="136" y="42"/>
                </a:lnTo>
                <a:lnTo>
                  <a:pt x="138" y="46"/>
                </a:lnTo>
                <a:lnTo>
                  <a:pt x="140" y="48"/>
                </a:lnTo>
                <a:lnTo>
                  <a:pt x="144" y="50"/>
                </a:lnTo>
                <a:lnTo>
                  <a:pt x="146" y="54"/>
                </a:lnTo>
                <a:lnTo>
                  <a:pt x="148" y="56"/>
                </a:lnTo>
                <a:lnTo>
                  <a:pt x="149" y="58"/>
                </a:lnTo>
                <a:lnTo>
                  <a:pt x="153" y="59"/>
                </a:lnTo>
                <a:lnTo>
                  <a:pt x="155" y="63"/>
                </a:lnTo>
                <a:lnTo>
                  <a:pt x="157" y="65"/>
                </a:lnTo>
                <a:lnTo>
                  <a:pt x="161" y="67"/>
                </a:lnTo>
                <a:lnTo>
                  <a:pt x="163" y="69"/>
                </a:lnTo>
                <a:lnTo>
                  <a:pt x="165" y="73"/>
                </a:lnTo>
                <a:lnTo>
                  <a:pt x="173" y="75"/>
                </a:lnTo>
                <a:lnTo>
                  <a:pt x="180" y="77"/>
                </a:lnTo>
                <a:lnTo>
                  <a:pt x="182" y="81"/>
                </a:lnTo>
                <a:lnTo>
                  <a:pt x="184" y="82"/>
                </a:lnTo>
                <a:lnTo>
                  <a:pt x="192" y="84"/>
                </a:lnTo>
                <a:lnTo>
                  <a:pt x="199" y="86"/>
                </a:lnTo>
                <a:lnTo>
                  <a:pt x="201" y="88"/>
                </a:lnTo>
                <a:lnTo>
                  <a:pt x="203" y="92"/>
                </a:lnTo>
                <a:lnTo>
                  <a:pt x="211" y="94"/>
                </a:lnTo>
                <a:lnTo>
                  <a:pt x="228" y="96"/>
                </a:lnTo>
                <a:lnTo>
                  <a:pt x="245" y="94"/>
                </a:lnTo>
                <a:lnTo>
                  <a:pt x="253" y="92"/>
                </a:lnTo>
                <a:lnTo>
                  <a:pt x="255" y="88"/>
                </a:lnTo>
                <a:lnTo>
                  <a:pt x="257" y="86"/>
                </a:lnTo>
                <a:lnTo>
                  <a:pt x="259" y="79"/>
                </a:lnTo>
                <a:lnTo>
                  <a:pt x="261" y="73"/>
                </a:lnTo>
                <a:lnTo>
                  <a:pt x="265" y="69"/>
                </a:lnTo>
                <a:lnTo>
                  <a:pt x="267" y="67"/>
                </a:lnTo>
                <a:lnTo>
                  <a:pt x="268" y="88"/>
                </a:lnTo>
                <a:lnTo>
                  <a:pt x="270" y="111"/>
                </a:lnTo>
                <a:lnTo>
                  <a:pt x="268" y="113"/>
                </a:lnTo>
                <a:lnTo>
                  <a:pt x="267" y="115"/>
                </a:lnTo>
                <a:lnTo>
                  <a:pt x="265" y="129"/>
                </a:lnTo>
                <a:lnTo>
                  <a:pt x="261" y="140"/>
                </a:lnTo>
                <a:lnTo>
                  <a:pt x="259" y="142"/>
                </a:lnTo>
                <a:lnTo>
                  <a:pt x="257" y="146"/>
                </a:lnTo>
                <a:lnTo>
                  <a:pt x="255" y="148"/>
                </a:lnTo>
                <a:lnTo>
                  <a:pt x="253" y="150"/>
                </a:lnTo>
                <a:lnTo>
                  <a:pt x="249" y="152"/>
                </a:lnTo>
                <a:lnTo>
                  <a:pt x="247" y="155"/>
                </a:lnTo>
                <a:lnTo>
                  <a:pt x="220" y="157"/>
                </a:lnTo>
                <a:lnTo>
                  <a:pt x="194" y="159"/>
                </a:lnTo>
                <a:lnTo>
                  <a:pt x="192" y="161"/>
                </a:lnTo>
                <a:lnTo>
                  <a:pt x="190" y="165"/>
                </a:lnTo>
                <a:lnTo>
                  <a:pt x="186" y="167"/>
                </a:lnTo>
                <a:lnTo>
                  <a:pt x="184" y="169"/>
                </a:lnTo>
                <a:lnTo>
                  <a:pt x="182" y="171"/>
                </a:lnTo>
                <a:lnTo>
                  <a:pt x="180" y="175"/>
                </a:lnTo>
                <a:lnTo>
                  <a:pt x="165" y="175"/>
                </a:lnTo>
                <a:lnTo>
                  <a:pt x="149" y="1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2" name="Freeform 62"/>
          <p:cNvSpPr>
            <a:spLocks/>
          </p:cNvSpPr>
          <p:nvPr/>
        </p:nvSpPr>
        <p:spPr bwMode="auto">
          <a:xfrm>
            <a:off x="1554163" y="2792413"/>
            <a:ext cx="698500" cy="469900"/>
          </a:xfrm>
          <a:custGeom>
            <a:avLst/>
            <a:gdLst>
              <a:gd name="T0" fmla="*/ 2147483647 w 493"/>
              <a:gd name="T1" fmla="*/ 2147483647 h 395"/>
              <a:gd name="T2" fmla="*/ 2147483647 w 493"/>
              <a:gd name="T3" fmla="*/ 2147483647 h 395"/>
              <a:gd name="T4" fmla="*/ 2147483647 w 493"/>
              <a:gd name="T5" fmla="*/ 2147483647 h 395"/>
              <a:gd name="T6" fmla="*/ 2147483647 w 493"/>
              <a:gd name="T7" fmla="*/ 2147483647 h 395"/>
              <a:gd name="T8" fmla="*/ 2147483647 w 493"/>
              <a:gd name="T9" fmla="*/ 2147483647 h 395"/>
              <a:gd name="T10" fmla="*/ 2147483647 w 493"/>
              <a:gd name="T11" fmla="*/ 2147483647 h 395"/>
              <a:gd name="T12" fmla="*/ 2147483647 w 493"/>
              <a:gd name="T13" fmla="*/ 2147483647 h 395"/>
              <a:gd name="T14" fmla="*/ 2147483647 w 493"/>
              <a:gd name="T15" fmla="*/ 2147483647 h 395"/>
              <a:gd name="T16" fmla="*/ 2147483647 w 493"/>
              <a:gd name="T17" fmla="*/ 2147483647 h 395"/>
              <a:gd name="T18" fmla="*/ 2147483647 w 493"/>
              <a:gd name="T19" fmla="*/ 2147483647 h 395"/>
              <a:gd name="T20" fmla="*/ 2147483647 w 493"/>
              <a:gd name="T21" fmla="*/ 2147483647 h 395"/>
              <a:gd name="T22" fmla="*/ 2147483647 w 493"/>
              <a:gd name="T23" fmla="*/ 2147483647 h 395"/>
              <a:gd name="T24" fmla="*/ 2147483647 w 493"/>
              <a:gd name="T25" fmla="*/ 2147483647 h 395"/>
              <a:gd name="T26" fmla="*/ 2147483647 w 493"/>
              <a:gd name="T27" fmla="*/ 2147483647 h 395"/>
              <a:gd name="T28" fmla="*/ 2147483647 w 493"/>
              <a:gd name="T29" fmla="*/ 2147483647 h 395"/>
              <a:gd name="T30" fmla="*/ 2147483647 w 493"/>
              <a:gd name="T31" fmla="*/ 2147483647 h 395"/>
              <a:gd name="T32" fmla="*/ 2147483647 w 493"/>
              <a:gd name="T33" fmla="*/ 2147483647 h 395"/>
              <a:gd name="T34" fmla="*/ 2147483647 w 493"/>
              <a:gd name="T35" fmla="*/ 2147483647 h 395"/>
              <a:gd name="T36" fmla="*/ 2147483647 w 493"/>
              <a:gd name="T37" fmla="*/ 2147483647 h 395"/>
              <a:gd name="T38" fmla="*/ 2147483647 w 493"/>
              <a:gd name="T39" fmla="*/ 2147483647 h 395"/>
              <a:gd name="T40" fmla="*/ 2147483647 w 493"/>
              <a:gd name="T41" fmla="*/ 2147483647 h 395"/>
              <a:gd name="T42" fmla="*/ 2147483647 w 493"/>
              <a:gd name="T43" fmla="*/ 2147483647 h 395"/>
              <a:gd name="T44" fmla="*/ 2147483647 w 493"/>
              <a:gd name="T45" fmla="*/ 2147483647 h 395"/>
              <a:gd name="T46" fmla="*/ 2147483647 w 493"/>
              <a:gd name="T47" fmla="*/ 2147483647 h 395"/>
              <a:gd name="T48" fmla="*/ 2147483647 w 493"/>
              <a:gd name="T49" fmla="*/ 2147483647 h 395"/>
              <a:gd name="T50" fmla="*/ 2147483647 w 493"/>
              <a:gd name="T51" fmla="*/ 2147483647 h 395"/>
              <a:gd name="T52" fmla="*/ 2147483647 w 493"/>
              <a:gd name="T53" fmla="*/ 2147483647 h 395"/>
              <a:gd name="T54" fmla="*/ 2147483647 w 493"/>
              <a:gd name="T55" fmla="*/ 2147483647 h 395"/>
              <a:gd name="T56" fmla="*/ 2147483647 w 493"/>
              <a:gd name="T57" fmla="*/ 2147483647 h 395"/>
              <a:gd name="T58" fmla="*/ 2147483647 w 493"/>
              <a:gd name="T59" fmla="*/ 2147483647 h 395"/>
              <a:gd name="T60" fmla="*/ 2147483647 w 493"/>
              <a:gd name="T61" fmla="*/ 2147483647 h 395"/>
              <a:gd name="T62" fmla="*/ 2147483647 w 493"/>
              <a:gd name="T63" fmla="*/ 2147483647 h 395"/>
              <a:gd name="T64" fmla="*/ 2147483647 w 493"/>
              <a:gd name="T65" fmla="*/ 2147483647 h 395"/>
              <a:gd name="T66" fmla="*/ 2147483647 w 493"/>
              <a:gd name="T67" fmla="*/ 2147483647 h 395"/>
              <a:gd name="T68" fmla="*/ 2147483647 w 493"/>
              <a:gd name="T69" fmla="*/ 2147483647 h 395"/>
              <a:gd name="T70" fmla="*/ 0 w 493"/>
              <a:gd name="T71" fmla="*/ 2147483647 h 395"/>
              <a:gd name="T72" fmla="*/ 2147483647 w 493"/>
              <a:gd name="T73" fmla="*/ 2147483647 h 395"/>
              <a:gd name="T74" fmla="*/ 2147483647 w 493"/>
              <a:gd name="T75" fmla="*/ 2147483647 h 395"/>
              <a:gd name="T76" fmla="*/ 2147483647 w 493"/>
              <a:gd name="T77" fmla="*/ 2147483647 h 395"/>
              <a:gd name="T78" fmla="*/ 2147483647 w 493"/>
              <a:gd name="T79" fmla="*/ 2147483647 h 395"/>
              <a:gd name="T80" fmla="*/ 2147483647 w 493"/>
              <a:gd name="T81" fmla="*/ 2147483647 h 395"/>
              <a:gd name="T82" fmla="*/ 2147483647 w 493"/>
              <a:gd name="T83" fmla="*/ 2147483647 h 395"/>
              <a:gd name="T84" fmla="*/ 2147483647 w 493"/>
              <a:gd name="T85" fmla="*/ 2147483647 h 395"/>
              <a:gd name="T86" fmla="*/ 2147483647 w 493"/>
              <a:gd name="T87" fmla="*/ 2147483647 h 395"/>
              <a:gd name="T88" fmla="*/ 2147483647 w 493"/>
              <a:gd name="T89" fmla="*/ 2147483647 h 395"/>
              <a:gd name="T90" fmla="*/ 2147483647 w 493"/>
              <a:gd name="T91" fmla="*/ 2147483647 h 395"/>
              <a:gd name="T92" fmla="*/ 2147483647 w 493"/>
              <a:gd name="T93" fmla="*/ 2147483647 h 395"/>
              <a:gd name="T94" fmla="*/ 2147483647 w 493"/>
              <a:gd name="T95" fmla="*/ 2147483647 h 395"/>
              <a:gd name="T96" fmla="*/ 2147483647 w 493"/>
              <a:gd name="T97" fmla="*/ 2147483647 h 395"/>
              <a:gd name="T98" fmla="*/ 2147483647 w 493"/>
              <a:gd name="T99" fmla="*/ 2147483647 h 395"/>
              <a:gd name="T100" fmla="*/ 2147483647 w 493"/>
              <a:gd name="T101" fmla="*/ 2147483647 h 395"/>
              <a:gd name="T102" fmla="*/ 2147483647 w 493"/>
              <a:gd name="T103" fmla="*/ 2147483647 h 395"/>
              <a:gd name="T104" fmla="*/ 2147483647 w 493"/>
              <a:gd name="T105" fmla="*/ 2147483647 h 395"/>
              <a:gd name="T106" fmla="*/ 2147483647 w 493"/>
              <a:gd name="T107" fmla="*/ 2147483647 h 395"/>
              <a:gd name="T108" fmla="*/ 2147483647 w 493"/>
              <a:gd name="T109" fmla="*/ 2147483647 h 395"/>
              <a:gd name="T110" fmla="*/ 2147483647 w 493"/>
              <a:gd name="T111" fmla="*/ 2147483647 h 395"/>
              <a:gd name="T112" fmla="*/ 2147483647 w 493"/>
              <a:gd name="T113" fmla="*/ 2147483647 h 395"/>
              <a:gd name="T114" fmla="*/ 2147483647 w 493"/>
              <a:gd name="T115" fmla="*/ 2147483647 h 395"/>
              <a:gd name="T116" fmla="*/ 2147483647 w 493"/>
              <a:gd name="T117" fmla="*/ 2147483647 h 395"/>
              <a:gd name="T118" fmla="*/ 2147483647 w 493"/>
              <a:gd name="T119" fmla="*/ 2147483647 h 39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3"/>
              <a:gd name="T181" fmla="*/ 0 h 395"/>
              <a:gd name="T182" fmla="*/ 493 w 493"/>
              <a:gd name="T183" fmla="*/ 395 h 39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3" h="395">
                <a:moveTo>
                  <a:pt x="355" y="223"/>
                </a:moveTo>
                <a:lnTo>
                  <a:pt x="365" y="225"/>
                </a:lnTo>
                <a:lnTo>
                  <a:pt x="374" y="228"/>
                </a:lnTo>
                <a:lnTo>
                  <a:pt x="386" y="228"/>
                </a:lnTo>
                <a:lnTo>
                  <a:pt x="398" y="228"/>
                </a:lnTo>
                <a:lnTo>
                  <a:pt x="409" y="228"/>
                </a:lnTo>
                <a:lnTo>
                  <a:pt x="424" y="228"/>
                </a:lnTo>
                <a:lnTo>
                  <a:pt x="426" y="232"/>
                </a:lnTo>
                <a:lnTo>
                  <a:pt x="430" y="238"/>
                </a:lnTo>
                <a:lnTo>
                  <a:pt x="434" y="246"/>
                </a:lnTo>
                <a:lnTo>
                  <a:pt x="438" y="251"/>
                </a:lnTo>
                <a:lnTo>
                  <a:pt x="438" y="257"/>
                </a:lnTo>
                <a:lnTo>
                  <a:pt x="438" y="263"/>
                </a:lnTo>
                <a:lnTo>
                  <a:pt x="442" y="267"/>
                </a:lnTo>
                <a:lnTo>
                  <a:pt x="445" y="271"/>
                </a:lnTo>
                <a:lnTo>
                  <a:pt x="449" y="271"/>
                </a:lnTo>
                <a:lnTo>
                  <a:pt x="455" y="271"/>
                </a:lnTo>
                <a:lnTo>
                  <a:pt x="465" y="269"/>
                </a:lnTo>
                <a:lnTo>
                  <a:pt x="490" y="274"/>
                </a:lnTo>
                <a:lnTo>
                  <a:pt x="493" y="282"/>
                </a:lnTo>
                <a:lnTo>
                  <a:pt x="493" y="286"/>
                </a:lnTo>
                <a:lnTo>
                  <a:pt x="492" y="294"/>
                </a:lnTo>
                <a:lnTo>
                  <a:pt x="492" y="297"/>
                </a:lnTo>
                <a:lnTo>
                  <a:pt x="482" y="303"/>
                </a:lnTo>
                <a:lnTo>
                  <a:pt x="474" y="309"/>
                </a:lnTo>
                <a:lnTo>
                  <a:pt x="474" y="311"/>
                </a:lnTo>
                <a:lnTo>
                  <a:pt x="474" y="313"/>
                </a:lnTo>
                <a:lnTo>
                  <a:pt x="470" y="317"/>
                </a:lnTo>
                <a:lnTo>
                  <a:pt x="469" y="319"/>
                </a:lnTo>
                <a:lnTo>
                  <a:pt x="467" y="320"/>
                </a:lnTo>
                <a:lnTo>
                  <a:pt x="465" y="322"/>
                </a:lnTo>
                <a:lnTo>
                  <a:pt x="461" y="326"/>
                </a:lnTo>
                <a:lnTo>
                  <a:pt x="459" y="328"/>
                </a:lnTo>
                <a:lnTo>
                  <a:pt x="457" y="330"/>
                </a:lnTo>
                <a:lnTo>
                  <a:pt x="455" y="334"/>
                </a:lnTo>
                <a:lnTo>
                  <a:pt x="451" y="336"/>
                </a:lnTo>
                <a:lnTo>
                  <a:pt x="449" y="338"/>
                </a:lnTo>
                <a:lnTo>
                  <a:pt x="447" y="340"/>
                </a:lnTo>
                <a:lnTo>
                  <a:pt x="445" y="343"/>
                </a:lnTo>
                <a:lnTo>
                  <a:pt x="442" y="345"/>
                </a:lnTo>
                <a:lnTo>
                  <a:pt x="440" y="347"/>
                </a:lnTo>
                <a:lnTo>
                  <a:pt x="428" y="359"/>
                </a:lnTo>
                <a:lnTo>
                  <a:pt x="415" y="372"/>
                </a:lnTo>
                <a:lnTo>
                  <a:pt x="413" y="374"/>
                </a:lnTo>
                <a:lnTo>
                  <a:pt x="411" y="376"/>
                </a:lnTo>
                <a:lnTo>
                  <a:pt x="409" y="384"/>
                </a:lnTo>
                <a:lnTo>
                  <a:pt x="407" y="391"/>
                </a:lnTo>
                <a:lnTo>
                  <a:pt x="403" y="393"/>
                </a:lnTo>
                <a:lnTo>
                  <a:pt x="401" y="395"/>
                </a:lnTo>
                <a:lnTo>
                  <a:pt x="382" y="395"/>
                </a:lnTo>
                <a:lnTo>
                  <a:pt x="363" y="395"/>
                </a:lnTo>
                <a:lnTo>
                  <a:pt x="359" y="393"/>
                </a:lnTo>
                <a:lnTo>
                  <a:pt x="357" y="391"/>
                </a:lnTo>
                <a:lnTo>
                  <a:pt x="350" y="390"/>
                </a:lnTo>
                <a:lnTo>
                  <a:pt x="344" y="386"/>
                </a:lnTo>
                <a:lnTo>
                  <a:pt x="340" y="384"/>
                </a:lnTo>
                <a:lnTo>
                  <a:pt x="338" y="382"/>
                </a:lnTo>
                <a:lnTo>
                  <a:pt x="330" y="378"/>
                </a:lnTo>
                <a:lnTo>
                  <a:pt x="325" y="376"/>
                </a:lnTo>
                <a:lnTo>
                  <a:pt x="321" y="374"/>
                </a:lnTo>
                <a:lnTo>
                  <a:pt x="319" y="372"/>
                </a:lnTo>
                <a:lnTo>
                  <a:pt x="317" y="368"/>
                </a:lnTo>
                <a:lnTo>
                  <a:pt x="315" y="367"/>
                </a:lnTo>
                <a:lnTo>
                  <a:pt x="311" y="365"/>
                </a:lnTo>
                <a:lnTo>
                  <a:pt x="309" y="363"/>
                </a:lnTo>
                <a:lnTo>
                  <a:pt x="307" y="359"/>
                </a:lnTo>
                <a:lnTo>
                  <a:pt x="303" y="357"/>
                </a:lnTo>
                <a:lnTo>
                  <a:pt x="302" y="355"/>
                </a:lnTo>
                <a:lnTo>
                  <a:pt x="300" y="351"/>
                </a:lnTo>
                <a:lnTo>
                  <a:pt x="298" y="349"/>
                </a:lnTo>
                <a:lnTo>
                  <a:pt x="294" y="347"/>
                </a:lnTo>
                <a:lnTo>
                  <a:pt x="292" y="345"/>
                </a:lnTo>
                <a:lnTo>
                  <a:pt x="290" y="343"/>
                </a:lnTo>
                <a:lnTo>
                  <a:pt x="288" y="340"/>
                </a:lnTo>
                <a:lnTo>
                  <a:pt x="284" y="338"/>
                </a:lnTo>
                <a:lnTo>
                  <a:pt x="282" y="336"/>
                </a:lnTo>
                <a:lnTo>
                  <a:pt x="280" y="334"/>
                </a:lnTo>
                <a:lnTo>
                  <a:pt x="277" y="330"/>
                </a:lnTo>
                <a:lnTo>
                  <a:pt x="275" y="328"/>
                </a:lnTo>
                <a:lnTo>
                  <a:pt x="273" y="326"/>
                </a:lnTo>
                <a:lnTo>
                  <a:pt x="271" y="322"/>
                </a:lnTo>
                <a:lnTo>
                  <a:pt x="267" y="320"/>
                </a:lnTo>
                <a:lnTo>
                  <a:pt x="265" y="319"/>
                </a:lnTo>
                <a:lnTo>
                  <a:pt x="261" y="309"/>
                </a:lnTo>
                <a:lnTo>
                  <a:pt x="257" y="299"/>
                </a:lnTo>
                <a:lnTo>
                  <a:pt x="248" y="299"/>
                </a:lnTo>
                <a:lnTo>
                  <a:pt x="240" y="301"/>
                </a:lnTo>
                <a:lnTo>
                  <a:pt x="234" y="305"/>
                </a:lnTo>
                <a:lnTo>
                  <a:pt x="231" y="311"/>
                </a:lnTo>
                <a:lnTo>
                  <a:pt x="227" y="309"/>
                </a:lnTo>
                <a:lnTo>
                  <a:pt x="221" y="307"/>
                </a:lnTo>
                <a:lnTo>
                  <a:pt x="211" y="301"/>
                </a:lnTo>
                <a:lnTo>
                  <a:pt x="202" y="299"/>
                </a:lnTo>
                <a:lnTo>
                  <a:pt x="196" y="299"/>
                </a:lnTo>
                <a:lnTo>
                  <a:pt x="190" y="301"/>
                </a:lnTo>
                <a:lnTo>
                  <a:pt x="186" y="299"/>
                </a:lnTo>
                <a:lnTo>
                  <a:pt x="183" y="299"/>
                </a:lnTo>
                <a:lnTo>
                  <a:pt x="173" y="299"/>
                </a:lnTo>
                <a:lnTo>
                  <a:pt x="163" y="299"/>
                </a:lnTo>
                <a:lnTo>
                  <a:pt x="165" y="278"/>
                </a:lnTo>
                <a:lnTo>
                  <a:pt x="167" y="278"/>
                </a:lnTo>
                <a:lnTo>
                  <a:pt x="167" y="280"/>
                </a:lnTo>
                <a:lnTo>
                  <a:pt x="165" y="282"/>
                </a:lnTo>
                <a:lnTo>
                  <a:pt x="162" y="282"/>
                </a:lnTo>
                <a:lnTo>
                  <a:pt x="154" y="276"/>
                </a:lnTo>
                <a:lnTo>
                  <a:pt x="148" y="271"/>
                </a:lnTo>
                <a:lnTo>
                  <a:pt x="142" y="265"/>
                </a:lnTo>
                <a:lnTo>
                  <a:pt x="135" y="257"/>
                </a:lnTo>
                <a:lnTo>
                  <a:pt x="129" y="251"/>
                </a:lnTo>
                <a:lnTo>
                  <a:pt x="119" y="244"/>
                </a:lnTo>
                <a:lnTo>
                  <a:pt x="108" y="236"/>
                </a:lnTo>
                <a:lnTo>
                  <a:pt x="102" y="232"/>
                </a:lnTo>
                <a:lnTo>
                  <a:pt x="96" y="228"/>
                </a:lnTo>
                <a:lnTo>
                  <a:pt x="89" y="225"/>
                </a:lnTo>
                <a:lnTo>
                  <a:pt x="83" y="223"/>
                </a:lnTo>
                <a:lnTo>
                  <a:pt x="79" y="219"/>
                </a:lnTo>
                <a:lnTo>
                  <a:pt x="77" y="217"/>
                </a:lnTo>
                <a:lnTo>
                  <a:pt x="75" y="215"/>
                </a:lnTo>
                <a:lnTo>
                  <a:pt x="71" y="213"/>
                </a:lnTo>
                <a:lnTo>
                  <a:pt x="69" y="209"/>
                </a:lnTo>
                <a:lnTo>
                  <a:pt x="68" y="207"/>
                </a:lnTo>
                <a:lnTo>
                  <a:pt x="62" y="205"/>
                </a:lnTo>
                <a:lnTo>
                  <a:pt x="58" y="201"/>
                </a:lnTo>
                <a:lnTo>
                  <a:pt x="58" y="198"/>
                </a:lnTo>
                <a:lnTo>
                  <a:pt x="58" y="192"/>
                </a:lnTo>
                <a:lnTo>
                  <a:pt x="56" y="182"/>
                </a:lnTo>
                <a:lnTo>
                  <a:pt x="54" y="173"/>
                </a:lnTo>
                <a:lnTo>
                  <a:pt x="50" y="171"/>
                </a:lnTo>
                <a:lnTo>
                  <a:pt x="48" y="169"/>
                </a:lnTo>
                <a:lnTo>
                  <a:pt x="43" y="169"/>
                </a:lnTo>
                <a:lnTo>
                  <a:pt x="39" y="169"/>
                </a:lnTo>
                <a:lnTo>
                  <a:pt x="35" y="171"/>
                </a:lnTo>
                <a:lnTo>
                  <a:pt x="33" y="173"/>
                </a:lnTo>
                <a:lnTo>
                  <a:pt x="29" y="173"/>
                </a:lnTo>
                <a:lnTo>
                  <a:pt x="23" y="173"/>
                </a:lnTo>
                <a:lnTo>
                  <a:pt x="21" y="171"/>
                </a:lnTo>
                <a:lnTo>
                  <a:pt x="20" y="169"/>
                </a:lnTo>
                <a:lnTo>
                  <a:pt x="20" y="146"/>
                </a:lnTo>
                <a:lnTo>
                  <a:pt x="20" y="125"/>
                </a:lnTo>
                <a:lnTo>
                  <a:pt x="12" y="125"/>
                </a:lnTo>
                <a:lnTo>
                  <a:pt x="4" y="125"/>
                </a:lnTo>
                <a:lnTo>
                  <a:pt x="2" y="123"/>
                </a:lnTo>
                <a:lnTo>
                  <a:pt x="0" y="121"/>
                </a:lnTo>
                <a:lnTo>
                  <a:pt x="0" y="115"/>
                </a:lnTo>
                <a:lnTo>
                  <a:pt x="0" y="111"/>
                </a:lnTo>
                <a:lnTo>
                  <a:pt x="2" y="107"/>
                </a:lnTo>
                <a:lnTo>
                  <a:pt x="4" y="106"/>
                </a:lnTo>
                <a:lnTo>
                  <a:pt x="21" y="98"/>
                </a:lnTo>
                <a:lnTo>
                  <a:pt x="39" y="92"/>
                </a:lnTo>
                <a:lnTo>
                  <a:pt x="41" y="88"/>
                </a:lnTo>
                <a:lnTo>
                  <a:pt x="43" y="86"/>
                </a:lnTo>
                <a:lnTo>
                  <a:pt x="56" y="86"/>
                </a:lnTo>
                <a:lnTo>
                  <a:pt x="68" y="86"/>
                </a:lnTo>
                <a:lnTo>
                  <a:pt x="68" y="69"/>
                </a:lnTo>
                <a:lnTo>
                  <a:pt x="68" y="52"/>
                </a:lnTo>
                <a:lnTo>
                  <a:pt x="69" y="50"/>
                </a:lnTo>
                <a:lnTo>
                  <a:pt x="71" y="48"/>
                </a:lnTo>
                <a:lnTo>
                  <a:pt x="75" y="46"/>
                </a:lnTo>
                <a:lnTo>
                  <a:pt x="77" y="42"/>
                </a:lnTo>
                <a:lnTo>
                  <a:pt x="79" y="40"/>
                </a:lnTo>
                <a:lnTo>
                  <a:pt x="83" y="38"/>
                </a:lnTo>
                <a:lnTo>
                  <a:pt x="85" y="36"/>
                </a:lnTo>
                <a:lnTo>
                  <a:pt x="87" y="33"/>
                </a:lnTo>
                <a:lnTo>
                  <a:pt x="89" y="31"/>
                </a:lnTo>
                <a:lnTo>
                  <a:pt x="92" y="29"/>
                </a:lnTo>
                <a:lnTo>
                  <a:pt x="94" y="25"/>
                </a:lnTo>
                <a:lnTo>
                  <a:pt x="96" y="23"/>
                </a:lnTo>
                <a:lnTo>
                  <a:pt x="98" y="21"/>
                </a:lnTo>
                <a:lnTo>
                  <a:pt x="102" y="19"/>
                </a:lnTo>
                <a:lnTo>
                  <a:pt x="108" y="13"/>
                </a:lnTo>
                <a:lnTo>
                  <a:pt x="115" y="10"/>
                </a:lnTo>
                <a:lnTo>
                  <a:pt x="121" y="10"/>
                </a:lnTo>
                <a:lnTo>
                  <a:pt x="125" y="10"/>
                </a:lnTo>
                <a:lnTo>
                  <a:pt x="125" y="13"/>
                </a:lnTo>
                <a:lnTo>
                  <a:pt x="125" y="19"/>
                </a:lnTo>
                <a:lnTo>
                  <a:pt x="144" y="19"/>
                </a:lnTo>
                <a:lnTo>
                  <a:pt x="163" y="19"/>
                </a:lnTo>
                <a:lnTo>
                  <a:pt x="163" y="13"/>
                </a:lnTo>
                <a:lnTo>
                  <a:pt x="163" y="10"/>
                </a:lnTo>
                <a:lnTo>
                  <a:pt x="169" y="4"/>
                </a:lnTo>
                <a:lnTo>
                  <a:pt x="175" y="0"/>
                </a:lnTo>
                <a:lnTo>
                  <a:pt x="186" y="0"/>
                </a:lnTo>
                <a:lnTo>
                  <a:pt x="198" y="0"/>
                </a:lnTo>
                <a:lnTo>
                  <a:pt x="200" y="2"/>
                </a:lnTo>
                <a:lnTo>
                  <a:pt x="204" y="4"/>
                </a:lnTo>
                <a:lnTo>
                  <a:pt x="206" y="6"/>
                </a:lnTo>
                <a:lnTo>
                  <a:pt x="208" y="10"/>
                </a:lnTo>
                <a:lnTo>
                  <a:pt x="209" y="12"/>
                </a:lnTo>
                <a:lnTo>
                  <a:pt x="213" y="13"/>
                </a:lnTo>
                <a:lnTo>
                  <a:pt x="217" y="29"/>
                </a:lnTo>
                <a:lnTo>
                  <a:pt x="223" y="42"/>
                </a:lnTo>
                <a:lnTo>
                  <a:pt x="219" y="46"/>
                </a:lnTo>
                <a:lnTo>
                  <a:pt x="217" y="48"/>
                </a:lnTo>
                <a:lnTo>
                  <a:pt x="215" y="56"/>
                </a:lnTo>
                <a:lnTo>
                  <a:pt x="213" y="61"/>
                </a:lnTo>
                <a:lnTo>
                  <a:pt x="209" y="65"/>
                </a:lnTo>
                <a:lnTo>
                  <a:pt x="208" y="67"/>
                </a:lnTo>
                <a:lnTo>
                  <a:pt x="208" y="86"/>
                </a:lnTo>
                <a:lnTo>
                  <a:pt x="208" y="106"/>
                </a:lnTo>
                <a:lnTo>
                  <a:pt x="209" y="107"/>
                </a:lnTo>
                <a:lnTo>
                  <a:pt x="213" y="111"/>
                </a:lnTo>
                <a:lnTo>
                  <a:pt x="215" y="113"/>
                </a:lnTo>
                <a:lnTo>
                  <a:pt x="217" y="115"/>
                </a:lnTo>
                <a:lnTo>
                  <a:pt x="219" y="117"/>
                </a:lnTo>
                <a:lnTo>
                  <a:pt x="223" y="121"/>
                </a:lnTo>
                <a:lnTo>
                  <a:pt x="225" y="123"/>
                </a:lnTo>
                <a:lnTo>
                  <a:pt x="227" y="125"/>
                </a:lnTo>
                <a:lnTo>
                  <a:pt x="229" y="127"/>
                </a:lnTo>
                <a:lnTo>
                  <a:pt x="233" y="131"/>
                </a:lnTo>
                <a:lnTo>
                  <a:pt x="234" y="132"/>
                </a:lnTo>
                <a:lnTo>
                  <a:pt x="236" y="134"/>
                </a:lnTo>
                <a:lnTo>
                  <a:pt x="238" y="136"/>
                </a:lnTo>
                <a:lnTo>
                  <a:pt x="242" y="140"/>
                </a:lnTo>
                <a:lnTo>
                  <a:pt x="242" y="146"/>
                </a:lnTo>
                <a:lnTo>
                  <a:pt x="242" y="154"/>
                </a:lnTo>
                <a:lnTo>
                  <a:pt x="254" y="159"/>
                </a:lnTo>
                <a:lnTo>
                  <a:pt x="265" y="163"/>
                </a:lnTo>
                <a:lnTo>
                  <a:pt x="267" y="165"/>
                </a:lnTo>
                <a:lnTo>
                  <a:pt x="271" y="169"/>
                </a:lnTo>
                <a:lnTo>
                  <a:pt x="273" y="171"/>
                </a:lnTo>
                <a:lnTo>
                  <a:pt x="275" y="173"/>
                </a:lnTo>
                <a:lnTo>
                  <a:pt x="277" y="177"/>
                </a:lnTo>
                <a:lnTo>
                  <a:pt x="280" y="178"/>
                </a:lnTo>
                <a:lnTo>
                  <a:pt x="292" y="180"/>
                </a:lnTo>
                <a:lnTo>
                  <a:pt x="303" y="184"/>
                </a:lnTo>
                <a:lnTo>
                  <a:pt x="307" y="186"/>
                </a:lnTo>
                <a:lnTo>
                  <a:pt x="309" y="188"/>
                </a:lnTo>
                <a:lnTo>
                  <a:pt x="311" y="190"/>
                </a:lnTo>
                <a:lnTo>
                  <a:pt x="315" y="192"/>
                </a:lnTo>
                <a:lnTo>
                  <a:pt x="317" y="196"/>
                </a:lnTo>
                <a:lnTo>
                  <a:pt x="319" y="198"/>
                </a:lnTo>
                <a:lnTo>
                  <a:pt x="327" y="200"/>
                </a:lnTo>
                <a:lnTo>
                  <a:pt x="334" y="201"/>
                </a:lnTo>
                <a:lnTo>
                  <a:pt x="336" y="205"/>
                </a:lnTo>
                <a:lnTo>
                  <a:pt x="338" y="207"/>
                </a:lnTo>
                <a:lnTo>
                  <a:pt x="340" y="209"/>
                </a:lnTo>
                <a:lnTo>
                  <a:pt x="344" y="213"/>
                </a:lnTo>
                <a:lnTo>
                  <a:pt x="346" y="215"/>
                </a:lnTo>
                <a:lnTo>
                  <a:pt x="348" y="217"/>
                </a:lnTo>
                <a:lnTo>
                  <a:pt x="351" y="221"/>
                </a:lnTo>
                <a:lnTo>
                  <a:pt x="355" y="223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3" name="Freeform 63"/>
          <p:cNvSpPr>
            <a:spLocks/>
          </p:cNvSpPr>
          <p:nvPr/>
        </p:nvSpPr>
        <p:spPr bwMode="auto">
          <a:xfrm>
            <a:off x="1758950" y="3238500"/>
            <a:ext cx="15875" cy="11113"/>
          </a:xfrm>
          <a:custGeom>
            <a:avLst/>
            <a:gdLst>
              <a:gd name="T0" fmla="*/ 0 w 10"/>
              <a:gd name="T1" fmla="*/ 2147483647 h 10"/>
              <a:gd name="T2" fmla="*/ 2147483647 w 10"/>
              <a:gd name="T3" fmla="*/ 2147483647 h 10"/>
              <a:gd name="T4" fmla="*/ 2147483647 w 10"/>
              <a:gd name="T5" fmla="*/ 0 h 10"/>
              <a:gd name="T6" fmla="*/ 2147483647 w 10"/>
              <a:gd name="T7" fmla="*/ 2147483647 h 10"/>
              <a:gd name="T8" fmla="*/ 2147483647 w 10"/>
              <a:gd name="T9" fmla="*/ 2147483647 h 10"/>
              <a:gd name="T10" fmla="*/ 2147483647 w 10"/>
              <a:gd name="T11" fmla="*/ 2147483647 h 10"/>
              <a:gd name="T12" fmla="*/ 2147483647 w 10"/>
              <a:gd name="T13" fmla="*/ 2147483647 h 10"/>
              <a:gd name="T14" fmla="*/ 2147483647 w 10"/>
              <a:gd name="T15" fmla="*/ 2147483647 h 10"/>
              <a:gd name="T16" fmla="*/ 0 w 10"/>
              <a:gd name="T17" fmla="*/ 2147483647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"/>
              <a:gd name="T28" fmla="*/ 0 h 10"/>
              <a:gd name="T29" fmla="*/ 10 w 10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" h="10">
                <a:moveTo>
                  <a:pt x="0" y="10"/>
                </a:moveTo>
                <a:lnTo>
                  <a:pt x="4" y="6"/>
                </a:lnTo>
                <a:lnTo>
                  <a:pt x="6" y="0"/>
                </a:lnTo>
                <a:lnTo>
                  <a:pt x="8" y="2"/>
                </a:lnTo>
                <a:lnTo>
                  <a:pt x="10" y="6"/>
                </a:lnTo>
                <a:lnTo>
                  <a:pt x="10" y="8"/>
                </a:lnTo>
                <a:lnTo>
                  <a:pt x="10" y="10"/>
                </a:lnTo>
                <a:lnTo>
                  <a:pt x="6" y="10"/>
                </a:lnTo>
                <a:lnTo>
                  <a:pt x="0" y="10"/>
                </a:lnTo>
                <a:close/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4" name="Freeform 64"/>
          <p:cNvSpPr>
            <a:spLocks/>
          </p:cNvSpPr>
          <p:nvPr/>
        </p:nvSpPr>
        <p:spPr bwMode="auto">
          <a:xfrm>
            <a:off x="1758950" y="3238500"/>
            <a:ext cx="15875" cy="11113"/>
          </a:xfrm>
          <a:custGeom>
            <a:avLst/>
            <a:gdLst>
              <a:gd name="T0" fmla="*/ 0 w 10"/>
              <a:gd name="T1" fmla="*/ 2147483647 h 10"/>
              <a:gd name="T2" fmla="*/ 2147483647 w 10"/>
              <a:gd name="T3" fmla="*/ 2147483647 h 10"/>
              <a:gd name="T4" fmla="*/ 2147483647 w 10"/>
              <a:gd name="T5" fmla="*/ 0 h 10"/>
              <a:gd name="T6" fmla="*/ 2147483647 w 10"/>
              <a:gd name="T7" fmla="*/ 2147483647 h 10"/>
              <a:gd name="T8" fmla="*/ 2147483647 w 10"/>
              <a:gd name="T9" fmla="*/ 2147483647 h 10"/>
              <a:gd name="T10" fmla="*/ 2147483647 w 10"/>
              <a:gd name="T11" fmla="*/ 2147483647 h 10"/>
              <a:gd name="T12" fmla="*/ 2147483647 w 10"/>
              <a:gd name="T13" fmla="*/ 2147483647 h 10"/>
              <a:gd name="T14" fmla="*/ 2147483647 w 10"/>
              <a:gd name="T15" fmla="*/ 2147483647 h 10"/>
              <a:gd name="T16" fmla="*/ 0 w 10"/>
              <a:gd name="T17" fmla="*/ 2147483647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"/>
              <a:gd name="T28" fmla="*/ 0 h 10"/>
              <a:gd name="T29" fmla="*/ 10 w 10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" h="10">
                <a:moveTo>
                  <a:pt x="0" y="10"/>
                </a:moveTo>
                <a:lnTo>
                  <a:pt x="4" y="6"/>
                </a:lnTo>
                <a:lnTo>
                  <a:pt x="6" y="0"/>
                </a:lnTo>
                <a:lnTo>
                  <a:pt x="8" y="2"/>
                </a:lnTo>
                <a:lnTo>
                  <a:pt x="10" y="6"/>
                </a:lnTo>
                <a:lnTo>
                  <a:pt x="10" y="8"/>
                </a:lnTo>
                <a:lnTo>
                  <a:pt x="10" y="10"/>
                </a:lnTo>
                <a:lnTo>
                  <a:pt x="6" y="10"/>
                </a:lnTo>
                <a:lnTo>
                  <a:pt x="0" y="1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5" name="Freeform 65"/>
          <p:cNvSpPr>
            <a:spLocks/>
          </p:cNvSpPr>
          <p:nvPr/>
        </p:nvSpPr>
        <p:spPr bwMode="auto">
          <a:xfrm>
            <a:off x="1035050" y="3332163"/>
            <a:ext cx="166688" cy="193675"/>
          </a:xfrm>
          <a:custGeom>
            <a:avLst/>
            <a:gdLst>
              <a:gd name="T0" fmla="*/ 2147483647 w 117"/>
              <a:gd name="T1" fmla="*/ 2147483647 h 163"/>
              <a:gd name="T2" fmla="*/ 2147483647 w 117"/>
              <a:gd name="T3" fmla="*/ 2147483647 h 163"/>
              <a:gd name="T4" fmla="*/ 2147483647 w 117"/>
              <a:gd name="T5" fmla="*/ 2147483647 h 163"/>
              <a:gd name="T6" fmla="*/ 2147483647 w 117"/>
              <a:gd name="T7" fmla="*/ 2147483647 h 163"/>
              <a:gd name="T8" fmla="*/ 2147483647 w 117"/>
              <a:gd name="T9" fmla="*/ 2147483647 h 163"/>
              <a:gd name="T10" fmla="*/ 2147483647 w 117"/>
              <a:gd name="T11" fmla="*/ 2147483647 h 163"/>
              <a:gd name="T12" fmla="*/ 2147483647 w 117"/>
              <a:gd name="T13" fmla="*/ 2147483647 h 163"/>
              <a:gd name="T14" fmla="*/ 2147483647 w 117"/>
              <a:gd name="T15" fmla="*/ 2147483647 h 163"/>
              <a:gd name="T16" fmla="*/ 2147483647 w 117"/>
              <a:gd name="T17" fmla="*/ 2147483647 h 163"/>
              <a:gd name="T18" fmla="*/ 2147483647 w 117"/>
              <a:gd name="T19" fmla="*/ 2147483647 h 163"/>
              <a:gd name="T20" fmla="*/ 2147483647 w 117"/>
              <a:gd name="T21" fmla="*/ 2147483647 h 163"/>
              <a:gd name="T22" fmla="*/ 0 w 117"/>
              <a:gd name="T23" fmla="*/ 2147483647 h 163"/>
              <a:gd name="T24" fmla="*/ 2147483647 w 117"/>
              <a:gd name="T25" fmla="*/ 2147483647 h 163"/>
              <a:gd name="T26" fmla="*/ 2147483647 w 117"/>
              <a:gd name="T27" fmla="*/ 2147483647 h 163"/>
              <a:gd name="T28" fmla="*/ 2147483647 w 117"/>
              <a:gd name="T29" fmla="*/ 2147483647 h 163"/>
              <a:gd name="T30" fmla="*/ 2147483647 w 117"/>
              <a:gd name="T31" fmla="*/ 2147483647 h 163"/>
              <a:gd name="T32" fmla="*/ 2147483647 w 117"/>
              <a:gd name="T33" fmla="*/ 2147483647 h 163"/>
              <a:gd name="T34" fmla="*/ 2147483647 w 117"/>
              <a:gd name="T35" fmla="*/ 2147483647 h 163"/>
              <a:gd name="T36" fmla="*/ 2147483647 w 117"/>
              <a:gd name="T37" fmla="*/ 2147483647 h 163"/>
              <a:gd name="T38" fmla="*/ 2147483647 w 117"/>
              <a:gd name="T39" fmla="*/ 2147483647 h 163"/>
              <a:gd name="T40" fmla="*/ 2147483647 w 117"/>
              <a:gd name="T41" fmla="*/ 2147483647 h 163"/>
              <a:gd name="T42" fmla="*/ 2147483647 w 117"/>
              <a:gd name="T43" fmla="*/ 2147483647 h 163"/>
              <a:gd name="T44" fmla="*/ 2147483647 w 117"/>
              <a:gd name="T45" fmla="*/ 2147483647 h 163"/>
              <a:gd name="T46" fmla="*/ 2147483647 w 117"/>
              <a:gd name="T47" fmla="*/ 2147483647 h 163"/>
              <a:gd name="T48" fmla="*/ 2147483647 w 117"/>
              <a:gd name="T49" fmla="*/ 2147483647 h 163"/>
              <a:gd name="T50" fmla="*/ 2147483647 w 117"/>
              <a:gd name="T51" fmla="*/ 2147483647 h 163"/>
              <a:gd name="T52" fmla="*/ 2147483647 w 117"/>
              <a:gd name="T53" fmla="*/ 2147483647 h 163"/>
              <a:gd name="T54" fmla="*/ 2147483647 w 117"/>
              <a:gd name="T55" fmla="*/ 2147483647 h 163"/>
              <a:gd name="T56" fmla="*/ 2147483647 w 117"/>
              <a:gd name="T57" fmla="*/ 2147483647 h 163"/>
              <a:gd name="T58" fmla="*/ 2147483647 w 117"/>
              <a:gd name="T59" fmla="*/ 2147483647 h 163"/>
              <a:gd name="T60" fmla="*/ 2147483647 w 117"/>
              <a:gd name="T61" fmla="*/ 2147483647 h 163"/>
              <a:gd name="T62" fmla="*/ 2147483647 w 117"/>
              <a:gd name="T63" fmla="*/ 2147483647 h 163"/>
              <a:gd name="T64" fmla="*/ 2147483647 w 117"/>
              <a:gd name="T65" fmla="*/ 2147483647 h 163"/>
              <a:gd name="T66" fmla="*/ 2147483647 w 117"/>
              <a:gd name="T67" fmla="*/ 2147483647 h 163"/>
              <a:gd name="T68" fmla="*/ 2147483647 w 117"/>
              <a:gd name="T69" fmla="*/ 2147483647 h 163"/>
              <a:gd name="T70" fmla="*/ 2147483647 w 117"/>
              <a:gd name="T71" fmla="*/ 2147483647 h 163"/>
              <a:gd name="T72" fmla="*/ 2147483647 w 117"/>
              <a:gd name="T73" fmla="*/ 2147483647 h 163"/>
              <a:gd name="T74" fmla="*/ 2147483647 w 117"/>
              <a:gd name="T75" fmla="*/ 2147483647 h 16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17"/>
              <a:gd name="T115" fmla="*/ 0 h 163"/>
              <a:gd name="T116" fmla="*/ 117 w 117"/>
              <a:gd name="T117" fmla="*/ 163 h 16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17" h="163">
                <a:moveTo>
                  <a:pt x="63" y="163"/>
                </a:moveTo>
                <a:lnTo>
                  <a:pt x="59" y="161"/>
                </a:lnTo>
                <a:lnTo>
                  <a:pt x="58" y="159"/>
                </a:lnTo>
                <a:lnTo>
                  <a:pt x="56" y="155"/>
                </a:lnTo>
                <a:lnTo>
                  <a:pt x="54" y="153"/>
                </a:lnTo>
                <a:lnTo>
                  <a:pt x="52" y="151"/>
                </a:lnTo>
                <a:lnTo>
                  <a:pt x="48" y="149"/>
                </a:lnTo>
                <a:lnTo>
                  <a:pt x="46" y="132"/>
                </a:lnTo>
                <a:lnTo>
                  <a:pt x="44" y="115"/>
                </a:lnTo>
                <a:lnTo>
                  <a:pt x="42" y="113"/>
                </a:lnTo>
                <a:lnTo>
                  <a:pt x="38" y="111"/>
                </a:lnTo>
                <a:lnTo>
                  <a:pt x="36" y="103"/>
                </a:lnTo>
                <a:lnTo>
                  <a:pt x="35" y="96"/>
                </a:lnTo>
                <a:lnTo>
                  <a:pt x="31" y="94"/>
                </a:lnTo>
                <a:lnTo>
                  <a:pt x="29" y="90"/>
                </a:lnTo>
                <a:lnTo>
                  <a:pt x="21" y="88"/>
                </a:lnTo>
                <a:lnTo>
                  <a:pt x="15" y="86"/>
                </a:lnTo>
                <a:lnTo>
                  <a:pt x="11" y="84"/>
                </a:lnTo>
                <a:lnTo>
                  <a:pt x="10" y="80"/>
                </a:lnTo>
                <a:lnTo>
                  <a:pt x="8" y="69"/>
                </a:lnTo>
                <a:lnTo>
                  <a:pt x="6" y="57"/>
                </a:lnTo>
                <a:lnTo>
                  <a:pt x="2" y="55"/>
                </a:lnTo>
                <a:lnTo>
                  <a:pt x="0" y="52"/>
                </a:lnTo>
                <a:lnTo>
                  <a:pt x="0" y="42"/>
                </a:lnTo>
                <a:lnTo>
                  <a:pt x="0" y="32"/>
                </a:lnTo>
                <a:lnTo>
                  <a:pt x="2" y="30"/>
                </a:lnTo>
                <a:lnTo>
                  <a:pt x="6" y="29"/>
                </a:lnTo>
                <a:lnTo>
                  <a:pt x="8" y="25"/>
                </a:lnTo>
                <a:lnTo>
                  <a:pt x="10" y="23"/>
                </a:lnTo>
                <a:lnTo>
                  <a:pt x="11" y="21"/>
                </a:lnTo>
                <a:lnTo>
                  <a:pt x="15" y="19"/>
                </a:lnTo>
                <a:lnTo>
                  <a:pt x="21" y="15"/>
                </a:lnTo>
                <a:lnTo>
                  <a:pt x="29" y="13"/>
                </a:lnTo>
                <a:lnTo>
                  <a:pt x="31" y="11"/>
                </a:lnTo>
                <a:lnTo>
                  <a:pt x="35" y="9"/>
                </a:lnTo>
                <a:lnTo>
                  <a:pt x="36" y="6"/>
                </a:lnTo>
                <a:lnTo>
                  <a:pt x="38" y="4"/>
                </a:lnTo>
                <a:lnTo>
                  <a:pt x="42" y="2"/>
                </a:lnTo>
                <a:lnTo>
                  <a:pt x="44" y="0"/>
                </a:lnTo>
                <a:lnTo>
                  <a:pt x="46" y="2"/>
                </a:lnTo>
                <a:lnTo>
                  <a:pt x="48" y="4"/>
                </a:lnTo>
                <a:lnTo>
                  <a:pt x="50" y="7"/>
                </a:lnTo>
                <a:lnTo>
                  <a:pt x="54" y="7"/>
                </a:lnTo>
                <a:lnTo>
                  <a:pt x="65" y="9"/>
                </a:lnTo>
                <a:lnTo>
                  <a:pt x="86" y="9"/>
                </a:lnTo>
                <a:lnTo>
                  <a:pt x="90" y="11"/>
                </a:lnTo>
                <a:lnTo>
                  <a:pt x="94" y="15"/>
                </a:lnTo>
                <a:lnTo>
                  <a:pt x="92" y="19"/>
                </a:lnTo>
                <a:lnTo>
                  <a:pt x="90" y="23"/>
                </a:lnTo>
                <a:lnTo>
                  <a:pt x="90" y="27"/>
                </a:lnTo>
                <a:lnTo>
                  <a:pt x="92" y="29"/>
                </a:lnTo>
                <a:lnTo>
                  <a:pt x="94" y="30"/>
                </a:lnTo>
                <a:lnTo>
                  <a:pt x="98" y="32"/>
                </a:lnTo>
                <a:lnTo>
                  <a:pt x="100" y="40"/>
                </a:lnTo>
                <a:lnTo>
                  <a:pt x="102" y="48"/>
                </a:lnTo>
                <a:lnTo>
                  <a:pt x="104" y="50"/>
                </a:lnTo>
                <a:lnTo>
                  <a:pt x="107" y="52"/>
                </a:lnTo>
                <a:lnTo>
                  <a:pt x="109" y="65"/>
                </a:lnTo>
                <a:lnTo>
                  <a:pt x="111" y="77"/>
                </a:lnTo>
                <a:lnTo>
                  <a:pt x="113" y="78"/>
                </a:lnTo>
                <a:lnTo>
                  <a:pt x="117" y="80"/>
                </a:lnTo>
                <a:lnTo>
                  <a:pt x="117" y="96"/>
                </a:lnTo>
                <a:lnTo>
                  <a:pt x="117" y="111"/>
                </a:lnTo>
                <a:lnTo>
                  <a:pt x="113" y="113"/>
                </a:lnTo>
                <a:lnTo>
                  <a:pt x="111" y="115"/>
                </a:lnTo>
                <a:lnTo>
                  <a:pt x="109" y="123"/>
                </a:lnTo>
                <a:lnTo>
                  <a:pt x="107" y="128"/>
                </a:lnTo>
                <a:lnTo>
                  <a:pt x="104" y="132"/>
                </a:lnTo>
                <a:lnTo>
                  <a:pt x="102" y="134"/>
                </a:lnTo>
                <a:lnTo>
                  <a:pt x="100" y="142"/>
                </a:lnTo>
                <a:lnTo>
                  <a:pt x="98" y="149"/>
                </a:lnTo>
                <a:lnTo>
                  <a:pt x="94" y="151"/>
                </a:lnTo>
                <a:lnTo>
                  <a:pt x="92" y="153"/>
                </a:lnTo>
                <a:lnTo>
                  <a:pt x="81" y="155"/>
                </a:lnTo>
                <a:lnTo>
                  <a:pt x="67" y="159"/>
                </a:lnTo>
                <a:lnTo>
                  <a:pt x="65" y="161"/>
                </a:lnTo>
                <a:lnTo>
                  <a:pt x="63" y="16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6" name="Freeform 66"/>
          <p:cNvSpPr>
            <a:spLocks/>
          </p:cNvSpPr>
          <p:nvPr/>
        </p:nvSpPr>
        <p:spPr bwMode="auto">
          <a:xfrm>
            <a:off x="1063625" y="3194050"/>
            <a:ext cx="261938" cy="142875"/>
          </a:xfrm>
          <a:custGeom>
            <a:avLst/>
            <a:gdLst>
              <a:gd name="T0" fmla="*/ 2147483647 w 186"/>
              <a:gd name="T1" fmla="*/ 2147483647 h 121"/>
              <a:gd name="T2" fmla="*/ 2147483647 w 186"/>
              <a:gd name="T3" fmla="*/ 2147483647 h 121"/>
              <a:gd name="T4" fmla="*/ 2147483647 w 186"/>
              <a:gd name="T5" fmla="*/ 2147483647 h 121"/>
              <a:gd name="T6" fmla="*/ 2147483647 w 186"/>
              <a:gd name="T7" fmla="*/ 2147483647 h 121"/>
              <a:gd name="T8" fmla="*/ 2147483647 w 186"/>
              <a:gd name="T9" fmla="*/ 2147483647 h 121"/>
              <a:gd name="T10" fmla="*/ 2147483647 w 186"/>
              <a:gd name="T11" fmla="*/ 2147483647 h 121"/>
              <a:gd name="T12" fmla="*/ 2147483647 w 186"/>
              <a:gd name="T13" fmla="*/ 2147483647 h 121"/>
              <a:gd name="T14" fmla="*/ 2147483647 w 186"/>
              <a:gd name="T15" fmla="*/ 2147483647 h 121"/>
              <a:gd name="T16" fmla="*/ 2147483647 w 186"/>
              <a:gd name="T17" fmla="*/ 2147483647 h 121"/>
              <a:gd name="T18" fmla="*/ 2147483647 w 186"/>
              <a:gd name="T19" fmla="*/ 2147483647 h 121"/>
              <a:gd name="T20" fmla="*/ 2147483647 w 186"/>
              <a:gd name="T21" fmla="*/ 2147483647 h 121"/>
              <a:gd name="T22" fmla="*/ 2147483647 w 186"/>
              <a:gd name="T23" fmla="*/ 2147483647 h 121"/>
              <a:gd name="T24" fmla="*/ 2147483647 w 186"/>
              <a:gd name="T25" fmla="*/ 2147483647 h 121"/>
              <a:gd name="T26" fmla="*/ 2147483647 w 186"/>
              <a:gd name="T27" fmla="*/ 2147483647 h 121"/>
              <a:gd name="T28" fmla="*/ 2147483647 w 186"/>
              <a:gd name="T29" fmla="*/ 2147483647 h 121"/>
              <a:gd name="T30" fmla="*/ 2147483647 w 186"/>
              <a:gd name="T31" fmla="*/ 2147483647 h 121"/>
              <a:gd name="T32" fmla="*/ 2147483647 w 186"/>
              <a:gd name="T33" fmla="*/ 2147483647 h 121"/>
              <a:gd name="T34" fmla="*/ 2147483647 w 186"/>
              <a:gd name="T35" fmla="*/ 2147483647 h 121"/>
              <a:gd name="T36" fmla="*/ 2147483647 w 186"/>
              <a:gd name="T37" fmla="*/ 2147483647 h 121"/>
              <a:gd name="T38" fmla="*/ 2147483647 w 186"/>
              <a:gd name="T39" fmla="*/ 2147483647 h 121"/>
              <a:gd name="T40" fmla="*/ 2147483647 w 186"/>
              <a:gd name="T41" fmla="*/ 2147483647 h 121"/>
              <a:gd name="T42" fmla="*/ 2147483647 w 186"/>
              <a:gd name="T43" fmla="*/ 0 h 121"/>
              <a:gd name="T44" fmla="*/ 2147483647 w 186"/>
              <a:gd name="T45" fmla="*/ 2147483647 h 121"/>
              <a:gd name="T46" fmla="*/ 2147483647 w 186"/>
              <a:gd name="T47" fmla="*/ 2147483647 h 121"/>
              <a:gd name="T48" fmla="*/ 2147483647 w 186"/>
              <a:gd name="T49" fmla="*/ 2147483647 h 121"/>
              <a:gd name="T50" fmla="*/ 2147483647 w 186"/>
              <a:gd name="T51" fmla="*/ 2147483647 h 121"/>
              <a:gd name="T52" fmla="*/ 2147483647 w 186"/>
              <a:gd name="T53" fmla="*/ 2147483647 h 121"/>
              <a:gd name="T54" fmla="*/ 2147483647 w 186"/>
              <a:gd name="T55" fmla="*/ 2147483647 h 121"/>
              <a:gd name="T56" fmla="*/ 2147483647 w 186"/>
              <a:gd name="T57" fmla="*/ 2147483647 h 121"/>
              <a:gd name="T58" fmla="*/ 2147483647 w 186"/>
              <a:gd name="T59" fmla="*/ 2147483647 h 121"/>
              <a:gd name="T60" fmla="*/ 2147483647 w 186"/>
              <a:gd name="T61" fmla="*/ 2147483647 h 121"/>
              <a:gd name="T62" fmla="*/ 2147483647 w 186"/>
              <a:gd name="T63" fmla="*/ 2147483647 h 121"/>
              <a:gd name="T64" fmla="*/ 2147483647 w 186"/>
              <a:gd name="T65" fmla="*/ 2147483647 h 121"/>
              <a:gd name="T66" fmla="*/ 2147483647 w 186"/>
              <a:gd name="T67" fmla="*/ 2147483647 h 121"/>
              <a:gd name="T68" fmla="*/ 2147483647 w 186"/>
              <a:gd name="T69" fmla="*/ 2147483647 h 121"/>
              <a:gd name="T70" fmla="*/ 2147483647 w 186"/>
              <a:gd name="T71" fmla="*/ 2147483647 h 121"/>
              <a:gd name="T72" fmla="*/ 2147483647 w 186"/>
              <a:gd name="T73" fmla="*/ 2147483647 h 121"/>
              <a:gd name="T74" fmla="*/ 2147483647 w 186"/>
              <a:gd name="T75" fmla="*/ 2147483647 h 121"/>
              <a:gd name="T76" fmla="*/ 2147483647 w 186"/>
              <a:gd name="T77" fmla="*/ 2147483647 h 121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86"/>
              <a:gd name="T118" fmla="*/ 0 h 121"/>
              <a:gd name="T119" fmla="*/ 186 w 186"/>
              <a:gd name="T120" fmla="*/ 121 h 121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86" h="121">
                <a:moveTo>
                  <a:pt x="184" y="57"/>
                </a:moveTo>
                <a:lnTo>
                  <a:pt x="184" y="75"/>
                </a:lnTo>
                <a:lnTo>
                  <a:pt x="184" y="92"/>
                </a:lnTo>
                <a:lnTo>
                  <a:pt x="182" y="94"/>
                </a:lnTo>
                <a:lnTo>
                  <a:pt x="179" y="96"/>
                </a:lnTo>
                <a:lnTo>
                  <a:pt x="159" y="98"/>
                </a:lnTo>
                <a:lnTo>
                  <a:pt x="138" y="100"/>
                </a:lnTo>
                <a:lnTo>
                  <a:pt x="117" y="100"/>
                </a:lnTo>
                <a:lnTo>
                  <a:pt x="98" y="101"/>
                </a:lnTo>
                <a:lnTo>
                  <a:pt x="94" y="103"/>
                </a:lnTo>
                <a:lnTo>
                  <a:pt x="92" y="107"/>
                </a:lnTo>
                <a:lnTo>
                  <a:pt x="90" y="109"/>
                </a:lnTo>
                <a:lnTo>
                  <a:pt x="88" y="111"/>
                </a:lnTo>
                <a:lnTo>
                  <a:pt x="85" y="113"/>
                </a:lnTo>
                <a:lnTo>
                  <a:pt x="83" y="117"/>
                </a:lnTo>
                <a:lnTo>
                  <a:pt x="81" y="119"/>
                </a:lnTo>
                <a:lnTo>
                  <a:pt x="79" y="121"/>
                </a:lnTo>
                <a:lnTo>
                  <a:pt x="56" y="119"/>
                </a:lnTo>
                <a:lnTo>
                  <a:pt x="35" y="117"/>
                </a:lnTo>
                <a:lnTo>
                  <a:pt x="33" y="113"/>
                </a:lnTo>
                <a:lnTo>
                  <a:pt x="29" y="111"/>
                </a:lnTo>
                <a:lnTo>
                  <a:pt x="25" y="92"/>
                </a:lnTo>
                <a:lnTo>
                  <a:pt x="19" y="73"/>
                </a:lnTo>
                <a:lnTo>
                  <a:pt x="23" y="71"/>
                </a:lnTo>
                <a:lnTo>
                  <a:pt x="25" y="67"/>
                </a:lnTo>
                <a:lnTo>
                  <a:pt x="25" y="57"/>
                </a:lnTo>
                <a:lnTo>
                  <a:pt x="25" y="48"/>
                </a:lnTo>
                <a:lnTo>
                  <a:pt x="23" y="46"/>
                </a:lnTo>
                <a:lnTo>
                  <a:pt x="19" y="44"/>
                </a:lnTo>
                <a:lnTo>
                  <a:pt x="17" y="40"/>
                </a:lnTo>
                <a:lnTo>
                  <a:pt x="16" y="38"/>
                </a:lnTo>
                <a:lnTo>
                  <a:pt x="12" y="36"/>
                </a:lnTo>
                <a:lnTo>
                  <a:pt x="10" y="34"/>
                </a:lnTo>
                <a:lnTo>
                  <a:pt x="8" y="27"/>
                </a:lnTo>
                <a:lnTo>
                  <a:pt x="6" y="19"/>
                </a:lnTo>
                <a:lnTo>
                  <a:pt x="2" y="17"/>
                </a:lnTo>
                <a:lnTo>
                  <a:pt x="0" y="13"/>
                </a:lnTo>
                <a:lnTo>
                  <a:pt x="2" y="11"/>
                </a:lnTo>
                <a:lnTo>
                  <a:pt x="6" y="9"/>
                </a:lnTo>
                <a:lnTo>
                  <a:pt x="17" y="7"/>
                </a:lnTo>
                <a:lnTo>
                  <a:pt x="29" y="5"/>
                </a:lnTo>
                <a:lnTo>
                  <a:pt x="33" y="2"/>
                </a:lnTo>
                <a:lnTo>
                  <a:pt x="35" y="0"/>
                </a:lnTo>
                <a:lnTo>
                  <a:pt x="44" y="0"/>
                </a:lnTo>
                <a:lnTo>
                  <a:pt x="54" y="0"/>
                </a:lnTo>
                <a:lnTo>
                  <a:pt x="56" y="2"/>
                </a:lnTo>
                <a:lnTo>
                  <a:pt x="60" y="5"/>
                </a:lnTo>
                <a:lnTo>
                  <a:pt x="65" y="7"/>
                </a:lnTo>
                <a:lnTo>
                  <a:pt x="73" y="9"/>
                </a:lnTo>
                <a:lnTo>
                  <a:pt x="75" y="11"/>
                </a:lnTo>
                <a:lnTo>
                  <a:pt x="79" y="13"/>
                </a:lnTo>
                <a:lnTo>
                  <a:pt x="81" y="17"/>
                </a:lnTo>
                <a:lnTo>
                  <a:pt x="83" y="19"/>
                </a:lnTo>
                <a:lnTo>
                  <a:pt x="85" y="21"/>
                </a:lnTo>
                <a:lnTo>
                  <a:pt x="88" y="25"/>
                </a:lnTo>
                <a:lnTo>
                  <a:pt x="92" y="25"/>
                </a:lnTo>
                <a:lnTo>
                  <a:pt x="98" y="25"/>
                </a:lnTo>
                <a:lnTo>
                  <a:pt x="100" y="21"/>
                </a:lnTo>
                <a:lnTo>
                  <a:pt x="102" y="19"/>
                </a:lnTo>
                <a:lnTo>
                  <a:pt x="110" y="17"/>
                </a:lnTo>
                <a:lnTo>
                  <a:pt x="117" y="13"/>
                </a:lnTo>
                <a:lnTo>
                  <a:pt x="119" y="11"/>
                </a:lnTo>
                <a:lnTo>
                  <a:pt x="121" y="9"/>
                </a:lnTo>
                <a:lnTo>
                  <a:pt x="127" y="9"/>
                </a:lnTo>
                <a:lnTo>
                  <a:pt x="131" y="9"/>
                </a:lnTo>
                <a:lnTo>
                  <a:pt x="134" y="11"/>
                </a:lnTo>
                <a:lnTo>
                  <a:pt x="136" y="13"/>
                </a:lnTo>
                <a:lnTo>
                  <a:pt x="142" y="17"/>
                </a:lnTo>
                <a:lnTo>
                  <a:pt x="150" y="19"/>
                </a:lnTo>
                <a:lnTo>
                  <a:pt x="154" y="21"/>
                </a:lnTo>
                <a:lnTo>
                  <a:pt x="156" y="25"/>
                </a:lnTo>
                <a:lnTo>
                  <a:pt x="157" y="30"/>
                </a:lnTo>
                <a:lnTo>
                  <a:pt x="159" y="38"/>
                </a:lnTo>
                <a:lnTo>
                  <a:pt x="163" y="40"/>
                </a:lnTo>
                <a:lnTo>
                  <a:pt x="165" y="44"/>
                </a:lnTo>
                <a:lnTo>
                  <a:pt x="175" y="46"/>
                </a:lnTo>
                <a:lnTo>
                  <a:pt x="186" y="48"/>
                </a:lnTo>
                <a:lnTo>
                  <a:pt x="184" y="53"/>
                </a:lnTo>
                <a:lnTo>
                  <a:pt x="184" y="57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7" name="Freeform 67"/>
          <p:cNvSpPr>
            <a:spLocks/>
          </p:cNvSpPr>
          <p:nvPr/>
        </p:nvSpPr>
        <p:spPr bwMode="auto">
          <a:xfrm>
            <a:off x="1255713" y="3136900"/>
            <a:ext cx="261937" cy="252413"/>
          </a:xfrm>
          <a:custGeom>
            <a:avLst/>
            <a:gdLst>
              <a:gd name="T0" fmla="*/ 2147483647 w 185"/>
              <a:gd name="T1" fmla="*/ 2147483647 h 213"/>
              <a:gd name="T2" fmla="*/ 2147483647 w 185"/>
              <a:gd name="T3" fmla="*/ 2147483647 h 213"/>
              <a:gd name="T4" fmla="*/ 2147483647 w 185"/>
              <a:gd name="T5" fmla="*/ 2147483647 h 213"/>
              <a:gd name="T6" fmla="*/ 2147483647 w 185"/>
              <a:gd name="T7" fmla="*/ 2147483647 h 213"/>
              <a:gd name="T8" fmla="*/ 2147483647 w 185"/>
              <a:gd name="T9" fmla="*/ 2147483647 h 213"/>
              <a:gd name="T10" fmla="*/ 2147483647 w 185"/>
              <a:gd name="T11" fmla="*/ 2147483647 h 213"/>
              <a:gd name="T12" fmla="*/ 2147483647 w 185"/>
              <a:gd name="T13" fmla="*/ 2147483647 h 213"/>
              <a:gd name="T14" fmla="*/ 2147483647 w 185"/>
              <a:gd name="T15" fmla="*/ 2147483647 h 213"/>
              <a:gd name="T16" fmla="*/ 2147483647 w 185"/>
              <a:gd name="T17" fmla="*/ 2147483647 h 213"/>
              <a:gd name="T18" fmla="*/ 2147483647 w 185"/>
              <a:gd name="T19" fmla="*/ 2147483647 h 213"/>
              <a:gd name="T20" fmla="*/ 2147483647 w 185"/>
              <a:gd name="T21" fmla="*/ 2147483647 h 213"/>
              <a:gd name="T22" fmla="*/ 2147483647 w 185"/>
              <a:gd name="T23" fmla="*/ 2147483647 h 213"/>
              <a:gd name="T24" fmla="*/ 2147483647 w 185"/>
              <a:gd name="T25" fmla="*/ 2147483647 h 213"/>
              <a:gd name="T26" fmla="*/ 2147483647 w 185"/>
              <a:gd name="T27" fmla="*/ 2147483647 h 213"/>
              <a:gd name="T28" fmla="*/ 2147483647 w 185"/>
              <a:gd name="T29" fmla="*/ 2147483647 h 213"/>
              <a:gd name="T30" fmla="*/ 2147483647 w 185"/>
              <a:gd name="T31" fmla="*/ 2147483647 h 213"/>
              <a:gd name="T32" fmla="*/ 2147483647 w 185"/>
              <a:gd name="T33" fmla="*/ 0 h 213"/>
              <a:gd name="T34" fmla="*/ 2147483647 w 185"/>
              <a:gd name="T35" fmla="*/ 2147483647 h 213"/>
              <a:gd name="T36" fmla="*/ 2147483647 w 185"/>
              <a:gd name="T37" fmla="*/ 2147483647 h 213"/>
              <a:gd name="T38" fmla="*/ 2147483647 w 185"/>
              <a:gd name="T39" fmla="*/ 2147483647 h 213"/>
              <a:gd name="T40" fmla="*/ 2147483647 w 185"/>
              <a:gd name="T41" fmla="*/ 2147483647 h 213"/>
              <a:gd name="T42" fmla="*/ 2147483647 w 185"/>
              <a:gd name="T43" fmla="*/ 2147483647 h 213"/>
              <a:gd name="T44" fmla="*/ 2147483647 w 185"/>
              <a:gd name="T45" fmla="*/ 2147483647 h 213"/>
              <a:gd name="T46" fmla="*/ 2147483647 w 185"/>
              <a:gd name="T47" fmla="*/ 2147483647 h 213"/>
              <a:gd name="T48" fmla="*/ 2147483647 w 185"/>
              <a:gd name="T49" fmla="*/ 2147483647 h 213"/>
              <a:gd name="T50" fmla="*/ 2147483647 w 185"/>
              <a:gd name="T51" fmla="*/ 2147483647 h 213"/>
              <a:gd name="T52" fmla="*/ 2147483647 w 185"/>
              <a:gd name="T53" fmla="*/ 2147483647 h 213"/>
              <a:gd name="T54" fmla="*/ 2147483647 w 185"/>
              <a:gd name="T55" fmla="*/ 2147483647 h 213"/>
              <a:gd name="T56" fmla="*/ 2147483647 w 185"/>
              <a:gd name="T57" fmla="*/ 2147483647 h 213"/>
              <a:gd name="T58" fmla="*/ 2147483647 w 185"/>
              <a:gd name="T59" fmla="*/ 2147483647 h 213"/>
              <a:gd name="T60" fmla="*/ 2147483647 w 185"/>
              <a:gd name="T61" fmla="*/ 2147483647 h 213"/>
              <a:gd name="T62" fmla="*/ 2147483647 w 185"/>
              <a:gd name="T63" fmla="*/ 2147483647 h 213"/>
              <a:gd name="T64" fmla="*/ 2147483647 w 185"/>
              <a:gd name="T65" fmla="*/ 2147483647 h 213"/>
              <a:gd name="T66" fmla="*/ 2147483647 w 185"/>
              <a:gd name="T67" fmla="*/ 2147483647 h 213"/>
              <a:gd name="T68" fmla="*/ 2147483647 w 185"/>
              <a:gd name="T69" fmla="*/ 2147483647 h 213"/>
              <a:gd name="T70" fmla="*/ 2147483647 w 185"/>
              <a:gd name="T71" fmla="*/ 2147483647 h 213"/>
              <a:gd name="T72" fmla="*/ 2147483647 w 185"/>
              <a:gd name="T73" fmla="*/ 2147483647 h 213"/>
              <a:gd name="T74" fmla="*/ 2147483647 w 185"/>
              <a:gd name="T75" fmla="*/ 2147483647 h 213"/>
              <a:gd name="T76" fmla="*/ 2147483647 w 185"/>
              <a:gd name="T77" fmla="*/ 2147483647 h 213"/>
              <a:gd name="T78" fmla="*/ 2147483647 w 185"/>
              <a:gd name="T79" fmla="*/ 2147483647 h 213"/>
              <a:gd name="T80" fmla="*/ 2147483647 w 185"/>
              <a:gd name="T81" fmla="*/ 2147483647 h 213"/>
              <a:gd name="T82" fmla="*/ 2147483647 w 185"/>
              <a:gd name="T83" fmla="*/ 2147483647 h 213"/>
              <a:gd name="T84" fmla="*/ 2147483647 w 185"/>
              <a:gd name="T85" fmla="*/ 2147483647 h 213"/>
              <a:gd name="T86" fmla="*/ 2147483647 w 185"/>
              <a:gd name="T87" fmla="*/ 2147483647 h 213"/>
              <a:gd name="T88" fmla="*/ 2147483647 w 185"/>
              <a:gd name="T89" fmla="*/ 2147483647 h 213"/>
              <a:gd name="T90" fmla="*/ 2147483647 w 185"/>
              <a:gd name="T91" fmla="*/ 2147483647 h 213"/>
              <a:gd name="T92" fmla="*/ 2147483647 w 185"/>
              <a:gd name="T93" fmla="*/ 2147483647 h 213"/>
              <a:gd name="T94" fmla="*/ 2147483647 w 185"/>
              <a:gd name="T95" fmla="*/ 2147483647 h 213"/>
              <a:gd name="T96" fmla="*/ 2147483647 w 185"/>
              <a:gd name="T97" fmla="*/ 2147483647 h 213"/>
              <a:gd name="T98" fmla="*/ 2147483647 w 185"/>
              <a:gd name="T99" fmla="*/ 2147483647 h 213"/>
              <a:gd name="T100" fmla="*/ 2147483647 w 185"/>
              <a:gd name="T101" fmla="*/ 2147483647 h 213"/>
              <a:gd name="T102" fmla="*/ 2147483647 w 185"/>
              <a:gd name="T103" fmla="*/ 2147483647 h 213"/>
              <a:gd name="T104" fmla="*/ 2147483647 w 185"/>
              <a:gd name="T105" fmla="*/ 2147483647 h 213"/>
              <a:gd name="T106" fmla="*/ 2147483647 w 185"/>
              <a:gd name="T107" fmla="*/ 2147483647 h 213"/>
              <a:gd name="T108" fmla="*/ 2147483647 w 185"/>
              <a:gd name="T109" fmla="*/ 2147483647 h 213"/>
              <a:gd name="T110" fmla="*/ 2147483647 w 185"/>
              <a:gd name="T111" fmla="*/ 2147483647 h 213"/>
              <a:gd name="T112" fmla="*/ 2147483647 w 185"/>
              <a:gd name="T113" fmla="*/ 2147483647 h 213"/>
              <a:gd name="T114" fmla="*/ 2147483647 w 185"/>
              <a:gd name="T115" fmla="*/ 2147483647 h 213"/>
              <a:gd name="T116" fmla="*/ 2147483647 w 185"/>
              <a:gd name="T117" fmla="*/ 2147483647 h 21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85"/>
              <a:gd name="T178" fmla="*/ 0 h 213"/>
              <a:gd name="T179" fmla="*/ 185 w 185"/>
              <a:gd name="T180" fmla="*/ 213 h 21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85" h="213">
                <a:moveTo>
                  <a:pt x="58" y="96"/>
                </a:moveTo>
                <a:lnTo>
                  <a:pt x="56" y="92"/>
                </a:lnTo>
                <a:lnTo>
                  <a:pt x="56" y="90"/>
                </a:lnTo>
                <a:lnTo>
                  <a:pt x="54" y="88"/>
                </a:lnTo>
                <a:lnTo>
                  <a:pt x="50" y="88"/>
                </a:lnTo>
                <a:lnTo>
                  <a:pt x="45" y="86"/>
                </a:lnTo>
                <a:lnTo>
                  <a:pt x="35" y="86"/>
                </a:lnTo>
                <a:lnTo>
                  <a:pt x="31" y="84"/>
                </a:lnTo>
                <a:lnTo>
                  <a:pt x="29" y="82"/>
                </a:lnTo>
                <a:lnTo>
                  <a:pt x="27" y="75"/>
                </a:lnTo>
                <a:lnTo>
                  <a:pt x="23" y="67"/>
                </a:lnTo>
                <a:lnTo>
                  <a:pt x="21" y="65"/>
                </a:lnTo>
                <a:lnTo>
                  <a:pt x="20" y="61"/>
                </a:lnTo>
                <a:lnTo>
                  <a:pt x="12" y="59"/>
                </a:lnTo>
                <a:lnTo>
                  <a:pt x="4" y="57"/>
                </a:lnTo>
                <a:lnTo>
                  <a:pt x="2" y="55"/>
                </a:lnTo>
                <a:lnTo>
                  <a:pt x="0" y="53"/>
                </a:lnTo>
                <a:lnTo>
                  <a:pt x="2" y="50"/>
                </a:lnTo>
                <a:lnTo>
                  <a:pt x="4" y="48"/>
                </a:lnTo>
                <a:lnTo>
                  <a:pt x="8" y="46"/>
                </a:lnTo>
                <a:lnTo>
                  <a:pt x="10" y="44"/>
                </a:lnTo>
                <a:lnTo>
                  <a:pt x="12" y="40"/>
                </a:lnTo>
                <a:lnTo>
                  <a:pt x="14" y="38"/>
                </a:lnTo>
                <a:lnTo>
                  <a:pt x="18" y="30"/>
                </a:lnTo>
                <a:lnTo>
                  <a:pt x="20" y="23"/>
                </a:lnTo>
                <a:lnTo>
                  <a:pt x="21" y="21"/>
                </a:lnTo>
                <a:lnTo>
                  <a:pt x="23" y="19"/>
                </a:lnTo>
                <a:lnTo>
                  <a:pt x="31" y="19"/>
                </a:lnTo>
                <a:lnTo>
                  <a:pt x="39" y="19"/>
                </a:lnTo>
                <a:lnTo>
                  <a:pt x="39" y="11"/>
                </a:lnTo>
                <a:lnTo>
                  <a:pt x="39" y="4"/>
                </a:lnTo>
                <a:lnTo>
                  <a:pt x="41" y="2"/>
                </a:lnTo>
                <a:lnTo>
                  <a:pt x="43" y="0"/>
                </a:lnTo>
                <a:lnTo>
                  <a:pt x="62" y="0"/>
                </a:lnTo>
                <a:lnTo>
                  <a:pt x="83" y="0"/>
                </a:lnTo>
                <a:lnTo>
                  <a:pt x="85" y="2"/>
                </a:lnTo>
                <a:lnTo>
                  <a:pt x="87" y="4"/>
                </a:lnTo>
                <a:lnTo>
                  <a:pt x="89" y="7"/>
                </a:lnTo>
                <a:lnTo>
                  <a:pt x="92" y="9"/>
                </a:lnTo>
                <a:lnTo>
                  <a:pt x="94" y="11"/>
                </a:lnTo>
                <a:lnTo>
                  <a:pt x="96" y="15"/>
                </a:lnTo>
                <a:lnTo>
                  <a:pt x="110" y="17"/>
                </a:lnTo>
                <a:lnTo>
                  <a:pt x="121" y="19"/>
                </a:lnTo>
                <a:lnTo>
                  <a:pt x="123" y="21"/>
                </a:lnTo>
                <a:lnTo>
                  <a:pt x="125" y="23"/>
                </a:lnTo>
                <a:lnTo>
                  <a:pt x="131" y="21"/>
                </a:lnTo>
                <a:lnTo>
                  <a:pt x="135" y="19"/>
                </a:lnTo>
                <a:lnTo>
                  <a:pt x="144" y="19"/>
                </a:lnTo>
                <a:lnTo>
                  <a:pt x="156" y="19"/>
                </a:lnTo>
                <a:lnTo>
                  <a:pt x="156" y="21"/>
                </a:lnTo>
                <a:lnTo>
                  <a:pt x="156" y="23"/>
                </a:lnTo>
                <a:lnTo>
                  <a:pt x="152" y="27"/>
                </a:lnTo>
                <a:lnTo>
                  <a:pt x="150" y="29"/>
                </a:lnTo>
                <a:lnTo>
                  <a:pt x="152" y="30"/>
                </a:lnTo>
                <a:lnTo>
                  <a:pt x="156" y="32"/>
                </a:lnTo>
                <a:lnTo>
                  <a:pt x="158" y="30"/>
                </a:lnTo>
                <a:lnTo>
                  <a:pt x="160" y="29"/>
                </a:lnTo>
                <a:lnTo>
                  <a:pt x="162" y="30"/>
                </a:lnTo>
                <a:lnTo>
                  <a:pt x="163" y="32"/>
                </a:lnTo>
                <a:lnTo>
                  <a:pt x="171" y="36"/>
                </a:lnTo>
                <a:lnTo>
                  <a:pt x="179" y="38"/>
                </a:lnTo>
                <a:lnTo>
                  <a:pt x="181" y="40"/>
                </a:lnTo>
                <a:lnTo>
                  <a:pt x="185" y="44"/>
                </a:lnTo>
                <a:lnTo>
                  <a:pt x="185" y="55"/>
                </a:lnTo>
                <a:lnTo>
                  <a:pt x="185" y="67"/>
                </a:lnTo>
                <a:lnTo>
                  <a:pt x="173" y="67"/>
                </a:lnTo>
                <a:lnTo>
                  <a:pt x="163" y="67"/>
                </a:lnTo>
                <a:lnTo>
                  <a:pt x="163" y="80"/>
                </a:lnTo>
                <a:lnTo>
                  <a:pt x="163" y="92"/>
                </a:lnTo>
                <a:lnTo>
                  <a:pt x="162" y="94"/>
                </a:lnTo>
                <a:lnTo>
                  <a:pt x="160" y="96"/>
                </a:lnTo>
                <a:lnTo>
                  <a:pt x="160" y="105"/>
                </a:lnTo>
                <a:lnTo>
                  <a:pt x="160" y="115"/>
                </a:lnTo>
                <a:lnTo>
                  <a:pt x="162" y="119"/>
                </a:lnTo>
                <a:lnTo>
                  <a:pt x="163" y="121"/>
                </a:lnTo>
                <a:lnTo>
                  <a:pt x="167" y="126"/>
                </a:lnTo>
                <a:lnTo>
                  <a:pt x="169" y="134"/>
                </a:lnTo>
                <a:lnTo>
                  <a:pt x="171" y="138"/>
                </a:lnTo>
                <a:lnTo>
                  <a:pt x="173" y="140"/>
                </a:lnTo>
                <a:lnTo>
                  <a:pt x="177" y="148"/>
                </a:lnTo>
                <a:lnTo>
                  <a:pt x="179" y="155"/>
                </a:lnTo>
                <a:lnTo>
                  <a:pt x="181" y="157"/>
                </a:lnTo>
                <a:lnTo>
                  <a:pt x="185" y="159"/>
                </a:lnTo>
                <a:lnTo>
                  <a:pt x="185" y="174"/>
                </a:lnTo>
                <a:lnTo>
                  <a:pt x="185" y="188"/>
                </a:lnTo>
                <a:lnTo>
                  <a:pt x="181" y="190"/>
                </a:lnTo>
                <a:lnTo>
                  <a:pt x="179" y="194"/>
                </a:lnTo>
                <a:lnTo>
                  <a:pt x="171" y="199"/>
                </a:lnTo>
                <a:lnTo>
                  <a:pt x="163" y="207"/>
                </a:lnTo>
                <a:lnTo>
                  <a:pt x="162" y="209"/>
                </a:lnTo>
                <a:lnTo>
                  <a:pt x="160" y="213"/>
                </a:lnTo>
                <a:lnTo>
                  <a:pt x="154" y="213"/>
                </a:lnTo>
                <a:lnTo>
                  <a:pt x="150" y="213"/>
                </a:lnTo>
                <a:lnTo>
                  <a:pt x="148" y="209"/>
                </a:lnTo>
                <a:lnTo>
                  <a:pt x="144" y="207"/>
                </a:lnTo>
                <a:lnTo>
                  <a:pt x="135" y="207"/>
                </a:lnTo>
                <a:lnTo>
                  <a:pt x="125" y="207"/>
                </a:lnTo>
                <a:lnTo>
                  <a:pt x="123" y="209"/>
                </a:lnTo>
                <a:lnTo>
                  <a:pt x="121" y="213"/>
                </a:lnTo>
                <a:lnTo>
                  <a:pt x="98" y="213"/>
                </a:lnTo>
                <a:lnTo>
                  <a:pt x="77" y="213"/>
                </a:lnTo>
                <a:lnTo>
                  <a:pt x="75" y="194"/>
                </a:lnTo>
                <a:lnTo>
                  <a:pt x="73" y="174"/>
                </a:lnTo>
                <a:lnTo>
                  <a:pt x="69" y="171"/>
                </a:lnTo>
                <a:lnTo>
                  <a:pt x="68" y="169"/>
                </a:lnTo>
                <a:lnTo>
                  <a:pt x="66" y="167"/>
                </a:lnTo>
                <a:lnTo>
                  <a:pt x="64" y="165"/>
                </a:lnTo>
                <a:lnTo>
                  <a:pt x="60" y="161"/>
                </a:lnTo>
                <a:lnTo>
                  <a:pt x="58" y="159"/>
                </a:lnTo>
                <a:lnTo>
                  <a:pt x="56" y="157"/>
                </a:lnTo>
                <a:lnTo>
                  <a:pt x="52" y="155"/>
                </a:lnTo>
                <a:lnTo>
                  <a:pt x="50" y="151"/>
                </a:lnTo>
                <a:lnTo>
                  <a:pt x="48" y="149"/>
                </a:lnTo>
                <a:lnTo>
                  <a:pt x="50" y="148"/>
                </a:lnTo>
                <a:lnTo>
                  <a:pt x="52" y="144"/>
                </a:lnTo>
                <a:lnTo>
                  <a:pt x="56" y="124"/>
                </a:lnTo>
                <a:lnTo>
                  <a:pt x="58" y="105"/>
                </a:lnTo>
                <a:lnTo>
                  <a:pt x="58" y="101"/>
                </a:lnTo>
                <a:lnTo>
                  <a:pt x="58" y="9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8" name="Freeform 68"/>
          <p:cNvSpPr>
            <a:spLocks/>
          </p:cNvSpPr>
          <p:nvPr/>
        </p:nvSpPr>
        <p:spPr bwMode="auto">
          <a:xfrm>
            <a:off x="846138" y="3194050"/>
            <a:ext cx="242887" cy="195263"/>
          </a:xfrm>
          <a:custGeom>
            <a:avLst/>
            <a:gdLst>
              <a:gd name="T0" fmla="*/ 2147483647 w 172"/>
              <a:gd name="T1" fmla="*/ 2147483647 h 165"/>
              <a:gd name="T2" fmla="*/ 2147483647 w 172"/>
              <a:gd name="T3" fmla="*/ 2147483647 h 165"/>
              <a:gd name="T4" fmla="*/ 2147483647 w 172"/>
              <a:gd name="T5" fmla="*/ 2147483647 h 165"/>
              <a:gd name="T6" fmla="*/ 2147483647 w 172"/>
              <a:gd name="T7" fmla="*/ 2147483647 h 165"/>
              <a:gd name="T8" fmla="*/ 2147483647 w 172"/>
              <a:gd name="T9" fmla="*/ 2147483647 h 165"/>
              <a:gd name="T10" fmla="*/ 2147483647 w 172"/>
              <a:gd name="T11" fmla="*/ 2147483647 h 165"/>
              <a:gd name="T12" fmla="*/ 2147483647 w 172"/>
              <a:gd name="T13" fmla="*/ 2147483647 h 165"/>
              <a:gd name="T14" fmla="*/ 2147483647 w 172"/>
              <a:gd name="T15" fmla="*/ 2147483647 h 165"/>
              <a:gd name="T16" fmla="*/ 2147483647 w 172"/>
              <a:gd name="T17" fmla="*/ 2147483647 h 165"/>
              <a:gd name="T18" fmla="*/ 2147483647 w 172"/>
              <a:gd name="T19" fmla="*/ 2147483647 h 165"/>
              <a:gd name="T20" fmla="*/ 0 w 172"/>
              <a:gd name="T21" fmla="*/ 2147483647 h 165"/>
              <a:gd name="T22" fmla="*/ 0 w 172"/>
              <a:gd name="T23" fmla="*/ 2147483647 h 165"/>
              <a:gd name="T24" fmla="*/ 2147483647 w 172"/>
              <a:gd name="T25" fmla="*/ 2147483647 h 165"/>
              <a:gd name="T26" fmla="*/ 2147483647 w 172"/>
              <a:gd name="T27" fmla="*/ 2147483647 h 165"/>
              <a:gd name="T28" fmla="*/ 2147483647 w 172"/>
              <a:gd name="T29" fmla="*/ 2147483647 h 165"/>
              <a:gd name="T30" fmla="*/ 2147483647 w 172"/>
              <a:gd name="T31" fmla="*/ 2147483647 h 165"/>
              <a:gd name="T32" fmla="*/ 2147483647 w 172"/>
              <a:gd name="T33" fmla="*/ 0 h 165"/>
              <a:gd name="T34" fmla="*/ 2147483647 w 172"/>
              <a:gd name="T35" fmla="*/ 2147483647 h 165"/>
              <a:gd name="T36" fmla="*/ 2147483647 w 172"/>
              <a:gd name="T37" fmla="*/ 2147483647 h 165"/>
              <a:gd name="T38" fmla="*/ 2147483647 w 172"/>
              <a:gd name="T39" fmla="*/ 2147483647 h 165"/>
              <a:gd name="T40" fmla="*/ 2147483647 w 172"/>
              <a:gd name="T41" fmla="*/ 2147483647 h 165"/>
              <a:gd name="T42" fmla="*/ 2147483647 w 172"/>
              <a:gd name="T43" fmla="*/ 2147483647 h 165"/>
              <a:gd name="T44" fmla="*/ 2147483647 w 172"/>
              <a:gd name="T45" fmla="*/ 2147483647 h 165"/>
              <a:gd name="T46" fmla="*/ 2147483647 w 172"/>
              <a:gd name="T47" fmla="*/ 2147483647 h 165"/>
              <a:gd name="T48" fmla="*/ 2147483647 w 172"/>
              <a:gd name="T49" fmla="*/ 2147483647 h 165"/>
              <a:gd name="T50" fmla="*/ 2147483647 w 172"/>
              <a:gd name="T51" fmla="*/ 2147483647 h 165"/>
              <a:gd name="T52" fmla="*/ 2147483647 w 172"/>
              <a:gd name="T53" fmla="*/ 2147483647 h 165"/>
              <a:gd name="T54" fmla="*/ 2147483647 w 172"/>
              <a:gd name="T55" fmla="*/ 2147483647 h 165"/>
              <a:gd name="T56" fmla="*/ 2147483647 w 172"/>
              <a:gd name="T57" fmla="*/ 2147483647 h 165"/>
              <a:gd name="T58" fmla="*/ 2147483647 w 172"/>
              <a:gd name="T59" fmla="*/ 2147483647 h 165"/>
              <a:gd name="T60" fmla="*/ 2147483647 w 172"/>
              <a:gd name="T61" fmla="*/ 2147483647 h 165"/>
              <a:gd name="T62" fmla="*/ 2147483647 w 172"/>
              <a:gd name="T63" fmla="*/ 2147483647 h 165"/>
              <a:gd name="T64" fmla="*/ 2147483647 w 172"/>
              <a:gd name="T65" fmla="*/ 2147483647 h 165"/>
              <a:gd name="T66" fmla="*/ 2147483647 w 172"/>
              <a:gd name="T67" fmla="*/ 2147483647 h 165"/>
              <a:gd name="T68" fmla="*/ 2147483647 w 172"/>
              <a:gd name="T69" fmla="*/ 2147483647 h 165"/>
              <a:gd name="T70" fmla="*/ 2147483647 w 172"/>
              <a:gd name="T71" fmla="*/ 2147483647 h 165"/>
              <a:gd name="T72" fmla="*/ 2147483647 w 172"/>
              <a:gd name="T73" fmla="*/ 2147483647 h 165"/>
              <a:gd name="T74" fmla="*/ 2147483647 w 172"/>
              <a:gd name="T75" fmla="*/ 2147483647 h 165"/>
              <a:gd name="T76" fmla="*/ 2147483647 w 172"/>
              <a:gd name="T77" fmla="*/ 2147483647 h 165"/>
              <a:gd name="T78" fmla="*/ 2147483647 w 172"/>
              <a:gd name="T79" fmla="*/ 2147483647 h 165"/>
              <a:gd name="T80" fmla="*/ 2147483647 w 172"/>
              <a:gd name="T81" fmla="*/ 2147483647 h 165"/>
              <a:gd name="T82" fmla="*/ 2147483647 w 172"/>
              <a:gd name="T83" fmla="*/ 2147483647 h 165"/>
              <a:gd name="T84" fmla="*/ 2147483647 w 172"/>
              <a:gd name="T85" fmla="*/ 2147483647 h 165"/>
              <a:gd name="T86" fmla="*/ 2147483647 w 172"/>
              <a:gd name="T87" fmla="*/ 2147483647 h 165"/>
              <a:gd name="T88" fmla="*/ 2147483647 w 172"/>
              <a:gd name="T89" fmla="*/ 2147483647 h 16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72"/>
              <a:gd name="T136" fmla="*/ 0 h 165"/>
              <a:gd name="T137" fmla="*/ 172 w 172"/>
              <a:gd name="T138" fmla="*/ 165 h 16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72" h="165">
                <a:moveTo>
                  <a:pt x="67" y="165"/>
                </a:moveTo>
                <a:lnTo>
                  <a:pt x="67" y="159"/>
                </a:lnTo>
                <a:lnTo>
                  <a:pt x="67" y="155"/>
                </a:lnTo>
                <a:lnTo>
                  <a:pt x="71" y="155"/>
                </a:lnTo>
                <a:lnTo>
                  <a:pt x="76" y="155"/>
                </a:lnTo>
                <a:lnTo>
                  <a:pt x="76" y="136"/>
                </a:lnTo>
                <a:lnTo>
                  <a:pt x="76" y="117"/>
                </a:lnTo>
                <a:lnTo>
                  <a:pt x="71" y="117"/>
                </a:lnTo>
                <a:lnTo>
                  <a:pt x="67" y="117"/>
                </a:lnTo>
                <a:lnTo>
                  <a:pt x="67" y="105"/>
                </a:lnTo>
                <a:lnTo>
                  <a:pt x="69" y="94"/>
                </a:lnTo>
                <a:lnTo>
                  <a:pt x="57" y="86"/>
                </a:lnTo>
                <a:lnTo>
                  <a:pt x="48" y="80"/>
                </a:lnTo>
                <a:lnTo>
                  <a:pt x="42" y="71"/>
                </a:lnTo>
                <a:lnTo>
                  <a:pt x="38" y="57"/>
                </a:lnTo>
                <a:lnTo>
                  <a:pt x="28" y="57"/>
                </a:lnTo>
                <a:lnTo>
                  <a:pt x="19" y="57"/>
                </a:lnTo>
                <a:lnTo>
                  <a:pt x="11" y="57"/>
                </a:lnTo>
                <a:lnTo>
                  <a:pt x="4" y="57"/>
                </a:lnTo>
                <a:lnTo>
                  <a:pt x="2" y="55"/>
                </a:lnTo>
                <a:lnTo>
                  <a:pt x="0" y="53"/>
                </a:lnTo>
                <a:lnTo>
                  <a:pt x="0" y="52"/>
                </a:lnTo>
                <a:lnTo>
                  <a:pt x="0" y="48"/>
                </a:lnTo>
                <a:lnTo>
                  <a:pt x="0" y="44"/>
                </a:lnTo>
                <a:lnTo>
                  <a:pt x="0" y="38"/>
                </a:lnTo>
                <a:lnTo>
                  <a:pt x="4" y="34"/>
                </a:lnTo>
                <a:lnTo>
                  <a:pt x="9" y="29"/>
                </a:lnTo>
                <a:lnTo>
                  <a:pt x="13" y="25"/>
                </a:lnTo>
                <a:lnTo>
                  <a:pt x="19" y="19"/>
                </a:lnTo>
                <a:lnTo>
                  <a:pt x="23" y="15"/>
                </a:lnTo>
                <a:lnTo>
                  <a:pt x="28" y="9"/>
                </a:lnTo>
                <a:lnTo>
                  <a:pt x="28" y="4"/>
                </a:lnTo>
                <a:lnTo>
                  <a:pt x="28" y="0"/>
                </a:lnTo>
                <a:lnTo>
                  <a:pt x="38" y="0"/>
                </a:lnTo>
                <a:lnTo>
                  <a:pt x="48" y="0"/>
                </a:lnTo>
                <a:lnTo>
                  <a:pt x="57" y="9"/>
                </a:lnTo>
                <a:lnTo>
                  <a:pt x="67" y="19"/>
                </a:lnTo>
                <a:lnTo>
                  <a:pt x="67" y="25"/>
                </a:lnTo>
                <a:lnTo>
                  <a:pt x="67" y="29"/>
                </a:lnTo>
                <a:lnTo>
                  <a:pt x="80" y="25"/>
                </a:lnTo>
                <a:lnTo>
                  <a:pt x="96" y="19"/>
                </a:lnTo>
                <a:lnTo>
                  <a:pt x="99" y="19"/>
                </a:lnTo>
                <a:lnTo>
                  <a:pt x="105" y="19"/>
                </a:lnTo>
                <a:lnTo>
                  <a:pt x="105" y="25"/>
                </a:lnTo>
                <a:lnTo>
                  <a:pt x="105" y="29"/>
                </a:lnTo>
                <a:lnTo>
                  <a:pt x="122" y="29"/>
                </a:lnTo>
                <a:lnTo>
                  <a:pt x="130" y="29"/>
                </a:lnTo>
                <a:lnTo>
                  <a:pt x="134" y="27"/>
                </a:lnTo>
                <a:lnTo>
                  <a:pt x="134" y="25"/>
                </a:lnTo>
                <a:lnTo>
                  <a:pt x="136" y="21"/>
                </a:lnTo>
                <a:lnTo>
                  <a:pt x="140" y="19"/>
                </a:lnTo>
                <a:lnTo>
                  <a:pt x="144" y="19"/>
                </a:lnTo>
                <a:lnTo>
                  <a:pt x="149" y="19"/>
                </a:lnTo>
                <a:lnTo>
                  <a:pt x="151" y="21"/>
                </a:lnTo>
                <a:lnTo>
                  <a:pt x="153" y="25"/>
                </a:lnTo>
                <a:lnTo>
                  <a:pt x="155" y="30"/>
                </a:lnTo>
                <a:lnTo>
                  <a:pt x="159" y="38"/>
                </a:lnTo>
                <a:lnTo>
                  <a:pt x="161" y="40"/>
                </a:lnTo>
                <a:lnTo>
                  <a:pt x="163" y="44"/>
                </a:lnTo>
                <a:lnTo>
                  <a:pt x="165" y="46"/>
                </a:lnTo>
                <a:lnTo>
                  <a:pt x="169" y="48"/>
                </a:lnTo>
                <a:lnTo>
                  <a:pt x="170" y="52"/>
                </a:lnTo>
                <a:lnTo>
                  <a:pt x="172" y="53"/>
                </a:lnTo>
                <a:lnTo>
                  <a:pt x="172" y="57"/>
                </a:lnTo>
                <a:lnTo>
                  <a:pt x="172" y="63"/>
                </a:lnTo>
                <a:lnTo>
                  <a:pt x="170" y="65"/>
                </a:lnTo>
                <a:lnTo>
                  <a:pt x="169" y="67"/>
                </a:lnTo>
                <a:lnTo>
                  <a:pt x="170" y="90"/>
                </a:lnTo>
                <a:lnTo>
                  <a:pt x="172" y="111"/>
                </a:lnTo>
                <a:lnTo>
                  <a:pt x="170" y="113"/>
                </a:lnTo>
                <a:lnTo>
                  <a:pt x="169" y="117"/>
                </a:lnTo>
                <a:lnTo>
                  <a:pt x="165" y="119"/>
                </a:lnTo>
                <a:lnTo>
                  <a:pt x="163" y="121"/>
                </a:lnTo>
                <a:lnTo>
                  <a:pt x="161" y="123"/>
                </a:lnTo>
                <a:lnTo>
                  <a:pt x="159" y="126"/>
                </a:lnTo>
                <a:lnTo>
                  <a:pt x="151" y="128"/>
                </a:lnTo>
                <a:lnTo>
                  <a:pt x="144" y="130"/>
                </a:lnTo>
                <a:lnTo>
                  <a:pt x="142" y="132"/>
                </a:lnTo>
                <a:lnTo>
                  <a:pt x="140" y="136"/>
                </a:lnTo>
                <a:lnTo>
                  <a:pt x="136" y="138"/>
                </a:lnTo>
                <a:lnTo>
                  <a:pt x="134" y="140"/>
                </a:lnTo>
                <a:lnTo>
                  <a:pt x="132" y="142"/>
                </a:lnTo>
                <a:lnTo>
                  <a:pt x="130" y="146"/>
                </a:lnTo>
                <a:lnTo>
                  <a:pt x="126" y="146"/>
                </a:lnTo>
                <a:lnTo>
                  <a:pt x="124" y="147"/>
                </a:lnTo>
                <a:lnTo>
                  <a:pt x="124" y="153"/>
                </a:lnTo>
                <a:lnTo>
                  <a:pt x="124" y="165"/>
                </a:lnTo>
                <a:lnTo>
                  <a:pt x="99" y="165"/>
                </a:lnTo>
                <a:lnTo>
                  <a:pt x="76" y="165"/>
                </a:lnTo>
                <a:lnTo>
                  <a:pt x="71" y="165"/>
                </a:lnTo>
                <a:lnTo>
                  <a:pt x="67" y="16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79" name="Freeform 69"/>
          <p:cNvSpPr>
            <a:spLocks/>
          </p:cNvSpPr>
          <p:nvPr/>
        </p:nvSpPr>
        <p:spPr bwMode="auto">
          <a:xfrm>
            <a:off x="1522413" y="3044825"/>
            <a:ext cx="265112" cy="204788"/>
          </a:xfrm>
          <a:custGeom>
            <a:avLst/>
            <a:gdLst>
              <a:gd name="T0" fmla="*/ 2147483647 w 186"/>
              <a:gd name="T1" fmla="*/ 2147483647 h 173"/>
              <a:gd name="T2" fmla="*/ 2147483647 w 186"/>
              <a:gd name="T3" fmla="*/ 2147483647 h 173"/>
              <a:gd name="T4" fmla="*/ 2147483647 w 186"/>
              <a:gd name="T5" fmla="*/ 2147483647 h 173"/>
              <a:gd name="T6" fmla="*/ 0 w 186"/>
              <a:gd name="T7" fmla="*/ 2147483647 h 173"/>
              <a:gd name="T8" fmla="*/ 2147483647 w 186"/>
              <a:gd name="T9" fmla="*/ 2147483647 h 173"/>
              <a:gd name="T10" fmla="*/ 2147483647 w 186"/>
              <a:gd name="T11" fmla="*/ 2147483647 h 173"/>
              <a:gd name="T12" fmla="*/ 2147483647 w 186"/>
              <a:gd name="T13" fmla="*/ 2147483647 h 173"/>
              <a:gd name="T14" fmla="*/ 2147483647 w 186"/>
              <a:gd name="T15" fmla="*/ 2147483647 h 173"/>
              <a:gd name="T16" fmla="*/ 2147483647 w 186"/>
              <a:gd name="T17" fmla="*/ 2147483647 h 173"/>
              <a:gd name="T18" fmla="*/ 2147483647 w 186"/>
              <a:gd name="T19" fmla="*/ 2147483647 h 173"/>
              <a:gd name="T20" fmla="*/ 2147483647 w 186"/>
              <a:gd name="T21" fmla="*/ 2147483647 h 173"/>
              <a:gd name="T22" fmla="*/ 2147483647 w 186"/>
              <a:gd name="T23" fmla="*/ 2147483647 h 173"/>
              <a:gd name="T24" fmla="*/ 2147483647 w 186"/>
              <a:gd name="T25" fmla="*/ 0 h 173"/>
              <a:gd name="T26" fmla="*/ 2147483647 w 186"/>
              <a:gd name="T27" fmla="*/ 2147483647 h 173"/>
              <a:gd name="T28" fmla="*/ 2147483647 w 186"/>
              <a:gd name="T29" fmla="*/ 2147483647 h 173"/>
              <a:gd name="T30" fmla="*/ 2147483647 w 186"/>
              <a:gd name="T31" fmla="*/ 2147483647 h 173"/>
              <a:gd name="T32" fmla="*/ 2147483647 w 186"/>
              <a:gd name="T33" fmla="*/ 2147483647 h 173"/>
              <a:gd name="T34" fmla="*/ 2147483647 w 186"/>
              <a:gd name="T35" fmla="*/ 2147483647 h 173"/>
              <a:gd name="T36" fmla="*/ 2147483647 w 186"/>
              <a:gd name="T37" fmla="*/ 2147483647 h 173"/>
              <a:gd name="T38" fmla="*/ 2147483647 w 186"/>
              <a:gd name="T39" fmla="*/ 2147483647 h 173"/>
              <a:gd name="T40" fmla="*/ 2147483647 w 186"/>
              <a:gd name="T41" fmla="*/ 2147483647 h 173"/>
              <a:gd name="T42" fmla="*/ 2147483647 w 186"/>
              <a:gd name="T43" fmla="*/ 2147483647 h 173"/>
              <a:gd name="T44" fmla="*/ 2147483647 w 186"/>
              <a:gd name="T45" fmla="*/ 2147483647 h 173"/>
              <a:gd name="T46" fmla="*/ 2147483647 w 186"/>
              <a:gd name="T47" fmla="*/ 2147483647 h 173"/>
              <a:gd name="T48" fmla="*/ 2147483647 w 186"/>
              <a:gd name="T49" fmla="*/ 2147483647 h 173"/>
              <a:gd name="T50" fmla="*/ 2147483647 w 186"/>
              <a:gd name="T51" fmla="*/ 2147483647 h 173"/>
              <a:gd name="T52" fmla="*/ 2147483647 w 186"/>
              <a:gd name="T53" fmla="*/ 2147483647 h 173"/>
              <a:gd name="T54" fmla="*/ 2147483647 w 186"/>
              <a:gd name="T55" fmla="*/ 2147483647 h 173"/>
              <a:gd name="T56" fmla="*/ 2147483647 w 186"/>
              <a:gd name="T57" fmla="*/ 2147483647 h 173"/>
              <a:gd name="T58" fmla="*/ 2147483647 w 186"/>
              <a:gd name="T59" fmla="*/ 2147483647 h 173"/>
              <a:gd name="T60" fmla="*/ 2147483647 w 186"/>
              <a:gd name="T61" fmla="*/ 2147483647 h 173"/>
              <a:gd name="T62" fmla="*/ 2147483647 w 186"/>
              <a:gd name="T63" fmla="*/ 2147483647 h 173"/>
              <a:gd name="T64" fmla="*/ 2147483647 w 186"/>
              <a:gd name="T65" fmla="*/ 2147483647 h 173"/>
              <a:gd name="T66" fmla="*/ 2147483647 w 186"/>
              <a:gd name="T67" fmla="*/ 2147483647 h 173"/>
              <a:gd name="T68" fmla="*/ 2147483647 w 186"/>
              <a:gd name="T69" fmla="*/ 2147483647 h 173"/>
              <a:gd name="T70" fmla="*/ 2147483647 w 186"/>
              <a:gd name="T71" fmla="*/ 2147483647 h 173"/>
              <a:gd name="T72" fmla="*/ 2147483647 w 186"/>
              <a:gd name="T73" fmla="*/ 2147483647 h 173"/>
              <a:gd name="T74" fmla="*/ 2147483647 w 186"/>
              <a:gd name="T75" fmla="*/ 2147483647 h 173"/>
              <a:gd name="T76" fmla="*/ 2147483647 w 186"/>
              <a:gd name="T77" fmla="*/ 2147483647 h 173"/>
              <a:gd name="T78" fmla="*/ 2147483647 w 186"/>
              <a:gd name="T79" fmla="*/ 2147483647 h 173"/>
              <a:gd name="T80" fmla="*/ 2147483647 w 186"/>
              <a:gd name="T81" fmla="*/ 2147483647 h 173"/>
              <a:gd name="T82" fmla="*/ 2147483647 w 186"/>
              <a:gd name="T83" fmla="*/ 2147483647 h 173"/>
              <a:gd name="T84" fmla="*/ 2147483647 w 186"/>
              <a:gd name="T85" fmla="*/ 2147483647 h 173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86"/>
              <a:gd name="T130" fmla="*/ 0 h 173"/>
              <a:gd name="T131" fmla="*/ 186 w 186"/>
              <a:gd name="T132" fmla="*/ 173 h 173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86" h="173">
                <a:moveTo>
                  <a:pt x="18" y="173"/>
                </a:moveTo>
                <a:lnTo>
                  <a:pt x="16" y="171"/>
                </a:lnTo>
                <a:lnTo>
                  <a:pt x="14" y="169"/>
                </a:lnTo>
                <a:lnTo>
                  <a:pt x="8" y="152"/>
                </a:lnTo>
                <a:lnTo>
                  <a:pt x="4" y="140"/>
                </a:lnTo>
                <a:lnTo>
                  <a:pt x="2" y="136"/>
                </a:lnTo>
                <a:lnTo>
                  <a:pt x="0" y="130"/>
                </a:lnTo>
                <a:lnTo>
                  <a:pt x="0" y="127"/>
                </a:lnTo>
                <a:lnTo>
                  <a:pt x="2" y="119"/>
                </a:lnTo>
                <a:lnTo>
                  <a:pt x="4" y="117"/>
                </a:lnTo>
                <a:lnTo>
                  <a:pt x="6" y="113"/>
                </a:lnTo>
                <a:lnTo>
                  <a:pt x="8" y="111"/>
                </a:lnTo>
                <a:lnTo>
                  <a:pt x="12" y="111"/>
                </a:lnTo>
                <a:lnTo>
                  <a:pt x="18" y="104"/>
                </a:lnTo>
                <a:lnTo>
                  <a:pt x="23" y="96"/>
                </a:lnTo>
                <a:lnTo>
                  <a:pt x="37" y="86"/>
                </a:lnTo>
                <a:lnTo>
                  <a:pt x="43" y="83"/>
                </a:lnTo>
                <a:lnTo>
                  <a:pt x="44" y="81"/>
                </a:lnTo>
                <a:lnTo>
                  <a:pt x="50" y="71"/>
                </a:lnTo>
                <a:lnTo>
                  <a:pt x="54" y="65"/>
                </a:lnTo>
                <a:lnTo>
                  <a:pt x="60" y="58"/>
                </a:lnTo>
                <a:lnTo>
                  <a:pt x="66" y="50"/>
                </a:lnTo>
                <a:lnTo>
                  <a:pt x="69" y="36"/>
                </a:lnTo>
                <a:lnTo>
                  <a:pt x="75" y="17"/>
                </a:lnTo>
                <a:lnTo>
                  <a:pt x="81" y="0"/>
                </a:lnTo>
                <a:lnTo>
                  <a:pt x="83" y="0"/>
                </a:lnTo>
                <a:lnTo>
                  <a:pt x="85" y="0"/>
                </a:lnTo>
                <a:lnTo>
                  <a:pt x="89" y="2"/>
                </a:lnTo>
                <a:lnTo>
                  <a:pt x="91" y="4"/>
                </a:lnTo>
                <a:lnTo>
                  <a:pt x="92" y="6"/>
                </a:lnTo>
                <a:lnTo>
                  <a:pt x="94" y="10"/>
                </a:lnTo>
                <a:lnTo>
                  <a:pt x="98" y="12"/>
                </a:lnTo>
                <a:lnTo>
                  <a:pt x="100" y="13"/>
                </a:lnTo>
                <a:lnTo>
                  <a:pt x="104" y="15"/>
                </a:lnTo>
                <a:lnTo>
                  <a:pt x="110" y="19"/>
                </a:lnTo>
                <a:lnTo>
                  <a:pt x="114" y="21"/>
                </a:lnTo>
                <a:lnTo>
                  <a:pt x="117" y="23"/>
                </a:lnTo>
                <a:lnTo>
                  <a:pt x="123" y="27"/>
                </a:lnTo>
                <a:lnTo>
                  <a:pt x="127" y="33"/>
                </a:lnTo>
                <a:lnTo>
                  <a:pt x="135" y="38"/>
                </a:lnTo>
                <a:lnTo>
                  <a:pt x="140" y="46"/>
                </a:lnTo>
                <a:lnTo>
                  <a:pt x="146" y="48"/>
                </a:lnTo>
                <a:lnTo>
                  <a:pt x="152" y="54"/>
                </a:lnTo>
                <a:lnTo>
                  <a:pt x="158" y="58"/>
                </a:lnTo>
                <a:lnTo>
                  <a:pt x="165" y="63"/>
                </a:lnTo>
                <a:lnTo>
                  <a:pt x="169" y="65"/>
                </a:lnTo>
                <a:lnTo>
                  <a:pt x="173" y="69"/>
                </a:lnTo>
                <a:lnTo>
                  <a:pt x="177" y="71"/>
                </a:lnTo>
                <a:lnTo>
                  <a:pt x="181" y="75"/>
                </a:lnTo>
                <a:lnTo>
                  <a:pt x="183" y="79"/>
                </a:lnTo>
                <a:lnTo>
                  <a:pt x="186" y="84"/>
                </a:lnTo>
                <a:lnTo>
                  <a:pt x="183" y="84"/>
                </a:lnTo>
                <a:lnTo>
                  <a:pt x="171" y="88"/>
                </a:lnTo>
                <a:lnTo>
                  <a:pt x="167" y="92"/>
                </a:lnTo>
                <a:lnTo>
                  <a:pt x="165" y="94"/>
                </a:lnTo>
                <a:lnTo>
                  <a:pt x="169" y="96"/>
                </a:lnTo>
                <a:lnTo>
                  <a:pt x="177" y="96"/>
                </a:lnTo>
                <a:lnTo>
                  <a:pt x="177" y="104"/>
                </a:lnTo>
                <a:lnTo>
                  <a:pt x="177" y="109"/>
                </a:lnTo>
                <a:lnTo>
                  <a:pt x="175" y="113"/>
                </a:lnTo>
                <a:lnTo>
                  <a:pt x="173" y="115"/>
                </a:lnTo>
                <a:lnTo>
                  <a:pt x="165" y="119"/>
                </a:lnTo>
                <a:lnTo>
                  <a:pt x="158" y="125"/>
                </a:lnTo>
                <a:lnTo>
                  <a:pt x="154" y="125"/>
                </a:lnTo>
                <a:lnTo>
                  <a:pt x="148" y="125"/>
                </a:lnTo>
                <a:lnTo>
                  <a:pt x="138" y="125"/>
                </a:lnTo>
                <a:lnTo>
                  <a:pt x="129" y="125"/>
                </a:lnTo>
                <a:lnTo>
                  <a:pt x="129" y="132"/>
                </a:lnTo>
                <a:lnTo>
                  <a:pt x="129" y="138"/>
                </a:lnTo>
                <a:lnTo>
                  <a:pt x="127" y="142"/>
                </a:lnTo>
                <a:lnTo>
                  <a:pt x="125" y="144"/>
                </a:lnTo>
                <a:lnTo>
                  <a:pt x="108" y="152"/>
                </a:lnTo>
                <a:lnTo>
                  <a:pt x="91" y="159"/>
                </a:lnTo>
                <a:lnTo>
                  <a:pt x="89" y="161"/>
                </a:lnTo>
                <a:lnTo>
                  <a:pt x="85" y="163"/>
                </a:lnTo>
                <a:lnTo>
                  <a:pt x="83" y="161"/>
                </a:lnTo>
                <a:lnTo>
                  <a:pt x="81" y="159"/>
                </a:lnTo>
                <a:lnTo>
                  <a:pt x="66" y="159"/>
                </a:lnTo>
                <a:lnTo>
                  <a:pt x="52" y="159"/>
                </a:lnTo>
                <a:lnTo>
                  <a:pt x="50" y="161"/>
                </a:lnTo>
                <a:lnTo>
                  <a:pt x="46" y="163"/>
                </a:lnTo>
                <a:lnTo>
                  <a:pt x="39" y="165"/>
                </a:lnTo>
                <a:lnTo>
                  <a:pt x="33" y="169"/>
                </a:lnTo>
                <a:lnTo>
                  <a:pt x="29" y="171"/>
                </a:lnTo>
                <a:lnTo>
                  <a:pt x="27" y="173"/>
                </a:lnTo>
                <a:lnTo>
                  <a:pt x="23" y="173"/>
                </a:lnTo>
                <a:lnTo>
                  <a:pt x="18" y="17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0" name="Freeform 70"/>
          <p:cNvSpPr>
            <a:spLocks/>
          </p:cNvSpPr>
          <p:nvPr/>
        </p:nvSpPr>
        <p:spPr bwMode="auto">
          <a:xfrm>
            <a:off x="1130300" y="2906713"/>
            <a:ext cx="493713" cy="269875"/>
          </a:xfrm>
          <a:custGeom>
            <a:avLst/>
            <a:gdLst>
              <a:gd name="T0" fmla="*/ 2147483647 w 349"/>
              <a:gd name="T1" fmla="*/ 2147483647 h 228"/>
              <a:gd name="T2" fmla="*/ 2147483647 w 349"/>
              <a:gd name="T3" fmla="*/ 2147483647 h 228"/>
              <a:gd name="T4" fmla="*/ 2147483647 w 349"/>
              <a:gd name="T5" fmla="*/ 2147483647 h 228"/>
              <a:gd name="T6" fmla="*/ 2147483647 w 349"/>
              <a:gd name="T7" fmla="*/ 2147483647 h 228"/>
              <a:gd name="T8" fmla="*/ 2147483647 w 349"/>
              <a:gd name="T9" fmla="*/ 2147483647 h 228"/>
              <a:gd name="T10" fmla="*/ 2147483647 w 349"/>
              <a:gd name="T11" fmla="*/ 2147483647 h 228"/>
              <a:gd name="T12" fmla="*/ 2147483647 w 349"/>
              <a:gd name="T13" fmla="*/ 2147483647 h 228"/>
              <a:gd name="T14" fmla="*/ 2147483647 w 349"/>
              <a:gd name="T15" fmla="*/ 2147483647 h 228"/>
              <a:gd name="T16" fmla="*/ 2147483647 w 349"/>
              <a:gd name="T17" fmla="*/ 2147483647 h 228"/>
              <a:gd name="T18" fmla="*/ 2147483647 w 349"/>
              <a:gd name="T19" fmla="*/ 2147483647 h 228"/>
              <a:gd name="T20" fmla="*/ 2147483647 w 349"/>
              <a:gd name="T21" fmla="*/ 2147483647 h 228"/>
              <a:gd name="T22" fmla="*/ 2147483647 w 349"/>
              <a:gd name="T23" fmla="*/ 2147483647 h 228"/>
              <a:gd name="T24" fmla="*/ 2147483647 w 349"/>
              <a:gd name="T25" fmla="*/ 2147483647 h 228"/>
              <a:gd name="T26" fmla="*/ 2147483647 w 349"/>
              <a:gd name="T27" fmla="*/ 2147483647 h 228"/>
              <a:gd name="T28" fmla="*/ 2147483647 w 349"/>
              <a:gd name="T29" fmla="*/ 2147483647 h 228"/>
              <a:gd name="T30" fmla="*/ 2147483647 w 349"/>
              <a:gd name="T31" fmla="*/ 2147483647 h 228"/>
              <a:gd name="T32" fmla="*/ 2147483647 w 349"/>
              <a:gd name="T33" fmla="*/ 2147483647 h 228"/>
              <a:gd name="T34" fmla="*/ 2147483647 w 349"/>
              <a:gd name="T35" fmla="*/ 2147483647 h 228"/>
              <a:gd name="T36" fmla="*/ 2147483647 w 349"/>
              <a:gd name="T37" fmla="*/ 2147483647 h 228"/>
              <a:gd name="T38" fmla="*/ 2147483647 w 349"/>
              <a:gd name="T39" fmla="*/ 2147483647 h 228"/>
              <a:gd name="T40" fmla="*/ 2147483647 w 349"/>
              <a:gd name="T41" fmla="*/ 2147483647 h 228"/>
              <a:gd name="T42" fmla="*/ 2147483647 w 349"/>
              <a:gd name="T43" fmla="*/ 2147483647 h 228"/>
              <a:gd name="T44" fmla="*/ 2147483647 w 349"/>
              <a:gd name="T45" fmla="*/ 2147483647 h 228"/>
              <a:gd name="T46" fmla="*/ 2147483647 w 349"/>
              <a:gd name="T47" fmla="*/ 2147483647 h 228"/>
              <a:gd name="T48" fmla="*/ 2147483647 w 349"/>
              <a:gd name="T49" fmla="*/ 2147483647 h 228"/>
              <a:gd name="T50" fmla="*/ 2147483647 w 349"/>
              <a:gd name="T51" fmla="*/ 2147483647 h 228"/>
              <a:gd name="T52" fmla="*/ 2147483647 w 349"/>
              <a:gd name="T53" fmla="*/ 2147483647 h 228"/>
              <a:gd name="T54" fmla="*/ 2147483647 w 349"/>
              <a:gd name="T55" fmla="*/ 2147483647 h 228"/>
              <a:gd name="T56" fmla="*/ 2147483647 w 349"/>
              <a:gd name="T57" fmla="*/ 2147483647 h 228"/>
              <a:gd name="T58" fmla="*/ 2147483647 w 349"/>
              <a:gd name="T59" fmla="*/ 2147483647 h 228"/>
              <a:gd name="T60" fmla="*/ 2147483647 w 349"/>
              <a:gd name="T61" fmla="*/ 2147483647 h 228"/>
              <a:gd name="T62" fmla="*/ 2147483647 w 349"/>
              <a:gd name="T63" fmla="*/ 2147483647 h 228"/>
              <a:gd name="T64" fmla="*/ 2147483647 w 349"/>
              <a:gd name="T65" fmla="*/ 2147483647 h 228"/>
              <a:gd name="T66" fmla="*/ 2147483647 w 349"/>
              <a:gd name="T67" fmla="*/ 2147483647 h 228"/>
              <a:gd name="T68" fmla="*/ 2147483647 w 349"/>
              <a:gd name="T69" fmla="*/ 2147483647 h 228"/>
              <a:gd name="T70" fmla="*/ 2147483647 w 349"/>
              <a:gd name="T71" fmla="*/ 2147483647 h 228"/>
              <a:gd name="T72" fmla="*/ 2147483647 w 349"/>
              <a:gd name="T73" fmla="*/ 2147483647 h 228"/>
              <a:gd name="T74" fmla="*/ 2147483647 w 349"/>
              <a:gd name="T75" fmla="*/ 2147483647 h 228"/>
              <a:gd name="T76" fmla="*/ 2147483647 w 349"/>
              <a:gd name="T77" fmla="*/ 2147483647 h 228"/>
              <a:gd name="T78" fmla="*/ 2147483647 w 349"/>
              <a:gd name="T79" fmla="*/ 2147483647 h 228"/>
              <a:gd name="T80" fmla="*/ 2147483647 w 349"/>
              <a:gd name="T81" fmla="*/ 2147483647 h 228"/>
              <a:gd name="T82" fmla="*/ 2147483647 w 349"/>
              <a:gd name="T83" fmla="*/ 2147483647 h 228"/>
              <a:gd name="T84" fmla="*/ 2147483647 w 349"/>
              <a:gd name="T85" fmla="*/ 2147483647 h 228"/>
              <a:gd name="T86" fmla="*/ 2147483647 w 349"/>
              <a:gd name="T87" fmla="*/ 2147483647 h 228"/>
              <a:gd name="T88" fmla="*/ 2147483647 w 349"/>
              <a:gd name="T89" fmla="*/ 2147483647 h 228"/>
              <a:gd name="T90" fmla="*/ 2147483647 w 349"/>
              <a:gd name="T91" fmla="*/ 2147483647 h 228"/>
              <a:gd name="T92" fmla="*/ 2147483647 w 349"/>
              <a:gd name="T93" fmla="*/ 2147483647 h 228"/>
              <a:gd name="T94" fmla="*/ 2147483647 w 349"/>
              <a:gd name="T95" fmla="*/ 2147483647 h 228"/>
              <a:gd name="T96" fmla="*/ 2147483647 w 349"/>
              <a:gd name="T97" fmla="*/ 2147483647 h 228"/>
              <a:gd name="T98" fmla="*/ 2147483647 w 349"/>
              <a:gd name="T99" fmla="*/ 2147483647 h 228"/>
              <a:gd name="T100" fmla="*/ 2147483647 w 349"/>
              <a:gd name="T101" fmla="*/ 2147483647 h 228"/>
              <a:gd name="T102" fmla="*/ 2147483647 w 349"/>
              <a:gd name="T103" fmla="*/ 2147483647 h 228"/>
              <a:gd name="T104" fmla="*/ 2147483647 w 349"/>
              <a:gd name="T105" fmla="*/ 2147483647 h 228"/>
              <a:gd name="T106" fmla="*/ 2147483647 w 349"/>
              <a:gd name="T107" fmla="*/ 2147483647 h 228"/>
              <a:gd name="T108" fmla="*/ 2147483647 w 349"/>
              <a:gd name="T109" fmla="*/ 2147483647 h 228"/>
              <a:gd name="T110" fmla="*/ 2147483647 w 349"/>
              <a:gd name="T111" fmla="*/ 2147483647 h 228"/>
              <a:gd name="T112" fmla="*/ 2147483647 w 349"/>
              <a:gd name="T113" fmla="*/ 2147483647 h 228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9"/>
              <a:gd name="T172" fmla="*/ 0 h 228"/>
              <a:gd name="T173" fmla="*/ 349 w 349"/>
              <a:gd name="T174" fmla="*/ 228 h 228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9" h="228">
                <a:moveTo>
                  <a:pt x="219" y="213"/>
                </a:moveTo>
                <a:lnTo>
                  <a:pt x="217" y="211"/>
                </a:lnTo>
                <a:lnTo>
                  <a:pt x="213" y="209"/>
                </a:lnTo>
                <a:lnTo>
                  <a:pt x="202" y="205"/>
                </a:lnTo>
                <a:lnTo>
                  <a:pt x="190" y="203"/>
                </a:lnTo>
                <a:lnTo>
                  <a:pt x="186" y="201"/>
                </a:lnTo>
                <a:lnTo>
                  <a:pt x="184" y="198"/>
                </a:lnTo>
                <a:lnTo>
                  <a:pt x="182" y="196"/>
                </a:lnTo>
                <a:lnTo>
                  <a:pt x="180" y="194"/>
                </a:lnTo>
                <a:lnTo>
                  <a:pt x="177" y="190"/>
                </a:lnTo>
                <a:lnTo>
                  <a:pt x="175" y="188"/>
                </a:lnTo>
                <a:lnTo>
                  <a:pt x="171" y="182"/>
                </a:lnTo>
                <a:lnTo>
                  <a:pt x="167" y="176"/>
                </a:lnTo>
                <a:lnTo>
                  <a:pt x="150" y="180"/>
                </a:lnTo>
                <a:lnTo>
                  <a:pt x="131" y="184"/>
                </a:lnTo>
                <a:lnTo>
                  <a:pt x="129" y="182"/>
                </a:lnTo>
                <a:lnTo>
                  <a:pt x="127" y="178"/>
                </a:lnTo>
                <a:lnTo>
                  <a:pt x="125" y="176"/>
                </a:lnTo>
                <a:lnTo>
                  <a:pt x="123" y="175"/>
                </a:lnTo>
                <a:lnTo>
                  <a:pt x="119" y="173"/>
                </a:lnTo>
                <a:lnTo>
                  <a:pt x="117" y="169"/>
                </a:lnTo>
                <a:lnTo>
                  <a:pt x="115" y="161"/>
                </a:lnTo>
                <a:lnTo>
                  <a:pt x="111" y="155"/>
                </a:lnTo>
                <a:lnTo>
                  <a:pt x="109" y="152"/>
                </a:lnTo>
                <a:lnTo>
                  <a:pt x="108" y="150"/>
                </a:lnTo>
                <a:lnTo>
                  <a:pt x="92" y="146"/>
                </a:lnTo>
                <a:lnTo>
                  <a:pt x="75" y="142"/>
                </a:lnTo>
                <a:lnTo>
                  <a:pt x="60" y="140"/>
                </a:lnTo>
                <a:lnTo>
                  <a:pt x="44" y="136"/>
                </a:lnTo>
                <a:lnTo>
                  <a:pt x="42" y="132"/>
                </a:lnTo>
                <a:lnTo>
                  <a:pt x="40" y="130"/>
                </a:lnTo>
                <a:lnTo>
                  <a:pt x="37" y="123"/>
                </a:lnTo>
                <a:lnTo>
                  <a:pt x="35" y="117"/>
                </a:lnTo>
                <a:lnTo>
                  <a:pt x="33" y="113"/>
                </a:lnTo>
                <a:lnTo>
                  <a:pt x="31" y="111"/>
                </a:lnTo>
                <a:lnTo>
                  <a:pt x="27" y="109"/>
                </a:lnTo>
                <a:lnTo>
                  <a:pt x="25" y="105"/>
                </a:lnTo>
                <a:lnTo>
                  <a:pt x="23" y="104"/>
                </a:lnTo>
                <a:lnTo>
                  <a:pt x="19" y="102"/>
                </a:lnTo>
                <a:lnTo>
                  <a:pt x="17" y="100"/>
                </a:lnTo>
                <a:lnTo>
                  <a:pt x="15" y="96"/>
                </a:lnTo>
                <a:lnTo>
                  <a:pt x="14" y="94"/>
                </a:lnTo>
                <a:lnTo>
                  <a:pt x="12" y="92"/>
                </a:lnTo>
                <a:lnTo>
                  <a:pt x="8" y="84"/>
                </a:lnTo>
                <a:lnTo>
                  <a:pt x="6" y="77"/>
                </a:lnTo>
                <a:lnTo>
                  <a:pt x="4" y="75"/>
                </a:lnTo>
                <a:lnTo>
                  <a:pt x="0" y="73"/>
                </a:lnTo>
                <a:lnTo>
                  <a:pt x="4" y="69"/>
                </a:lnTo>
                <a:lnTo>
                  <a:pt x="6" y="67"/>
                </a:lnTo>
                <a:lnTo>
                  <a:pt x="14" y="65"/>
                </a:lnTo>
                <a:lnTo>
                  <a:pt x="19" y="63"/>
                </a:lnTo>
                <a:lnTo>
                  <a:pt x="23" y="61"/>
                </a:lnTo>
                <a:lnTo>
                  <a:pt x="25" y="58"/>
                </a:lnTo>
                <a:lnTo>
                  <a:pt x="27" y="56"/>
                </a:lnTo>
                <a:lnTo>
                  <a:pt x="31" y="54"/>
                </a:lnTo>
                <a:lnTo>
                  <a:pt x="33" y="50"/>
                </a:lnTo>
                <a:lnTo>
                  <a:pt x="35" y="48"/>
                </a:lnTo>
                <a:lnTo>
                  <a:pt x="37" y="27"/>
                </a:lnTo>
                <a:lnTo>
                  <a:pt x="40" y="6"/>
                </a:lnTo>
                <a:lnTo>
                  <a:pt x="42" y="2"/>
                </a:lnTo>
                <a:lnTo>
                  <a:pt x="44" y="0"/>
                </a:lnTo>
                <a:lnTo>
                  <a:pt x="46" y="2"/>
                </a:lnTo>
                <a:lnTo>
                  <a:pt x="50" y="6"/>
                </a:lnTo>
                <a:lnTo>
                  <a:pt x="56" y="8"/>
                </a:lnTo>
                <a:lnTo>
                  <a:pt x="63" y="10"/>
                </a:lnTo>
                <a:lnTo>
                  <a:pt x="65" y="11"/>
                </a:lnTo>
                <a:lnTo>
                  <a:pt x="69" y="15"/>
                </a:lnTo>
                <a:lnTo>
                  <a:pt x="75" y="17"/>
                </a:lnTo>
                <a:lnTo>
                  <a:pt x="83" y="19"/>
                </a:lnTo>
                <a:lnTo>
                  <a:pt x="86" y="21"/>
                </a:lnTo>
                <a:lnTo>
                  <a:pt x="88" y="25"/>
                </a:lnTo>
                <a:lnTo>
                  <a:pt x="106" y="27"/>
                </a:lnTo>
                <a:lnTo>
                  <a:pt x="123" y="29"/>
                </a:lnTo>
                <a:lnTo>
                  <a:pt x="125" y="31"/>
                </a:lnTo>
                <a:lnTo>
                  <a:pt x="127" y="35"/>
                </a:lnTo>
                <a:lnTo>
                  <a:pt x="134" y="36"/>
                </a:lnTo>
                <a:lnTo>
                  <a:pt x="140" y="38"/>
                </a:lnTo>
                <a:lnTo>
                  <a:pt x="144" y="40"/>
                </a:lnTo>
                <a:lnTo>
                  <a:pt x="146" y="44"/>
                </a:lnTo>
                <a:lnTo>
                  <a:pt x="156" y="44"/>
                </a:lnTo>
                <a:lnTo>
                  <a:pt x="165" y="44"/>
                </a:lnTo>
                <a:lnTo>
                  <a:pt x="167" y="40"/>
                </a:lnTo>
                <a:lnTo>
                  <a:pt x="171" y="38"/>
                </a:lnTo>
                <a:lnTo>
                  <a:pt x="177" y="36"/>
                </a:lnTo>
                <a:lnTo>
                  <a:pt x="184" y="35"/>
                </a:lnTo>
                <a:lnTo>
                  <a:pt x="186" y="31"/>
                </a:lnTo>
                <a:lnTo>
                  <a:pt x="190" y="29"/>
                </a:lnTo>
                <a:lnTo>
                  <a:pt x="204" y="29"/>
                </a:lnTo>
                <a:lnTo>
                  <a:pt x="219" y="29"/>
                </a:lnTo>
                <a:lnTo>
                  <a:pt x="221" y="31"/>
                </a:lnTo>
                <a:lnTo>
                  <a:pt x="223" y="35"/>
                </a:lnTo>
                <a:lnTo>
                  <a:pt x="225" y="36"/>
                </a:lnTo>
                <a:lnTo>
                  <a:pt x="228" y="38"/>
                </a:lnTo>
                <a:lnTo>
                  <a:pt x="230" y="40"/>
                </a:lnTo>
                <a:lnTo>
                  <a:pt x="232" y="44"/>
                </a:lnTo>
                <a:lnTo>
                  <a:pt x="232" y="50"/>
                </a:lnTo>
                <a:lnTo>
                  <a:pt x="232" y="58"/>
                </a:lnTo>
                <a:lnTo>
                  <a:pt x="246" y="58"/>
                </a:lnTo>
                <a:lnTo>
                  <a:pt x="257" y="58"/>
                </a:lnTo>
                <a:lnTo>
                  <a:pt x="259" y="61"/>
                </a:lnTo>
                <a:lnTo>
                  <a:pt x="261" y="63"/>
                </a:lnTo>
                <a:lnTo>
                  <a:pt x="267" y="63"/>
                </a:lnTo>
                <a:lnTo>
                  <a:pt x="273" y="63"/>
                </a:lnTo>
                <a:lnTo>
                  <a:pt x="274" y="61"/>
                </a:lnTo>
                <a:lnTo>
                  <a:pt x="276" y="58"/>
                </a:lnTo>
                <a:lnTo>
                  <a:pt x="278" y="61"/>
                </a:lnTo>
                <a:lnTo>
                  <a:pt x="282" y="63"/>
                </a:lnTo>
                <a:lnTo>
                  <a:pt x="288" y="65"/>
                </a:lnTo>
                <a:lnTo>
                  <a:pt x="296" y="67"/>
                </a:lnTo>
                <a:lnTo>
                  <a:pt x="298" y="69"/>
                </a:lnTo>
                <a:lnTo>
                  <a:pt x="301" y="73"/>
                </a:lnTo>
                <a:lnTo>
                  <a:pt x="307" y="75"/>
                </a:lnTo>
                <a:lnTo>
                  <a:pt x="315" y="77"/>
                </a:lnTo>
                <a:lnTo>
                  <a:pt x="317" y="81"/>
                </a:lnTo>
                <a:lnTo>
                  <a:pt x="321" y="82"/>
                </a:lnTo>
                <a:lnTo>
                  <a:pt x="322" y="84"/>
                </a:lnTo>
                <a:lnTo>
                  <a:pt x="330" y="86"/>
                </a:lnTo>
                <a:lnTo>
                  <a:pt x="336" y="84"/>
                </a:lnTo>
                <a:lnTo>
                  <a:pt x="340" y="82"/>
                </a:lnTo>
                <a:lnTo>
                  <a:pt x="342" y="81"/>
                </a:lnTo>
                <a:lnTo>
                  <a:pt x="344" y="77"/>
                </a:lnTo>
                <a:lnTo>
                  <a:pt x="345" y="81"/>
                </a:lnTo>
                <a:lnTo>
                  <a:pt x="349" y="82"/>
                </a:lnTo>
                <a:lnTo>
                  <a:pt x="349" y="88"/>
                </a:lnTo>
                <a:lnTo>
                  <a:pt x="349" y="96"/>
                </a:lnTo>
                <a:lnTo>
                  <a:pt x="349" y="100"/>
                </a:lnTo>
                <a:lnTo>
                  <a:pt x="349" y="104"/>
                </a:lnTo>
                <a:lnTo>
                  <a:pt x="347" y="105"/>
                </a:lnTo>
                <a:lnTo>
                  <a:pt x="347" y="111"/>
                </a:lnTo>
                <a:lnTo>
                  <a:pt x="347" y="115"/>
                </a:lnTo>
                <a:lnTo>
                  <a:pt x="347" y="121"/>
                </a:lnTo>
                <a:lnTo>
                  <a:pt x="347" y="125"/>
                </a:lnTo>
                <a:lnTo>
                  <a:pt x="345" y="130"/>
                </a:lnTo>
                <a:lnTo>
                  <a:pt x="344" y="136"/>
                </a:lnTo>
                <a:lnTo>
                  <a:pt x="342" y="144"/>
                </a:lnTo>
                <a:lnTo>
                  <a:pt x="342" y="150"/>
                </a:lnTo>
                <a:lnTo>
                  <a:pt x="340" y="157"/>
                </a:lnTo>
                <a:lnTo>
                  <a:pt x="336" y="163"/>
                </a:lnTo>
                <a:lnTo>
                  <a:pt x="332" y="169"/>
                </a:lnTo>
                <a:lnTo>
                  <a:pt x="328" y="171"/>
                </a:lnTo>
                <a:lnTo>
                  <a:pt x="326" y="175"/>
                </a:lnTo>
                <a:lnTo>
                  <a:pt x="324" y="178"/>
                </a:lnTo>
                <a:lnTo>
                  <a:pt x="322" y="182"/>
                </a:lnTo>
                <a:lnTo>
                  <a:pt x="322" y="184"/>
                </a:lnTo>
                <a:lnTo>
                  <a:pt x="321" y="188"/>
                </a:lnTo>
                <a:lnTo>
                  <a:pt x="317" y="190"/>
                </a:lnTo>
                <a:lnTo>
                  <a:pt x="313" y="192"/>
                </a:lnTo>
                <a:lnTo>
                  <a:pt x="309" y="194"/>
                </a:lnTo>
                <a:lnTo>
                  <a:pt x="307" y="198"/>
                </a:lnTo>
                <a:lnTo>
                  <a:pt x="301" y="203"/>
                </a:lnTo>
                <a:lnTo>
                  <a:pt x="298" y="207"/>
                </a:lnTo>
                <a:lnTo>
                  <a:pt x="292" y="211"/>
                </a:lnTo>
                <a:lnTo>
                  <a:pt x="286" y="217"/>
                </a:lnTo>
                <a:lnTo>
                  <a:pt x="282" y="221"/>
                </a:lnTo>
                <a:lnTo>
                  <a:pt x="278" y="226"/>
                </a:lnTo>
                <a:lnTo>
                  <a:pt x="276" y="228"/>
                </a:lnTo>
                <a:lnTo>
                  <a:pt x="274" y="228"/>
                </a:lnTo>
                <a:lnTo>
                  <a:pt x="273" y="228"/>
                </a:lnTo>
                <a:lnTo>
                  <a:pt x="271" y="224"/>
                </a:lnTo>
                <a:lnTo>
                  <a:pt x="265" y="223"/>
                </a:lnTo>
                <a:lnTo>
                  <a:pt x="259" y="223"/>
                </a:lnTo>
                <a:lnTo>
                  <a:pt x="253" y="215"/>
                </a:lnTo>
                <a:lnTo>
                  <a:pt x="253" y="219"/>
                </a:lnTo>
                <a:lnTo>
                  <a:pt x="250" y="217"/>
                </a:lnTo>
                <a:lnTo>
                  <a:pt x="244" y="213"/>
                </a:lnTo>
                <a:lnTo>
                  <a:pt x="234" y="213"/>
                </a:lnTo>
                <a:lnTo>
                  <a:pt x="223" y="213"/>
                </a:lnTo>
                <a:lnTo>
                  <a:pt x="221" y="213"/>
                </a:lnTo>
                <a:lnTo>
                  <a:pt x="219" y="213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1" name="Freeform 71"/>
          <p:cNvSpPr>
            <a:spLocks/>
          </p:cNvSpPr>
          <p:nvPr/>
        </p:nvSpPr>
        <p:spPr bwMode="auto">
          <a:xfrm>
            <a:off x="2251075" y="2755900"/>
            <a:ext cx="1227138" cy="633413"/>
          </a:xfrm>
          <a:custGeom>
            <a:avLst/>
            <a:gdLst>
              <a:gd name="T0" fmla="*/ 2147483647 w 870"/>
              <a:gd name="T1" fmla="*/ 2147483647 h 534"/>
              <a:gd name="T2" fmla="*/ 2147483647 w 870"/>
              <a:gd name="T3" fmla="*/ 2147483647 h 534"/>
              <a:gd name="T4" fmla="*/ 2147483647 w 870"/>
              <a:gd name="T5" fmla="*/ 2147483647 h 534"/>
              <a:gd name="T6" fmla="*/ 2147483647 w 870"/>
              <a:gd name="T7" fmla="*/ 2147483647 h 534"/>
              <a:gd name="T8" fmla="*/ 2147483647 w 870"/>
              <a:gd name="T9" fmla="*/ 2147483647 h 534"/>
              <a:gd name="T10" fmla="*/ 2147483647 w 870"/>
              <a:gd name="T11" fmla="*/ 2147483647 h 534"/>
              <a:gd name="T12" fmla="*/ 2147483647 w 870"/>
              <a:gd name="T13" fmla="*/ 2147483647 h 534"/>
              <a:gd name="T14" fmla="*/ 2147483647 w 870"/>
              <a:gd name="T15" fmla="*/ 2147483647 h 534"/>
              <a:gd name="T16" fmla="*/ 2147483647 w 870"/>
              <a:gd name="T17" fmla="*/ 2147483647 h 534"/>
              <a:gd name="T18" fmla="*/ 2147483647 w 870"/>
              <a:gd name="T19" fmla="*/ 2147483647 h 534"/>
              <a:gd name="T20" fmla="*/ 2147483647 w 870"/>
              <a:gd name="T21" fmla="*/ 2147483647 h 534"/>
              <a:gd name="T22" fmla="*/ 2147483647 w 870"/>
              <a:gd name="T23" fmla="*/ 2147483647 h 534"/>
              <a:gd name="T24" fmla="*/ 2147483647 w 870"/>
              <a:gd name="T25" fmla="*/ 2147483647 h 534"/>
              <a:gd name="T26" fmla="*/ 2147483647 w 870"/>
              <a:gd name="T27" fmla="*/ 2147483647 h 534"/>
              <a:gd name="T28" fmla="*/ 2147483647 w 870"/>
              <a:gd name="T29" fmla="*/ 2147483647 h 534"/>
              <a:gd name="T30" fmla="*/ 2147483647 w 870"/>
              <a:gd name="T31" fmla="*/ 2147483647 h 534"/>
              <a:gd name="T32" fmla="*/ 2147483647 w 870"/>
              <a:gd name="T33" fmla="*/ 2147483647 h 534"/>
              <a:gd name="T34" fmla="*/ 2147483647 w 870"/>
              <a:gd name="T35" fmla="*/ 2147483647 h 534"/>
              <a:gd name="T36" fmla="*/ 2147483647 w 870"/>
              <a:gd name="T37" fmla="*/ 2147483647 h 534"/>
              <a:gd name="T38" fmla="*/ 2147483647 w 870"/>
              <a:gd name="T39" fmla="*/ 2147483647 h 534"/>
              <a:gd name="T40" fmla="*/ 2147483647 w 870"/>
              <a:gd name="T41" fmla="*/ 2147483647 h 534"/>
              <a:gd name="T42" fmla="*/ 2147483647 w 870"/>
              <a:gd name="T43" fmla="*/ 2147483647 h 534"/>
              <a:gd name="T44" fmla="*/ 2147483647 w 870"/>
              <a:gd name="T45" fmla="*/ 2147483647 h 534"/>
              <a:gd name="T46" fmla="*/ 2147483647 w 870"/>
              <a:gd name="T47" fmla="*/ 2147483647 h 534"/>
              <a:gd name="T48" fmla="*/ 2147483647 w 870"/>
              <a:gd name="T49" fmla="*/ 2147483647 h 534"/>
              <a:gd name="T50" fmla="*/ 2147483647 w 870"/>
              <a:gd name="T51" fmla="*/ 2147483647 h 534"/>
              <a:gd name="T52" fmla="*/ 2147483647 w 870"/>
              <a:gd name="T53" fmla="*/ 2147483647 h 534"/>
              <a:gd name="T54" fmla="*/ 2147483647 w 870"/>
              <a:gd name="T55" fmla="*/ 2147483647 h 534"/>
              <a:gd name="T56" fmla="*/ 2147483647 w 870"/>
              <a:gd name="T57" fmla="*/ 2147483647 h 534"/>
              <a:gd name="T58" fmla="*/ 2147483647 w 870"/>
              <a:gd name="T59" fmla="*/ 2147483647 h 534"/>
              <a:gd name="T60" fmla="*/ 2147483647 w 870"/>
              <a:gd name="T61" fmla="*/ 2147483647 h 534"/>
              <a:gd name="T62" fmla="*/ 2147483647 w 870"/>
              <a:gd name="T63" fmla="*/ 2147483647 h 534"/>
              <a:gd name="T64" fmla="*/ 2147483647 w 870"/>
              <a:gd name="T65" fmla="*/ 2147483647 h 534"/>
              <a:gd name="T66" fmla="*/ 2147483647 w 870"/>
              <a:gd name="T67" fmla="*/ 2147483647 h 534"/>
              <a:gd name="T68" fmla="*/ 2147483647 w 870"/>
              <a:gd name="T69" fmla="*/ 2147483647 h 534"/>
              <a:gd name="T70" fmla="*/ 2147483647 w 870"/>
              <a:gd name="T71" fmla="*/ 2147483647 h 534"/>
              <a:gd name="T72" fmla="*/ 2147483647 w 870"/>
              <a:gd name="T73" fmla="*/ 2147483647 h 534"/>
              <a:gd name="T74" fmla="*/ 2147483647 w 870"/>
              <a:gd name="T75" fmla="*/ 2147483647 h 534"/>
              <a:gd name="T76" fmla="*/ 2147483647 w 870"/>
              <a:gd name="T77" fmla="*/ 2147483647 h 534"/>
              <a:gd name="T78" fmla="*/ 2147483647 w 870"/>
              <a:gd name="T79" fmla="*/ 2147483647 h 534"/>
              <a:gd name="T80" fmla="*/ 2147483647 w 870"/>
              <a:gd name="T81" fmla="*/ 2147483647 h 534"/>
              <a:gd name="T82" fmla="*/ 2147483647 w 870"/>
              <a:gd name="T83" fmla="*/ 2147483647 h 534"/>
              <a:gd name="T84" fmla="*/ 2147483647 w 870"/>
              <a:gd name="T85" fmla="*/ 2147483647 h 534"/>
              <a:gd name="T86" fmla="*/ 2147483647 w 870"/>
              <a:gd name="T87" fmla="*/ 2147483647 h 534"/>
              <a:gd name="T88" fmla="*/ 2147483647 w 870"/>
              <a:gd name="T89" fmla="*/ 2147483647 h 534"/>
              <a:gd name="T90" fmla="*/ 2147483647 w 870"/>
              <a:gd name="T91" fmla="*/ 2147483647 h 534"/>
              <a:gd name="T92" fmla="*/ 2147483647 w 870"/>
              <a:gd name="T93" fmla="*/ 2147483647 h 534"/>
              <a:gd name="T94" fmla="*/ 2147483647 w 870"/>
              <a:gd name="T95" fmla="*/ 2147483647 h 534"/>
              <a:gd name="T96" fmla="*/ 2147483647 w 870"/>
              <a:gd name="T97" fmla="*/ 2147483647 h 534"/>
              <a:gd name="T98" fmla="*/ 2147483647 w 870"/>
              <a:gd name="T99" fmla="*/ 2147483647 h 534"/>
              <a:gd name="T100" fmla="*/ 2147483647 w 870"/>
              <a:gd name="T101" fmla="*/ 2147483647 h 534"/>
              <a:gd name="T102" fmla="*/ 2147483647 w 870"/>
              <a:gd name="T103" fmla="*/ 2147483647 h 534"/>
              <a:gd name="T104" fmla="*/ 2147483647 w 870"/>
              <a:gd name="T105" fmla="*/ 2147483647 h 534"/>
              <a:gd name="T106" fmla="*/ 2147483647 w 870"/>
              <a:gd name="T107" fmla="*/ 2147483647 h 534"/>
              <a:gd name="T108" fmla="*/ 2147483647 w 870"/>
              <a:gd name="T109" fmla="*/ 2147483647 h 534"/>
              <a:gd name="T110" fmla="*/ 2147483647 w 870"/>
              <a:gd name="T111" fmla="*/ 2147483647 h 534"/>
              <a:gd name="T112" fmla="*/ 2147483647 w 870"/>
              <a:gd name="T113" fmla="*/ 2147483647 h 534"/>
              <a:gd name="T114" fmla="*/ 2147483647 w 870"/>
              <a:gd name="T115" fmla="*/ 2147483647 h 534"/>
              <a:gd name="T116" fmla="*/ 2147483647 w 870"/>
              <a:gd name="T117" fmla="*/ 2147483647 h 534"/>
              <a:gd name="T118" fmla="*/ 2147483647 w 870"/>
              <a:gd name="T119" fmla="*/ 2147483647 h 53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870"/>
              <a:gd name="T181" fmla="*/ 0 h 534"/>
              <a:gd name="T182" fmla="*/ 870 w 870"/>
              <a:gd name="T183" fmla="*/ 534 h 53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870" h="534">
                <a:moveTo>
                  <a:pt x="401" y="534"/>
                </a:moveTo>
                <a:lnTo>
                  <a:pt x="398" y="530"/>
                </a:lnTo>
                <a:lnTo>
                  <a:pt x="396" y="528"/>
                </a:lnTo>
                <a:lnTo>
                  <a:pt x="394" y="526"/>
                </a:lnTo>
                <a:lnTo>
                  <a:pt x="392" y="524"/>
                </a:lnTo>
                <a:lnTo>
                  <a:pt x="390" y="520"/>
                </a:lnTo>
                <a:lnTo>
                  <a:pt x="386" y="518"/>
                </a:lnTo>
                <a:lnTo>
                  <a:pt x="369" y="516"/>
                </a:lnTo>
                <a:lnTo>
                  <a:pt x="353" y="515"/>
                </a:lnTo>
                <a:lnTo>
                  <a:pt x="352" y="511"/>
                </a:lnTo>
                <a:lnTo>
                  <a:pt x="348" y="509"/>
                </a:lnTo>
                <a:lnTo>
                  <a:pt x="344" y="509"/>
                </a:lnTo>
                <a:lnTo>
                  <a:pt x="338" y="509"/>
                </a:lnTo>
                <a:lnTo>
                  <a:pt x="336" y="511"/>
                </a:lnTo>
                <a:lnTo>
                  <a:pt x="334" y="515"/>
                </a:lnTo>
                <a:lnTo>
                  <a:pt x="315" y="515"/>
                </a:lnTo>
                <a:lnTo>
                  <a:pt x="294" y="515"/>
                </a:lnTo>
                <a:lnTo>
                  <a:pt x="275" y="515"/>
                </a:lnTo>
                <a:lnTo>
                  <a:pt x="256" y="515"/>
                </a:lnTo>
                <a:lnTo>
                  <a:pt x="254" y="511"/>
                </a:lnTo>
                <a:lnTo>
                  <a:pt x="252" y="509"/>
                </a:lnTo>
                <a:lnTo>
                  <a:pt x="248" y="507"/>
                </a:lnTo>
                <a:lnTo>
                  <a:pt x="246" y="505"/>
                </a:lnTo>
                <a:lnTo>
                  <a:pt x="244" y="501"/>
                </a:lnTo>
                <a:lnTo>
                  <a:pt x="242" y="499"/>
                </a:lnTo>
                <a:lnTo>
                  <a:pt x="233" y="497"/>
                </a:lnTo>
                <a:lnTo>
                  <a:pt x="223" y="495"/>
                </a:lnTo>
                <a:lnTo>
                  <a:pt x="223" y="484"/>
                </a:lnTo>
                <a:lnTo>
                  <a:pt x="221" y="478"/>
                </a:lnTo>
                <a:lnTo>
                  <a:pt x="221" y="476"/>
                </a:lnTo>
                <a:lnTo>
                  <a:pt x="217" y="476"/>
                </a:lnTo>
                <a:lnTo>
                  <a:pt x="215" y="472"/>
                </a:lnTo>
                <a:lnTo>
                  <a:pt x="213" y="470"/>
                </a:lnTo>
                <a:lnTo>
                  <a:pt x="210" y="469"/>
                </a:lnTo>
                <a:lnTo>
                  <a:pt x="208" y="465"/>
                </a:lnTo>
                <a:lnTo>
                  <a:pt x="206" y="463"/>
                </a:lnTo>
                <a:lnTo>
                  <a:pt x="204" y="461"/>
                </a:lnTo>
                <a:lnTo>
                  <a:pt x="196" y="459"/>
                </a:lnTo>
                <a:lnTo>
                  <a:pt x="179" y="457"/>
                </a:lnTo>
                <a:lnTo>
                  <a:pt x="162" y="459"/>
                </a:lnTo>
                <a:lnTo>
                  <a:pt x="154" y="461"/>
                </a:lnTo>
                <a:lnTo>
                  <a:pt x="152" y="463"/>
                </a:lnTo>
                <a:lnTo>
                  <a:pt x="150" y="465"/>
                </a:lnTo>
                <a:lnTo>
                  <a:pt x="148" y="478"/>
                </a:lnTo>
                <a:lnTo>
                  <a:pt x="146" y="490"/>
                </a:lnTo>
                <a:lnTo>
                  <a:pt x="142" y="492"/>
                </a:lnTo>
                <a:lnTo>
                  <a:pt x="141" y="495"/>
                </a:lnTo>
                <a:lnTo>
                  <a:pt x="137" y="497"/>
                </a:lnTo>
                <a:lnTo>
                  <a:pt x="135" y="499"/>
                </a:lnTo>
                <a:lnTo>
                  <a:pt x="133" y="501"/>
                </a:lnTo>
                <a:lnTo>
                  <a:pt x="131" y="505"/>
                </a:lnTo>
                <a:lnTo>
                  <a:pt x="123" y="507"/>
                </a:lnTo>
                <a:lnTo>
                  <a:pt x="116" y="509"/>
                </a:lnTo>
                <a:lnTo>
                  <a:pt x="114" y="511"/>
                </a:lnTo>
                <a:lnTo>
                  <a:pt x="112" y="515"/>
                </a:lnTo>
                <a:lnTo>
                  <a:pt x="106" y="509"/>
                </a:lnTo>
                <a:lnTo>
                  <a:pt x="102" y="505"/>
                </a:lnTo>
                <a:lnTo>
                  <a:pt x="98" y="501"/>
                </a:lnTo>
                <a:lnTo>
                  <a:pt x="96" y="499"/>
                </a:lnTo>
                <a:lnTo>
                  <a:pt x="73" y="499"/>
                </a:lnTo>
                <a:lnTo>
                  <a:pt x="48" y="499"/>
                </a:lnTo>
                <a:lnTo>
                  <a:pt x="46" y="501"/>
                </a:lnTo>
                <a:lnTo>
                  <a:pt x="43" y="505"/>
                </a:lnTo>
                <a:lnTo>
                  <a:pt x="41" y="507"/>
                </a:lnTo>
                <a:lnTo>
                  <a:pt x="39" y="509"/>
                </a:lnTo>
                <a:lnTo>
                  <a:pt x="37" y="511"/>
                </a:lnTo>
                <a:lnTo>
                  <a:pt x="33" y="515"/>
                </a:lnTo>
                <a:lnTo>
                  <a:pt x="25" y="516"/>
                </a:lnTo>
                <a:lnTo>
                  <a:pt x="20" y="518"/>
                </a:lnTo>
                <a:lnTo>
                  <a:pt x="16" y="520"/>
                </a:lnTo>
                <a:lnTo>
                  <a:pt x="14" y="524"/>
                </a:lnTo>
                <a:lnTo>
                  <a:pt x="12" y="520"/>
                </a:lnTo>
                <a:lnTo>
                  <a:pt x="10" y="518"/>
                </a:lnTo>
                <a:lnTo>
                  <a:pt x="6" y="511"/>
                </a:lnTo>
                <a:lnTo>
                  <a:pt x="4" y="505"/>
                </a:lnTo>
                <a:lnTo>
                  <a:pt x="2" y="501"/>
                </a:lnTo>
                <a:lnTo>
                  <a:pt x="0" y="499"/>
                </a:lnTo>
                <a:lnTo>
                  <a:pt x="0" y="493"/>
                </a:lnTo>
                <a:lnTo>
                  <a:pt x="0" y="490"/>
                </a:lnTo>
                <a:lnTo>
                  <a:pt x="2" y="488"/>
                </a:lnTo>
                <a:lnTo>
                  <a:pt x="4" y="486"/>
                </a:lnTo>
                <a:lnTo>
                  <a:pt x="4" y="474"/>
                </a:lnTo>
                <a:lnTo>
                  <a:pt x="4" y="465"/>
                </a:lnTo>
                <a:lnTo>
                  <a:pt x="2" y="463"/>
                </a:lnTo>
                <a:lnTo>
                  <a:pt x="0" y="461"/>
                </a:lnTo>
                <a:lnTo>
                  <a:pt x="0" y="455"/>
                </a:lnTo>
                <a:lnTo>
                  <a:pt x="0" y="451"/>
                </a:lnTo>
                <a:lnTo>
                  <a:pt x="2" y="449"/>
                </a:lnTo>
                <a:lnTo>
                  <a:pt x="4" y="447"/>
                </a:lnTo>
                <a:lnTo>
                  <a:pt x="6" y="440"/>
                </a:lnTo>
                <a:lnTo>
                  <a:pt x="10" y="432"/>
                </a:lnTo>
                <a:lnTo>
                  <a:pt x="12" y="428"/>
                </a:lnTo>
                <a:lnTo>
                  <a:pt x="14" y="426"/>
                </a:lnTo>
                <a:lnTo>
                  <a:pt x="16" y="415"/>
                </a:lnTo>
                <a:lnTo>
                  <a:pt x="20" y="403"/>
                </a:lnTo>
                <a:lnTo>
                  <a:pt x="22" y="399"/>
                </a:lnTo>
                <a:lnTo>
                  <a:pt x="23" y="398"/>
                </a:lnTo>
                <a:lnTo>
                  <a:pt x="27" y="390"/>
                </a:lnTo>
                <a:lnTo>
                  <a:pt x="29" y="382"/>
                </a:lnTo>
                <a:lnTo>
                  <a:pt x="31" y="380"/>
                </a:lnTo>
                <a:lnTo>
                  <a:pt x="33" y="378"/>
                </a:lnTo>
                <a:lnTo>
                  <a:pt x="50" y="376"/>
                </a:lnTo>
                <a:lnTo>
                  <a:pt x="68" y="374"/>
                </a:lnTo>
                <a:lnTo>
                  <a:pt x="70" y="371"/>
                </a:lnTo>
                <a:lnTo>
                  <a:pt x="73" y="369"/>
                </a:lnTo>
                <a:lnTo>
                  <a:pt x="79" y="367"/>
                </a:lnTo>
                <a:lnTo>
                  <a:pt x="87" y="365"/>
                </a:lnTo>
                <a:lnTo>
                  <a:pt x="89" y="361"/>
                </a:lnTo>
                <a:lnTo>
                  <a:pt x="93" y="359"/>
                </a:lnTo>
                <a:lnTo>
                  <a:pt x="98" y="359"/>
                </a:lnTo>
                <a:lnTo>
                  <a:pt x="106" y="359"/>
                </a:lnTo>
                <a:lnTo>
                  <a:pt x="106" y="342"/>
                </a:lnTo>
                <a:lnTo>
                  <a:pt x="106" y="325"/>
                </a:lnTo>
                <a:lnTo>
                  <a:pt x="108" y="323"/>
                </a:lnTo>
                <a:lnTo>
                  <a:pt x="112" y="321"/>
                </a:lnTo>
                <a:lnTo>
                  <a:pt x="114" y="317"/>
                </a:lnTo>
                <a:lnTo>
                  <a:pt x="116" y="315"/>
                </a:lnTo>
                <a:lnTo>
                  <a:pt x="119" y="313"/>
                </a:lnTo>
                <a:lnTo>
                  <a:pt x="121" y="311"/>
                </a:lnTo>
                <a:lnTo>
                  <a:pt x="123" y="309"/>
                </a:lnTo>
                <a:lnTo>
                  <a:pt x="125" y="305"/>
                </a:lnTo>
                <a:lnTo>
                  <a:pt x="127" y="303"/>
                </a:lnTo>
                <a:lnTo>
                  <a:pt x="131" y="302"/>
                </a:lnTo>
                <a:lnTo>
                  <a:pt x="133" y="300"/>
                </a:lnTo>
                <a:lnTo>
                  <a:pt x="135" y="296"/>
                </a:lnTo>
                <a:lnTo>
                  <a:pt x="137" y="294"/>
                </a:lnTo>
                <a:lnTo>
                  <a:pt x="141" y="292"/>
                </a:lnTo>
                <a:lnTo>
                  <a:pt x="142" y="288"/>
                </a:lnTo>
                <a:lnTo>
                  <a:pt x="146" y="286"/>
                </a:lnTo>
                <a:lnTo>
                  <a:pt x="148" y="284"/>
                </a:lnTo>
                <a:lnTo>
                  <a:pt x="150" y="282"/>
                </a:lnTo>
                <a:lnTo>
                  <a:pt x="150" y="273"/>
                </a:lnTo>
                <a:lnTo>
                  <a:pt x="150" y="263"/>
                </a:lnTo>
                <a:lnTo>
                  <a:pt x="148" y="259"/>
                </a:lnTo>
                <a:lnTo>
                  <a:pt x="146" y="257"/>
                </a:lnTo>
                <a:lnTo>
                  <a:pt x="142" y="256"/>
                </a:lnTo>
                <a:lnTo>
                  <a:pt x="141" y="254"/>
                </a:lnTo>
                <a:lnTo>
                  <a:pt x="137" y="250"/>
                </a:lnTo>
                <a:lnTo>
                  <a:pt x="135" y="248"/>
                </a:lnTo>
                <a:lnTo>
                  <a:pt x="131" y="248"/>
                </a:lnTo>
                <a:lnTo>
                  <a:pt x="125" y="248"/>
                </a:lnTo>
                <a:lnTo>
                  <a:pt x="123" y="250"/>
                </a:lnTo>
                <a:lnTo>
                  <a:pt x="121" y="254"/>
                </a:lnTo>
                <a:lnTo>
                  <a:pt x="119" y="256"/>
                </a:lnTo>
                <a:lnTo>
                  <a:pt x="116" y="257"/>
                </a:lnTo>
                <a:lnTo>
                  <a:pt x="114" y="259"/>
                </a:lnTo>
                <a:lnTo>
                  <a:pt x="112" y="263"/>
                </a:lnTo>
                <a:lnTo>
                  <a:pt x="106" y="263"/>
                </a:lnTo>
                <a:lnTo>
                  <a:pt x="102" y="263"/>
                </a:lnTo>
                <a:lnTo>
                  <a:pt x="98" y="259"/>
                </a:lnTo>
                <a:lnTo>
                  <a:pt x="96" y="257"/>
                </a:lnTo>
                <a:lnTo>
                  <a:pt x="85" y="256"/>
                </a:lnTo>
                <a:lnTo>
                  <a:pt x="73" y="254"/>
                </a:lnTo>
                <a:lnTo>
                  <a:pt x="70" y="250"/>
                </a:lnTo>
                <a:lnTo>
                  <a:pt x="68" y="248"/>
                </a:lnTo>
                <a:lnTo>
                  <a:pt x="70" y="246"/>
                </a:lnTo>
                <a:lnTo>
                  <a:pt x="73" y="244"/>
                </a:lnTo>
                <a:lnTo>
                  <a:pt x="75" y="236"/>
                </a:lnTo>
                <a:lnTo>
                  <a:pt x="77" y="229"/>
                </a:lnTo>
                <a:lnTo>
                  <a:pt x="79" y="227"/>
                </a:lnTo>
                <a:lnTo>
                  <a:pt x="81" y="223"/>
                </a:lnTo>
                <a:lnTo>
                  <a:pt x="94" y="215"/>
                </a:lnTo>
                <a:lnTo>
                  <a:pt x="106" y="209"/>
                </a:lnTo>
                <a:lnTo>
                  <a:pt x="108" y="208"/>
                </a:lnTo>
                <a:lnTo>
                  <a:pt x="112" y="204"/>
                </a:lnTo>
                <a:lnTo>
                  <a:pt x="114" y="202"/>
                </a:lnTo>
                <a:lnTo>
                  <a:pt x="116" y="200"/>
                </a:lnTo>
                <a:lnTo>
                  <a:pt x="119" y="196"/>
                </a:lnTo>
                <a:lnTo>
                  <a:pt x="121" y="194"/>
                </a:lnTo>
                <a:lnTo>
                  <a:pt x="121" y="190"/>
                </a:lnTo>
                <a:lnTo>
                  <a:pt x="121" y="185"/>
                </a:lnTo>
                <a:lnTo>
                  <a:pt x="119" y="183"/>
                </a:lnTo>
                <a:lnTo>
                  <a:pt x="116" y="181"/>
                </a:lnTo>
                <a:lnTo>
                  <a:pt x="116" y="175"/>
                </a:lnTo>
                <a:lnTo>
                  <a:pt x="116" y="171"/>
                </a:lnTo>
                <a:lnTo>
                  <a:pt x="119" y="167"/>
                </a:lnTo>
                <a:lnTo>
                  <a:pt x="121" y="165"/>
                </a:lnTo>
                <a:lnTo>
                  <a:pt x="121" y="152"/>
                </a:lnTo>
                <a:lnTo>
                  <a:pt x="121" y="137"/>
                </a:lnTo>
                <a:lnTo>
                  <a:pt x="121" y="121"/>
                </a:lnTo>
                <a:lnTo>
                  <a:pt x="121" y="108"/>
                </a:lnTo>
                <a:lnTo>
                  <a:pt x="119" y="106"/>
                </a:lnTo>
                <a:lnTo>
                  <a:pt x="116" y="104"/>
                </a:lnTo>
                <a:lnTo>
                  <a:pt x="119" y="96"/>
                </a:lnTo>
                <a:lnTo>
                  <a:pt x="123" y="91"/>
                </a:lnTo>
                <a:lnTo>
                  <a:pt x="131" y="94"/>
                </a:lnTo>
                <a:lnTo>
                  <a:pt x="141" y="98"/>
                </a:lnTo>
                <a:lnTo>
                  <a:pt x="142" y="100"/>
                </a:lnTo>
                <a:lnTo>
                  <a:pt x="146" y="104"/>
                </a:lnTo>
                <a:lnTo>
                  <a:pt x="158" y="106"/>
                </a:lnTo>
                <a:lnTo>
                  <a:pt x="169" y="108"/>
                </a:lnTo>
                <a:lnTo>
                  <a:pt x="171" y="110"/>
                </a:lnTo>
                <a:lnTo>
                  <a:pt x="175" y="112"/>
                </a:lnTo>
                <a:lnTo>
                  <a:pt x="177" y="115"/>
                </a:lnTo>
                <a:lnTo>
                  <a:pt x="179" y="117"/>
                </a:lnTo>
                <a:lnTo>
                  <a:pt x="181" y="119"/>
                </a:lnTo>
                <a:lnTo>
                  <a:pt x="185" y="123"/>
                </a:lnTo>
                <a:lnTo>
                  <a:pt x="187" y="125"/>
                </a:lnTo>
                <a:lnTo>
                  <a:pt x="188" y="127"/>
                </a:lnTo>
                <a:lnTo>
                  <a:pt x="190" y="129"/>
                </a:lnTo>
                <a:lnTo>
                  <a:pt x="192" y="133"/>
                </a:lnTo>
                <a:lnTo>
                  <a:pt x="206" y="135"/>
                </a:lnTo>
                <a:lnTo>
                  <a:pt x="217" y="137"/>
                </a:lnTo>
                <a:lnTo>
                  <a:pt x="219" y="138"/>
                </a:lnTo>
                <a:lnTo>
                  <a:pt x="223" y="142"/>
                </a:lnTo>
                <a:lnTo>
                  <a:pt x="233" y="142"/>
                </a:lnTo>
                <a:lnTo>
                  <a:pt x="242" y="142"/>
                </a:lnTo>
                <a:lnTo>
                  <a:pt x="244" y="138"/>
                </a:lnTo>
                <a:lnTo>
                  <a:pt x="246" y="137"/>
                </a:lnTo>
                <a:lnTo>
                  <a:pt x="248" y="138"/>
                </a:lnTo>
                <a:lnTo>
                  <a:pt x="252" y="142"/>
                </a:lnTo>
                <a:lnTo>
                  <a:pt x="254" y="144"/>
                </a:lnTo>
                <a:lnTo>
                  <a:pt x="256" y="146"/>
                </a:lnTo>
                <a:lnTo>
                  <a:pt x="259" y="148"/>
                </a:lnTo>
                <a:lnTo>
                  <a:pt x="261" y="152"/>
                </a:lnTo>
                <a:lnTo>
                  <a:pt x="263" y="154"/>
                </a:lnTo>
                <a:lnTo>
                  <a:pt x="271" y="156"/>
                </a:lnTo>
                <a:lnTo>
                  <a:pt x="277" y="154"/>
                </a:lnTo>
                <a:lnTo>
                  <a:pt x="281" y="152"/>
                </a:lnTo>
                <a:lnTo>
                  <a:pt x="282" y="148"/>
                </a:lnTo>
                <a:lnTo>
                  <a:pt x="284" y="146"/>
                </a:lnTo>
                <a:lnTo>
                  <a:pt x="284" y="131"/>
                </a:lnTo>
                <a:lnTo>
                  <a:pt x="284" y="117"/>
                </a:lnTo>
                <a:lnTo>
                  <a:pt x="282" y="115"/>
                </a:lnTo>
                <a:lnTo>
                  <a:pt x="281" y="112"/>
                </a:lnTo>
                <a:lnTo>
                  <a:pt x="279" y="96"/>
                </a:lnTo>
                <a:lnTo>
                  <a:pt x="275" y="79"/>
                </a:lnTo>
                <a:lnTo>
                  <a:pt x="273" y="62"/>
                </a:lnTo>
                <a:lnTo>
                  <a:pt x="271" y="44"/>
                </a:lnTo>
                <a:lnTo>
                  <a:pt x="273" y="43"/>
                </a:lnTo>
                <a:lnTo>
                  <a:pt x="275" y="41"/>
                </a:lnTo>
                <a:lnTo>
                  <a:pt x="279" y="37"/>
                </a:lnTo>
                <a:lnTo>
                  <a:pt x="281" y="35"/>
                </a:lnTo>
                <a:lnTo>
                  <a:pt x="282" y="33"/>
                </a:lnTo>
                <a:lnTo>
                  <a:pt x="284" y="31"/>
                </a:lnTo>
                <a:lnTo>
                  <a:pt x="288" y="27"/>
                </a:lnTo>
                <a:lnTo>
                  <a:pt x="290" y="25"/>
                </a:lnTo>
                <a:lnTo>
                  <a:pt x="292" y="23"/>
                </a:lnTo>
                <a:lnTo>
                  <a:pt x="296" y="21"/>
                </a:lnTo>
                <a:lnTo>
                  <a:pt x="325" y="18"/>
                </a:lnTo>
                <a:lnTo>
                  <a:pt x="355" y="14"/>
                </a:lnTo>
                <a:lnTo>
                  <a:pt x="386" y="10"/>
                </a:lnTo>
                <a:lnTo>
                  <a:pt x="417" y="6"/>
                </a:lnTo>
                <a:lnTo>
                  <a:pt x="419" y="4"/>
                </a:lnTo>
                <a:lnTo>
                  <a:pt x="421" y="0"/>
                </a:lnTo>
                <a:lnTo>
                  <a:pt x="424" y="0"/>
                </a:lnTo>
                <a:lnTo>
                  <a:pt x="430" y="0"/>
                </a:lnTo>
                <a:lnTo>
                  <a:pt x="432" y="4"/>
                </a:lnTo>
                <a:lnTo>
                  <a:pt x="436" y="6"/>
                </a:lnTo>
                <a:lnTo>
                  <a:pt x="442" y="8"/>
                </a:lnTo>
                <a:lnTo>
                  <a:pt x="449" y="12"/>
                </a:lnTo>
                <a:lnTo>
                  <a:pt x="451" y="14"/>
                </a:lnTo>
                <a:lnTo>
                  <a:pt x="455" y="16"/>
                </a:lnTo>
                <a:lnTo>
                  <a:pt x="457" y="18"/>
                </a:lnTo>
                <a:lnTo>
                  <a:pt x="459" y="21"/>
                </a:lnTo>
                <a:lnTo>
                  <a:pt x="461" y="23"/>
                </a:lnTo>
                <a:lnTo>
                  <a:pt x="465" y="25"/>
                </a:lnTo>
                <a:lnTo>
                  <a:pt x="467" y="27"/>
                </a:lnTo>
                <a:lnTo>
                  <a:pt x="469" y="31"/>
                </a:lnTo>
                <a:lnTo>
                  <a:pt x="471" y="33"/>
                </a:lnTo>
                <a:lnTo>
                  <a:pt x="474" y="35"/>
                </a:lnTo>
                <a:lnTo>
                  <a:pt x="476" y="37"/>
                </a:lnTo>
                <a:lnTo>
                  <a:pt x="478" y="41"/>
                </a:lnTo>
                <a:lnTo>
                  <a:pt x="480" y="43"/>
                </a:lnTo>
                <a:lnTo>
                  <a:pt x="484" y="44"/>
                </a:lnTo>
                <a:lnTo>
                  <a:pt x="490" y="46"/>
                </a:lnTo>
                <a:lnTo>
                  <a:pt x="497" y="50"/>
                </a:lnTo>
                <a:lnTo>
                  <a:pt x="501" y="52"/>
                </a:lnTo>
                <a:lnTo>
                  <a:pt x="503" y="54"/>
                </a:lnTo>
                <a:lnTo>
                  <a:pt x="505" y="56"/>
                </a:lnTo>
                <a:lnTo>
                  <a:pt x="507" y="60"/>
                </a:lnTo>
                <a:lnTo>
                  <a:pt x="511" y="62"/>
                </a:lnTo>
                <a:lnTo>
                  <a:pt x="513" y="64"/>
                </a:lnTo>
                <a:lnTo>
                  <a:pt x="524" y="67"/>
                </a:lnTo>
                <a:lnTo>
                  <a:pt x="538" y="69"/>
                </a:lnTo>
                <a:lnTo>
                  <a:pt x="540" y="71"/>
                </a:lnTo>
                <a:lnTo>
                  <a:pt x="542" y="73"/>
                </a:lnTo>
                <a:lnTo>
                  <a:pt x="543" y="77"/>
                </a:lnTo>
                <a:lnTo>
                  <a:pt x="545" y="79"/>
                </a:lnTo>
                <a:lnTo>
                  <a:pt x="549" y="81"/>
                </a:lnTo>
                <a:lnTo>
                  <a:pt x="551" y="83"/>
                </a:lnTo>
                <a:lnTo>
                  <a:pt x="559" y="85"/>
                </a:lnTo>
                <a:lnTo>
                  <a:pt x="566" y="89"/>
                </a:lnTo>
                <a:lnTo>
                  <a:pt x="568" y="91"/>
                </a:lnTo>
                <a:lnTo>
                  <a:pt x="570" y="92"/>
                </a:lnTo>
                <a:lnTo>
                  <a:pt x="582" y="96"/>
                </a:lnTo>
                <a:lnTo>
                  <a:pt x="595" y="98"/>
                </a:lnTo>
                <a:lnTo>
                  <a:pt x="597" y="100"/>
                </a:lnTo>
                <a:lnTo>
                  <a:pt x="599" y="104"/>
                </a:lnTo>
                <a:lnTo>
                  <a:pt x="601" y="106"/>
                </a:lnTo>
                <a:lnTo>
                  <a:pt x="605" y="108"/>
                </a:lnTo>
                <a:lnTo>
                  <a:pt x="607" y="110"/>
                </a:lnTo>
                <a:lnTo>
                  <a:pt x="609" y="112"/>
                </a:lnTo>
                <a:lnTo>
                  <a:pt x="616" y="115"/>
                </a:lnTo>
                <a:lnTo>
                  <a:pt x="624" y="117"/>
                </a:lnTo>
                <a:lnTo>
                  <a:pt x="626" y="119"/>
                </a:lnTo>
                <a:lnTo>
                  <a:pt x="628" y="123"/>
                </a:lnTo>
                <a:lnTo>
                  <a:pt x="636" y="125"/>
                </a:lnTo>
                <a:lnTo>
                  <a:pt x="643" y="127"/>
                </a:lnTo>
                <a:lnTo>
                  <a:pt x="645" y="129"/>
                </a:lnTo>
                <a:lnTo>
                  <a:pt x="649" y="133"/>
                </a:lnTo>
                <a:lnTo>
                  <a:pt x="655" y="135"/>
                </a:lnTo>
                <a:lnTo>
                  <a:pt x="662" y="137"/>
                </a:lnTo>
                <a:lnTo>
                  <a:pt x="664" y="138"/>
                </a:lnTo>
                <a:lnTo>
                  <a:pt x="666" y="142"/>
                </a:lnTo>
                <a:lnTo>
                  <a:pt x="674" y="144"/>
                </a:lnTo>
                <a:lnTo>
                  <a:pt x="682" y="146"/>
                </a:lnTo>
                <a:lnTo>
                  <a:pt x="683" y="148"/>
                </a:lnTo>
                <a:lnTo>
                  <a:pt x="687" y="152"/>
                </a:lnTo>
                <a:lnTo>
                  <a:pt x="699" y="154"/>
                </a:lnTo>
                <a:lnTo>
                  <a:pt x="710" y="156"/>
                </a:lnTo>
                <a:lnTo>
                  <a:pt x="712" y="158"/>
                </a:lnTo>
                <a:lnTo>
                  <a:pt x="716" y="162"/>
                </a:lnTo>
                <a:lnTo>
                  <a:pt x="718" y="163"/>
                </a:lnTo>
                <a:lnTo>
                  <a:pt x="726" y="165"/>
                </a:lnTo>
                <a:lnTo>
                  <a:pt x="731" y="163"/>
                </a:lnTo>
                <a:lnTo>
                  <a:pt x="735" y="162"/>
                </a:lnTo>
                <a:lnTo>
                  <a:pt x="737" y="158"/>
                </a:lnTo>
                <a:lnTo>
                  <a:pt x="739" y="156"/>
                </a:lnTo>
                <a:lnTo>
                  <a:pt x="753" y="154"/>
                </a:lnTo>
                <a:lnTo>
                  <a:pt x="764" y="152"/>
                </a:lnTo>
                <a:lnTo>
                  <a:pt x="766" y="148"/>
                </a:lnTo>
                <a:lnTo>
                  <a:pt x="770" y="146"/>
                </a:lnTo>
                <a:lnTo>
                  <a:pt x="776" y="144"/>
                </a:lnTo>
                <a:lnTo>
                  <a:pt x="783" y="142"/>
                </a:lnTo>
                <a:lnTo>
                  <a:pt x="785" y="138"/>
                </a:lnTo>
                <a:lnTo>
                  <a:pt x="789" y="137"/>
                </a:lnTo>
                <a:lnTo>
                  <a:pt x="791" y="135"/>
                </a:lnTo>
                <a:lnTo>
                  <a:pt x="793" y="133"/>
                </a:lnTo>
                <a:lnTo>
                  <a:pt x="795" y="129"/>
                </a:lnTo>
                <a:lnTo>
                  <a:pt x="799" y="127"/>
                </a:lnTo>
                <a:lnTo>
                  <a:pt x="801" y="125"/>
                </a:lnTo>
                <a:lnTo>
                  <a:pt x="802" y="123"/>
                </a:lnTo>
                <a:lnTo>
                  <a:pt x="804" y="119"/>
                </a:lnTo>
                <a:lnTo>
                  <a:pt x="808" y="117"/>
                </a:lnTo>
                <a:lnTo>
                  <a:pt x="810" y="115"/>
                </a:lnTo>
                <a:lnTo>
                  <a:pt x="812" y="112"/>
                </a:lnTo>
                <a:lnTo>
                  <a:pt x="814" y="110"/>
                </a:lnTo>
                <a:lnTo>
                  <a:pt x="818" y="108"/>
                </a:lnTo>
                <a:lnTo>
                  <a:pt x="820" y="106"/>
                </a:lnTo>
                <a:lnTo>
                  <a:pt x="822" y="104"/>
                </a:lnTo>
                <a:lnTo>
                  <a:pt x="824" y="100"/>
                </a:lnTo>
                <a:lnTo>
                  <a:pt x="827" y="98"/>
                </a:lnTo>
                <a:lnTo>
                  <a:pt x="833" y="96"/>
                </a:lnTo>
                <a:lnTo>
                  <a:pt x="841" y="92"/>
                </a:lnTo>
                <a:lnTo>
                  <a:pt x="845" y="91"/>
                </a:lnTo>
                <a:lnTo>
                  <a:pt x="847" y="89"/>
                </a:lnTo>
                <a:lnTo>
                  <a:pt x="850" y="89"/>
                </a:lnTo>
                <a:lnTo>
                  <a:pt x="856" y="89"/>
                </a:lnTo>
                <a:lnTo>
                  <a:pt x="858" y="91"/>
                </a:lnTo>
                <a:lnTo>
                  <a:pt x="860" y="92"/>
                </a:lnTo>
                <a:lnTo>
                  <a:pt x="858" y="96"/>
                </a:lnTo>
                <a:lnTo>
                  <a:pt x="856" y="98"/>
                </a:lnTo>
                <a:lnTo>
                  <a:pt x="854" y="100"/>
                </a:lnTo>
                <a:lnTo>
                  <a:pt x="850" y="104"/>
                </a:lnTo>
                <a:lnTo>
                  <a:pt x="848" y="106"/>
                </a:lnTo>
                <a:lnTo>
                  <a:pt x="847" y="108"/>
                </a:lnTo>
                <a:lnTo>
                  <a:pt x="847" y="112"/>
                </a:lnTo>
                <a:lnTo>
                  <a:pt x="847" y="117"/>
                </a:lnTo>
                <a:lnTo>
                  <a:pt x="848" y="119"/>
                </a:lnTo>
                <a:lnTo>
                  <a:pt x="850" y="123"/>
                </a:lnTo>
                <a:lnTo>
                  <a:pt x="854" y="125"/>
                </a:lnTo>
                <a:lnTo>
                  <a:pt x="856" y="127"/>
                </a:lnTo>
                <a:lnTo>
                  <a:pt x="858" y="129"/>
                </a:lnTo>
                <a:lnTo>
                  <a:pt x="860" y="133"/>
                </a:lnTo>
                <a:lnTo>
                  <a:pt x="862" y="135"/>
                </a:lnTo>
                <a:lnTo>
                  <a:pt x="866" y="137"/>
                </a:lnTo>
                <a:lnTo>
                  <a:pt x="868" y="138"/>
                </a:lnTo>
                <a:lnTo>
                  <a:pt x="870" y="142"/>
                </a:lnTo>
                <a:lnTo>
                  <a:pt x="868" y="144"/>
                </a:lnTo>
                <a:lnTo>
                  <a:pt x="866" y="146"/>
                </a:lnTo>
                <a:lnTo>
                  <a:pt x="862" y="148"/>
                </a:lnTo>
                <a:lnTo>
                  <a:pt x="860" y="152"/>
                </a:lnTo>
                <a:lnTo>
                  <a:pt x="858" y="154"/>
                </a:lnTo>
                <a:lnTo>
                  <a:pt x="856" y="156"/>
                </a:lnTo>
                <a:lnTo>
                  <a:pt x="854" y="163"/>
                </a:lnTo>
                <a:lnTo>
                  <a:pt x="850" y="171"/>
                </a:lnTo>
                <a:lnTo>
                  <a:pt x="848" y="173"/>
                </a:lnTo>
                <a:lnTo>
                  <a:pt x="847" y="175"/>
                </a:lnTo>
                <a:lnTo>
                  <a:pt x="845" y="177"/>
                </a:lnTo>
                <a:lnTo>
                  <a:pt x="841" y="181"/>
                </a:lnTo>
                <a:lnTo>
                  <a:pt x="839" y="183"/>
                </a:lnTo>
                <a:lnTo>
                  <a:pt x="837" y="185"/>
                </a:lnTo>
                <a:lnTo>
                  <a:pt x="824" y="188"/>
                </a:lnTo>
                <a:lnTo>
                  <a:pt x="812" y="190"/>
                </a:lnTo>
                <a:lnTo>
                  <a:pt x="810" y="192"/>
                </a:lnTo>
                <a:lnTo>
                  <a:pt x="808" y="194"/>
                </a:lnTo>
                <a:lnTo>
                  <a:pt x="804" y="196"/>
                </a:lnTo>
                <a:lnTo>
                  <a:pt x="802" y="200"/>
                </a:lnTo>
                <a:lnTo>
                  <a:pt x="801" y="202"/>
                </a:lnTo>
                <a:lnTo>
                  <a:pt x="799" y="204"/>
                </a:lnTo>
                <a:lnTo>
                  <a:pt x="785" y="208"/>
                </a:lnTo>
                <a:lnTo>
                  <a:pt x="774" y="209"/>
                </a:lnTo>
                <a:lnTo>
                  <a:pt x="772" y="211"/>
                </a:lnTo>
                <a:lnTo>
                  <a:pt x="770" y="215"/>
                </a:lnTo>
                <a:lnTo>
                  <a:pt x="762" y="217"/>
                </a:lnTo>
                <a:lnTo>
                  <a:pt x="754" y="219"/>
                </a:lnTo>
                <a:lnTo>
                  <a:pt x="753" y="221"/>
                </a:lnTo>
                <a:lnTo>
                  <a:pt x="749" y="223"/>
                </a:lnTo>
                <a:lnTo>
                  <a:pt x="743" y="227"/>
                </a:lnTo>
                <a:lnTo>
                  <a:pt x="735" y="229"/>
                </a:lnTo>
                <a:lnTo>
                  <a:pt x="733" y="231"/>
                </a:lnTo>
                <a:lnTo>
                  <a:pt x="730" y="232"/>
                </a:lnTo>
                <a:lnTo>
                  <a:pt x="728" y="236"/>
                </a:lnTo>
                <a:lnTo>
                  <a:pt x="726" y="238"/>
                </a:lnTo>
                <a:lnTo>
                  <a:pt x="722" y="240"/>
                </a:lnTo>
                <a:lnTo>
                  <a:pt x="720" y="244"/>
                </a:lnTo>
                <a:lnTo>
                  <a:pt x="712" y="246"/>
                </a:lnTo>
                <a:lnTo>
                  <a:pt x="707" y="248"/>
                </a:lnTo>
                <a:lnTo>
                  <a:pt x="703" y="250"/>
                </a:lnTo>
                <a:lnTo>
                  <a:pt x="701" y="254"/>
                </a:lnTo>
                <a:lnTo>
                  <a:pt x="683" y="259"/>
                </a:lnTo>
                <a:lnTo>
                  <a:pt x="666" y="267"/>
                </a:lnTo>
                <a:lnTo>
                  <a:pt x="664" y="269"/>
                </a:lnTo>
                <a:lnTo>
                  <a:pt x="662" y="273"/>
                </a:lnTo>
                <a:lnTo>
                  <a:pt x="660" y="275"/>
                </a:lnTo>
                <a:lnTo>
                  <a:pt x="657" y="277"/>
                </a:lnTo>
                <a:lnTo>
                  <a:pt x="655" y="279"/>
                </a:lnTo>
                <a:lnTo>
                  <a:pt x="653" y="282"/>
                </a:lnTo>
                <a:lnTo>
                  <a:pt x="651" y="284"/>
                </a:lnTo>
                <a:lnTo>
                  <a:pt x="649" y="286"/>
                </a:lnTo>
                <a:lnTo>
                  <a:pt x="645" y="288"/>
                </a:lnTo>
                <a:lnTo>
                  <a:pt x="643" y="292"/>
                </a:lnTo>
                <a:lnTo>
                  <a:pt x="636" y="294"/>
                </a:lnTo>
                <a:lnTo>
                  <a:pt x="628" y="296"/>
                </a:lnTo>
                <a:lnTo>
                  <a:pt x="626" y="300"/>
                </a:lnTo>
                <a:lnTo>
                  <a:pt x="624" y="302"/>
                </a:lnTo>
                <a:lnTo>
                  <a:pt x="618" y="302"/>
                </a:lnTo>
                <a:lnTo>
                  <a:pt x="614" y="302"/>
                </a:lnTo>
                <a:lnTo>
                  <a:pt x="612" y="300"/>
                </a:lnTo>
                <a:lnTo>
                  <a:pt x="609" y="296"/>
                </a:lnTo>
                <a:lnTo>
                  <a:pt x="595" y="296"/>
                </a:lnTo>
                <a:lnTo>
                  <a:pt x="580" y="296"/>
                </a:lnTo>
                <a:lnTo>
                  <a:pt x="578" y="300"/>
                </a:lnTo>
                <a:lnTo>
                  <a:pt x="576" y="302"/>
                </a:lnTo>
                <a:lnTo>
                  <a:pt x="572" y="303"/>
                </a:lnTo>
                <a:lnTo>
                  <a:pt x="570" y="305"/>
                </a:lnTo>
                <a:lnTo>
                  <a:pt x="568" y="309"/>
                </a:lnTo>
                <a:lnTo>
                  <a:pt x="566" y="311"/>
                </a:lnTo>
                <a:lnTo>
                  <a:pt x="563" y="313"/>
                </a:lnTo>
                <a:lnTo>
                  <a:pt x="561" y="315"/>
                </a:lnTo>
                <a:lnTo>
                  <a:pt x="559" y="317"/>
                </a:lnTo>
                <a:lnTo>
                  <a:pt x="557" y="321"/>
                </a:lnTo>
                <a:lnTo>
                  <a:pt x="553" y="338"/>
                </a:lnTo>
                <a:lnTo>
                  <a:pt x="551" y="353"/>
                </a:lnTo>
                <a:lnTo>
                  <a:pt x="549" y="357"/>
                </a:lnTo>
                <a:lnTo>
                  <a:pt x="545" y="359"/>
                </a:lnTo>
                <a:lnTo>
                  <a:pt x="543" y="361"/>
                </a:lnTo>
                <a:lnTo>
                  <a:pt x="542" y="365"/>
                </a:lnTo>
                <a:lnTo>
                  <a:pt x="540" y="367"/>
                </a:lnTo>
                <a:lnTo>
                  <a:pt x="538" y="369"/>
                </a:lnTo>
                <a:lnTo>
                  <a:pt x="534" y="371"/>
                </a:lnTo>
                <a:lnTo>
                  <a:pt x="532" y="374"/>
                </a:lnTo>
                <a:lnTo>
                  <a:pt x="530" y="376"/>
                </a:lnTo>
                <a:lnTo>
                  <a:pt x="528" y="378"/>
                </a:lnTo>
                <a:lnTo>
                  <a:pt x="524" y="380"/>
                </a:lnTo>
                <a:lnTo>
                  <a:pt x="522" y="382"/>
                </a:lnTo>
                <a:lnTo>
                  <a:pt x="520" y="386"/>
                </a:lnTo>
                <a:lnTo>
                  <a:pt x="517" y="388"/>
                </a:lnTo>
                <a:lnTo>
                  <a:pt x="515" y="396"/>
                </a:lnTo>
                <a:lnTo>
                  <a:pt x="513" y="403"/>
                </a:lnTo>
                <a:lnTo>
                  <a:pt x="511" y="405"/>
                </a:lnTo>
                <a:lnTo>
                  <a:pt x="507" y="407"/>
                </a:lnTo>
                <a:lnTo>
                  <a:pt x="505" y="424"/>
                </a:lnTo>
                <a:lnTo>
                  <a:pt x="503" y="442"/>
                </a:lnTo>
                <a:lnTo>
                  <a:pt x="501" y="444"/>
                </a:lnTo>
                <a:lnTo>
                  <a:pt x="497" y="447"/>
                </a:lnTo>
                <a:lnTo>
                  <a:pt x="495" y="453"/>
                </a:lnTo>
                <a:lnTo>
                  <a:pt x="494" y="461"/>
                </a:lnTo>
                <a:lnTo>
                  <a:pt x="492" y="463"/>
                </a:lnTo>
                <a:lnTo>
                  <a:pt x="488" y="465"/>
                </a:lnTo>
                <a:lnTo>
                  <a:pt x="486" y="478"/>
                </a:lnTo>
                <a:lnTo>
                  <a:pt x="484" y="490"/>
                </a:lnTo>
                <a:lnTo>
                  <a:pt x="480" y="492"/>
                </a:lnTo>
                <a:lnTo>
                  <a:pt x="478" y="495"/>
                </a:lnTo>
                <a:lnTo>
                  <a:pt x="476" y="497"/>
                </a:lnTo>
                <a:lnTo>
                  <a:pt x="474" y="499"/>
                </a:lnTo>
                <a:lnTo>
                  <a:pt x="471" y="501"/>
                </a:lnTo>
                <a:lnTo>
                  <a:pt x="469" y="505"/>
                </a:lnTo>
                <a:lnTo>
                  <a:pt x="461" y="516"/>
                </a:lnTo>
                <a:lnTo>
                  <a:pt x="455" y="528"/>
                </a:lnTo>
                <a:lnTo>
                  <a:pt x="451" y="530"/>
                </a:lnTo>
                <a:lnTo>
                  <a:pt x="449" y="534"/>
                </a:lnTo>
                <a:lnTo>
                  <a:pt x="424" y="534"/>
                </a:lnTo>
                <a:lnTo>
                  <a:pt x="401" y="53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2" name="Freeform 72"/>
          <p:cNvSpPr>
            <a:spLocks/>
          </p:cNvSpPr>
          <p:nvPr/>
        </p:nvSpPr>
        <p:spPr bwMode="auto">
          <a:xfrm>
            <a:off x="982663" y="2998788"/>
            <a:ext cx="325437" cy="217487"/>
          </a:xfrm>
          <a:custGeom>
            <a:avLst/>
            <a:gdLst>
              <a:gd name="T0" fmla="*/ 2147483647 w 232"/>
              <a:gd name="T1" fmla="*/ 2147483647 h 184"/>
              <a:gd name="T2" fmla="*/ 0 w 232"/>
              <a:gd name="T3" fmla="*/ 2147483647 h 184"/>
              <a:gd name="T4" fmla="*/ 2147483647 w 232"/>
              <a:gd name="T5" fmla="*/ 2147483647 h 184"/>
              <a:gd name="T6" fmla="*/ 2147483647 w 232"/>
              <a:gd name="T7" fmla="*/ 2147483647 h 184"/>
              <a:gd name="T8" fmla="*/ 2147483647 w 232"/>
              <a:gd name="T9" fmla="*/ 2147483647 h 184"/>
              <a:gd name="T10" fmla="*/ 2147483647 w 232"/>
              <a:gd name="T11" fmla="*/ 2147483647 h 184"/>
              <a:gd name="T12" fmla="*/ 2147483647 w 232"/>
              <a:gd name="T13" fmla="*/ 2147483647 h 184"/>
              <a:gd name="T14" fmla="*/ 2147483647 w 232"/>
              <a:gd name="T15" fmla="*/ 2147483647 h 184"/>
              <a:gd name="T16" fmla="*/ 2147483647 w 232"/>
              <a:gd name="T17" fmla="*/ 2147483647 h 184"/>
              <a:gd name="T18" fmla="*/ 2147483647 w 232"/>
              <a:gd name="T19" fmla="*/ 2147483647 h 184"/>
              <a:gd name="T20" fmla="*/ 2147483647 w 232"/>
              <a:gd name="T21" fmla="*/ 2147483647 h 184"/>
              <a:gd name="T22" fmla="*/ 2147483647 w 232"/>
              <a:gd name="T23" fmla="*/ 2147483647 h 184"/>
              <a:gd name="T24" fmla="*/ 2147483647 w 232"/>
              <a:gd name="T25" fmla="*/ 2147483647 h 184"/>
              <a:gd name="T26" fmla="*/ 2147483647 w 232"/>
              <a:gd name="T27" fmla="*/ 0 h 184"/>
              <a:gd name="T28" fmla="*/ 2147483647 w 232"/>
              <a:gd name="T29" fmla="*/ 0 h 184"/>
              <a:gd name="T30" fmla="*/ 2147483647 w 232"/>
              <a:gd name="T31" fmla="*/ 2147483647 h 184"/>
              <a:gd name="T32" fmla="*/ 2147483647 w 232"/>
              <a:gd name="T33" fmla="*/ 2147483647 h 184"/>
              <a:gd name="T34" fmla="*/ 2147483647 w 232"/>
              <a:gd name="T35" fmla="*/ 2147483647 h 184"/>
              <a:gd name="T36" fmla="*/ 2147483647 w 232"/>
              <a:gd name="T37" fmla="*/ 2147483647 h 184"/>
              <a:gd name="T38" fmla="*/ 2147483647 w 232"/>
              <a:gd name="T39" fmla="*/ 2147483647 h 184"/>
              <a:gd name="T40" fmla="*/ 2147483647 w 232"/>
              <a:gd name="T41" fmla="*/ 2147483647 h 184"/>
              <a:gd name="T42" fmla="*/ 2147483647 w 232"/>
              <a:gd name="T43" fmla="*/ 2147483647 h 184"/>
              <a:gd name="T44" fmla="*/ 2147483647 w 232"/>
              <a:gd name="T45" fmla="*/ 2147483647 h 184"/>
              <a:gd name="T46" fmla="*/ 2147483647 w 232"/>
              <a:gd name="T47" fmla="*/ 2147483647 h 184"/>
              <a:gd name="T48" fmla="*/ 2147483647 w 232"/>
              <a:gd name="T49" fmla="*/ 2147483647 h 184"/>
              <a:gd name="T50" fmla="*/ 2147483647 w 232"/>
              <a:gd name="T51" fmla="*/ 2147483647 h 184"/>
              <a:gd name="T52" fmla="*/ 2147483647 w 232"/>
              <a:gd name="T53" fmla="*/ 2147483647 h 184"/>
              <a:gd name="T54" fmla="*/ 2147483647 w 232"/>
              <a:gd name="T55" fmla="*/ 2147483647 h 184"/>
              <a:gd name="T56" fmla="*/ 2147483647 w 232"/>
              <a:gd name="T57" fmla="*/ 2147483647 h 184"/>
              <a:gd name="T58" fmla="*/ 2147483647 w 232"/>
              <a:gd name="T59" fmla="*/ 2147483647 h 184"/>
              <a:gd name="T60" fmla="*/ 2147483647 w 232"/>
              <a:gd name="T61" fmla="*/ 2147483647 h 184"/>
              <a:gd name="T62" fmla="*/ 2147483647 w 232"/>
              <a:gd name="T63" fmla="*/ 2147483647 h 184"/>
              <a:gd name="T64" fmla="*/ 2147483647 w 232"/>
              <a:gd name="T65" fmla="*/ 2147483647 h 184"/>
              <a:gd name="T66" fmla="*/ 2147483647 w 232"/>
              <a:gd name="T67" fmla="*/ 2147483647 h 184"/>
              <a:gd name="T68" fmla="*/ 2147483647 w 232"/>
              <a:gd name="T69" fmla="*/ 2147483647 h 184"/>
              <a:gd name="T70" fmla="*/ 2147483647 w 232"/>
              <a:gd name="T71" fmla="*/ 2147483647 h 184"/>
              <a:gd name="T72" fmla="*/ 2147483647 w 232"/>
              <a:gd name="T73" fmla="*/ 2147483647 h 184"/>
              <a:gd name="T74" fmla="*/ 2147483647 w 232"/>
              <a:gd name="T75" fmla="*/ 2147483647 h 184"/>
              <a:gd name="T76" fmla="*/ 2147483647 w 232"/>
              <a:gd name="T77" fmla="*/ 2147483647 h 184"/>
              <a:gd name="T78" fmla="*/ 2147483647 w 232"/>
              <a:gd name="T79" fmla="*/ 2147483647 h 184"/>
              <a:gd name="T80" fmla="*/ 2147483647 w 232"/>
              <a:gd name="T81" fmla="*/ 2147483647 h 184"/>
              <a:gd name="T82" fmla="*/ 2147483647 w 232"/>
              <a:gd name="T83" fmla="*/ 2147483647 h 184"/>
              <a:gd name="T84" fmla="*/ 2147483647 w 232"/>
              <a:gd name="T85" fmla="*/ 2147483647 h 184"/>
              <a:gd name="T86" fmla="*/ 2147483647 w 232"/>
              <a:gd name="T87" fmla="*/ 2147483647 h 184"/>
              <a:gd name="T88" fmla="*/ 2147483647 w 232"/>
              <a:gd name="T89" fmla="*/ 2147483647 h 184"/>
              <a:gd name="T90" fmla="*/ 2147483647 w 232"/>
              <a:gd name="T91" fmla="*/ 2147483647 h 184"/>
              <a:gd name="T92" fmla="*/ 2147483647 w 232"/>
              <a:gd name="T93" fmla="*/ 2147483647 h 184"/>
              <a:gd name="T94" fmla="*/ 2147483647 w 232"/>
              <a:gd name="T95" fmla="*/ 2147483647 h 184"/>
              <a:gd name="T96" fmla="*/ 2147483647 w 232"/>
              <a:gd name="T97" fmla="*/ 2147483647 h 184"/>
              <a:gd name="T98" fmla="*/ 2147483647 w 232"/>
              <a:gd name="T99" fmla="*/ 2147483647 h 184"/>
              <a:gd name="T100" fmla="*/ 2147483647 w 232"/>
              <a:gd name="T101" fmla="*/ 2147483647 h 184"/>
              <a:gd name="T102" fmla="*/ 2147483647 w 232"/>
              <a:gd name="T103" fmla="*/ 2147483647 h 184"/>
              <a:gd name="T104" fmla="*/ 2147483647 w 232"/>
              <a:gd name="T105" fmla="*/ 2147483647 h 184"/>
              <a:gd name="T106" fmla="*/ 2147483647 w 232"/>
              <a:gd name="T107" fmla="*/ 2147483647 h 184"/>
              <a:gd name="T108" fmla="*/ 2147483647 w 232"/>
              <a:gd name="T109" fmla="*/ 2147483647 h 18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232"/>
              <a:gd name="T166" fmla="*/ 0 h 184"/>
              <a:gd name="T167" fmla="*/ 232 w 232"/>
              <a:gd name="T168" fmla="*/ 184 h 184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232" h="184">
                <a:moveTo>
                  <a:pt x="9" y="184"/>
                </a:moveTo>
                <a:lnTo>
                  <a:pt x="3" y="180"/>
                </a:lnTo>
                <a:lnTo>
                  <a:pt x="0" y="174"/>
                </a:lnTo>
                <a:lnTo>
                  <a:pt x="0" y="169"/>
                </a:lnTo>
                <a:lnTo>
                  <a:pt x="0" y="165"/>
                </a:lnTo>
                <a:lnTo>
                  <a:pt x="2" y="149"/>
                </a:lnTo>
                <a:lnTo>
                  <a:pt x="3" y="136"/>
                </a:lnTo>
                <a:lnTo>
                  <a:pt x="7" y="121"/>
                </a:lnTo>
                <a:lnTo>
                  <a:pt x="9" y="107"/>
                </a:lnTo>
                <a:lnTo>
                  <a:pt x="9" y="101"/>
                </a:lnTo>
                <a:lnTo>
                  <a:pt x="9" y="98"/>
                </a:lnTo>
                <a:lnTo>
                  <a:pt x="9" y="82"/>
                </a:lnTo>
                <a:lnTo>
                  <a:pt x="9" y="69"/>
                </a:lnTo>
                <a:lnTo>
                  <a:pt x="9" y="59"/>
                </a:lnTo>
                <a:lnTo>
                  <a:pt x="9" y="50"/>
                </a:lnTo>
                <a:lnTo>
                  <a:pt x="19" y="44"/>
                </a:lnTo>
                <a:lnTo>
                  <a:pt x="28" y="40"/>
                </a:lnTo>
                <a:lnTo>
                  <a:pt x="32" y="40"/>
                </a:lnTo>
                <a:lnTo>
                  <a:pt x="38" y="40"/>
                </a:lnTo>
                <a:lnTo>
                  <a:pt x="44" y="28"/>
                </a:lnTo>
                <a:lnTo>
                  <a:pt x="48" y="19"/>
                </a:lnTo>
                <a:lnTo>
                  <a:pt x="53" y="19"/>
                </a:lnTo>
                <a:lnTo>
                  <a:pt x="57" y="19"/>
                </a:lnTo>
                <a:lnTo>
                  <a:pt x="57" y="15"/>
                </a:lnTo>
                <a:lnTo>
                  <a:pt x="57" y="11"/>
                </a:lnTo>
                <a:lnTo>
                  <a:pt x="63" y="5"/>
                </a:lnTo>
                <a:lnTo>
                  <a:pt x="67" y="0"/>
                </a:lnTo>
                <a:lnTo>
                  <a:pt x="76" y="0"/>
                </a:lnTo>
                <a:lnTo>
                  <a:pt x="86" y="0"/>
                </a:lnTo>
                <a:lnTo>
                  <a:pt x="94" y="0"/>
                </a:lnTo>
                <a:lnTo>
                  <a:pt x="101" y="0"/>
                </a:lnTo>
                <a:lnTo>
                  <a:pt x="103" y="4"/>
                </a:lnTo>
                <a:lnTo>
                  <a:pt x="105" y="5"/>
                </a:lnTo>
                <a:lnTo>
                  <a:pt x="109" y="11"/>
                </a:lnTo>
                <a:lnTo>
                  <a:pt x="111" y="19"/>
                </a:lnTo>
                <a:lnTo>
                  <a:pt x="113" y="23"/>
                </a:lnTo>
                <a:lnTo>
                  <a:pt x="117" y="25"/>
                </a:lnTo>
                <a:lnTo>
                  <a:pt x="119" y="27"/>
                </a:lnTo>
                <a:lnTo>
                  <a:pt x="120" y="28"/>
                </a:lnTo>
                <a:lnTo>
                  <a:pt x="122" y="32"/>
                </a:lnTo>
                <a:lnTo>
                  <a:pt x="124" y="34"/>
                </a:lnTo>
                <a:lnTo>
                  <a:pt x="128" y="36"/>
                </a:lnTo>
                <a:lnTo>
                  <a:pt x="130" y="40"/>
                </a:lnTo>
                <a:lnTo>
                  <a:pt x="132" y="42"/>
                </a:lnTo>
                <a:lnTo>
                  <a:pt x="136" y="44"/>
                </a:lnTo>
                <a:lnTo>
                  <a:pt x="138" y="52"/>
                </a:lnTo>
                <a:lnTo>
                  <a:pt x="140" y="59"/>
                </a:lnTo>
                <a:lnTo>
                  <a:pt x="142" y="61"/>
                </a:lnTo>
                <a:lnTo>
                  <a:pt x="145" y="63"/>
                </a:lnTo>
                <a:lnTo>
                  <a:pt x="149" y="67"/>
                </a:lnTo>
                <a:lnTo>
                  <a:pt x="157" y="71"/>
                </a:lnTo>
                <a:lnTo>
                  <a:pt x="174" y="73"/>
                </a:lnTo>
                <a:lnTo>
                  <a:pt x="207" y="78"/>
                </a:lnTo>
                <a:lnTo>
                  <a:pt x="211" y="80"/>
                </a:lnTo>
                <a:lnTo>
                  <a:pt x="213" y="82"/>
                </a:lnTo>
                <a:lnTo>
                  <a:pt x="214" y="90"/>
                </a:lnTo>
                <a:lnTo>
                  <a:pt x="216" y="98"/>
                </a:lnTo>
                <a:lnTo>
                  <a:pt x="220" y="99"/>
                </a:lnTo>
                <a:lnTo>
                  <a:pt x="222" y="101"/>
                </a:lnTo>
                <a:lnTo>
                  <a:pt x="224" y="105"/>
                </a:lnTo>
                <a:lnTo>
                  <a:pt x="228" y="107"/>
                </a:lnTo>
                <a:lnTo>
                  <a:pt x="230" y="109"/>
                </a:lnTo>
                <a:lnTo>
                  <a:pt x="232" y="111"/>
                </a:lnTo>
                <a:lnTo>
                  <a:pt x="230" y="113"/>
                </a:lnTo>
                <a:lnTo>
                  <a:pt x="228" y="117"/>
                </a:lnTo>
                <a:lnTo>
                  <a:pt x="220" y="124"/>
                </a:lnTo>
                <a:lnTo>
                  <a:pt x="213" y="132"/>
                </a:lnTo>
                <a:lnTo>
                  <a:pt x="211" y="134"/>
                </a:lnTo>
                <a:lnTo>
                  <a:pt x="207" y="136"/>
                </a:lnTo>
                <a:lnTo>
                  <a:pt x="205" y="144"/>
                </a:lnTo>
                <a:lnTo>
                  <a:pt x="203" y="149"/>
                </a:lnTo>
                <a:lnTo>
                  <a:pt x="201" y="153"/>
                </a:lnTo>
                <a:lnTo>
                  <a:pt x="197" y="155"/>
                </a:lnTo>
                <a:lnTo>
                  <a:pt x="195" y="157"/>
                </a:lnTo>
                <a:lnTo>
                  <a:pt x="193" y="161"/>
                </a:lnTo>
                <a:lnTo>
                  <a:pt x="191" y="163"/>
                </a:lnTo>
                <a:lnTo>
                  <a:pt x="188" y="165"/>
                </a:lnTo>
                <a:lnTo>
                  <a:pt x="180" y="167"/>
                </a:lnTo>
                <a:lnTo>
                  <a:pt x="174" y="170"/>
                </a:lnTo>
                <a:lnTo>
                  <a:pt x="170" y="172"/>
                </a:lnTo>
                <a:lnTo>
                  <a:pt x="168" y="174"/>
                </a:lnTo>
                <a:lnTo>
                  <a:pt x="161" y="176"/>
                </a:lnTo>
                <a:lnTo>
                  <a:pt x="155" y="178"/>
                </a:lnTo>
                <a:lnTo>
                  <a:pt x="151" y="182"/>
                </a:lnTo>
                <a:lnTo>
                  <a:pt x="149" y="184"/>
                </a:lnTo>
                <a:lnTo>
                  <a:pt x="147" y="182"/>
                </a:lnTo>
                <a:lnTo>
                  <a:pt x="145" y="178"/>
                </a:lnTo>
                <a:lnTo>
                  <a:pt x="142" y="176"/>
                </a:lnTo>
                <a:lnTo>
                  <a:pt x="140" y="174"/>
                </a:lnTo>
                <a:lnTo>
                  <a:pt x="138" y="172"/>
                </a:lnTo>
                <a:lnTo>
                  <a:pt x="136" y="170"/>
                </a:lnTo>
                <a:lnTo>
                  <a:pt x="128" y="167"/>
                </a:lnTo>
                <a:lnTo>
                  <a:pt x="120" y="165"/>
                </a:lnTo>
                <a:lnTo>
                  <a:pt x="119" y="163"/>
                </a:lnTo>
                <a:lnTo>
                  <a:pt x="117" y="161"/>
                </a:lnTo>
                <a:lnTo>
                  <a:pt x="111" y="157"/>
                </a:lnTo>
                <a:lnTo>
                  <a:pt x="101" y="157"/>
                </a:lnTo>
                <a:lnTo>
                  <a:pt x="92" y="157"/>
                </a:lnTo>
                <a:lnTo>
                  <a:pt x="86" y="161"/>
                </a:lnTo>
                <a:lnTo>
                  <a:pt x="84" y="163"/>
                </a:lnTo>
                <a:lnTo>
                  <a:pt x="82" y="165"/>
                </a:lnTo>
                <a:lnTo>
                  <a:pt x="71" y="167"/>
                </a:lnTo>
                <a:lnTo>
                  <a:pt x="57" y="170"/>
                </a:lnTo>
                <a:lnTo>
                  <a:pt x="55" y="172"/>
                </a:lnTo>
                <a:lnTo>
                  <a:pt x="53" y="174"/>
                </a:lnTo>
                <a:lnTo>
                  <a:pt x="46" y="176"/>
                </a:lnTo>
                <a:lnTo>
                  <a:pt x="38" y="178"/>
                </a:lnTo>
                <a:lnTo>
                  <a:pt x="36" y="182"/>
                </a:lnTo>
                <a:lnTo>
                  <a:pt x="34" y="184"/>
                </a:lnTo>
                <a:lnTo>
                  <a:pt x="21" y="184"/>
                </a:lnTo>
                <a:lnTo>
                  <a:pt x="9" y="18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3" name="Freeform 73"/>
          <p:cNvSpPr>
            <a:spLocks/>
          </p:cNvSpPr>
          <p:nvPr/>
        </p:nvSpPr>
        <p:spPr bwMode="auto">
          <a:xfrm>
            <a:off x="1201738" y="2755900"/>
            <a:ext cx="360362" cy="230188"/>
          </a:xfrm>
          <a:custGeom>
            <a:avLst/>
            <a:gdLst>
              <a:gd name="T0" fmla="*/ 2147483647 w 255"/>
              <a:gd name="T1" fmla="*/ 2147483647 h 194"/>
              <a:gd name="T2" fmla="*/ 2147483647 w 255"/>
              <a:gd name="T3" fmla="*/ 2147483647 h 194"/>
              <a:gd name="T4" fmla="*/ 2147483647 w 255"/>
              <a:gd name="T5" fmla="*/ 2147483647 h 194"/>
              <a:gd name="T6" fmla="*/ 2147483647 w 255"/>
              <a:gd name="T7" fmla="*/ 2147483647 h 194"/>
              <a:gd name="T8" fmla="*/ 2147483647 w 255"/>
              <a:gd name="T9" fmla="*/ 2147483647 h 194"/>
              <a:gd name="T10" fmla="*/ 2147483647 w 255"/>
              <a:gd name="T11" fmla="*/ 2147483647 h 194"/>
              <a:gd name="T12" fmla="*/ 2147483647 w 255"/>
              <a:gd name="T13" fmla="*/ 2147483647 h 194"/>
              <a:gd name="T14" fmla="*/ 2147483647 w 255"/>
              <a:gd name="T15" fmla="*/ 2147483647 h 194"/>
              <a:gd name="T16" fmla="*/ 2147483647 w 255"/>
              <a:gd name="T17" fmla="*/ 2147483647 h 194"/>
              <a:gd name="T18" fmla="*/ 2147483647 w 255"/>
              <a:gd name="T19" fmla="*/ 2147483647 h 194"/>
              <a:gd name="T20" fmla="*/ 2147483647 w 255"/>
              <a:gd name="T21" fmla="*/ 2147483647 h 194"/>
              <a:gd name="T22" fmla="*/ 2147483647 w 255"/>
              <a:gd name="T23" fmla="*/ 2147483647 h 194"/>
              <a:gd name="T24" fmla="*/ 2147483647 w 255"/>
              <a:gd name="T25" fmla="*/ 2147483647 h 194"/>
              <a:gd name="T26" fmla="*/ 2147483647 w 255"/>
              <a:gd name="T27" fmla="*/ 2147483647 h 194"/>
              <a:gd name="T28" fmla="*/ 2147483647 w 255"/>
              <a:gd name="T29" fmla="*/ 2147483647 h 194"/>
              <a:gd name="T30" fmla="*/ 2147483647 w 255"/>
              <a:gd name="T31" fmla="*/ 2147483647 h 194"/>
              <a:gd name="T32" fmla="*/ 2147483647 w 255"/>
              <a:gd name="T33" fmla="*/ 2147483647 h 194"/>
              <a:gd name="T34" fmla="*/ 2147483647 w 255"/>
              <a:gd name="T35" fmla="*/ 2147483647 h 194"/>
              <a:gd name="T36" fmla="*/ 2147483647 w 255"/>
              <a:gd name="T37" fmla="*/ 2147483647 h 194"/>
              <a:gd name="T38" fmla="*/ 2147483647 w 255"/>
              <a:gd name="T39" fmla="*/ 2147483647 h 194"/>
              <a:gd name="T40" fmla="*/ 2147483647 w 255"/>
              <a:gd name="T41" fmla="*/ 2147483647 h 194"/>
              <a:gd name="T42" fmla="*/ 2147483647 w 255"/>
              <a:gd name="T43" fmla="*/ 2147483647 h 194"/>
              <a:gd name="T44" fmla="*/ 2147483647 w 255"/>
              <a:gd name="T45" fmla="*/ 2147483647 h 194"/>
              <a:gd name="T46" fmla="*/ 2147483647 w 255"/>
              <a:gd name="T47" fmla="*/ 2147483647 h 194"/>
              <a:gd name="T48" fmla="*/ 2147483647 w 255"/>
              <a:gd name="T49" fmla="*/ 2147483647 h 194"/>
              <a:gd name="T50" fmla="*/ 2147483647 w 255"/>
              <a:gd name="T51" fmla="*/ 2147483647 h 194"/>
              <a:gd name="T52" fmla="*/ 2147483647 w 255"/>
              <a:gd name="T53" fmla="*/ 2147483647 h 194"/>
              <a:gd name="T54" fmla="*/ 2147483647 w 255"/>
              <a:gd name="T55" fmla="*/ 2147483647 h 194"/>
              <a:gd name="T56" fmla="*/ 2147483647 w 255"/>
              <a:gd name="T57" fmla="*/ 2147483647 h 194"/>
              <a:gd name="T58" fmla="*/ 2147483647 w 255"/>
              <a:gd name="T59" fmla="*/ 2147483647 h 194"/>
              <a:gd name="T60" fmla="*/ 2147483647 w 255"/>
              <a:gd name="T61" fmla="*/ 2147483647 h 194"/>
              <a:gd name="T62" fmla="*/ 2147483647 w 255"/>
              <a:gd name="T63" fmla="*/ 2147483647 h 194"/>
              <a:gd name="T64" fmla="*/ 2147483647 w 255"/>
              <a:gd name="T65" fmla="*/ 2147483647 h 194"/>
              <a:gd name="T66" fmla="*/ 2147483647 w 255"/>
              <a:gd name="T67" fmla="*/ 2147483647 h 194"/>
              <a:gd name="T68" fmla="*/ 2147483647 w 255"/>
              <a:gd name="T69" fmla="*/ 2147483647 h 194"/>
              <a:gd name="T70" fmla="*/ 2147483647 w 255"/>
              <a:gd name="T71" fmla="*/ 2147483647 h 194"/>
              <a:gd name="T72" fmla="*/ 2147483647 w 255"/>
              <a:gd name="T73" fmla="*/ 2147483647 h 194"/>
              <a:gd name="T74" fmla="*/ 2147483647 w 255"/>
              <a:gd name="T75" fmla="*/ 2147483647 h 194"/>
              <a:gd name="T76" fmla="*/ 2147483647 w 255"/>
              <a:gd name="T77" fmla="*/ 2147483647 h 194"/>
              <a:gd name="T78" fmla="*/ 2147483647 w 255"/>
              <a:gd name="T79" fmla="*/ 2147483647 h 194"/>
              <a:gd name="T80" fmla="*/ 2147483647 w 255"/>
              <a:gd name="T81" fmla="*/ 2147483647 h 194"/>
              <a:gd name="T82" fmla="*/ 2147483647 w 255"/>
              <a:gd name="T83" fmla="*/ 0 h 194"/>
              <a:gd name="T84" fmla="*/ 2147483647 w 255"/>
              <a:gd name="T85" fmla="*/ 2147483647 h 194"/>
              <a:gd name="T86" fmla="*/ 2147483647 w 255"/>
              <a:gd name="T87" fmla="*/ 2147483647 h 194"/>
              <a:gd name="T88" fmla="*/ 2147483647 w 255"/>
              <a:gd name="T89" fmla="*/ 2147483647 h 194"/>
              <a:gd name="T90" fmla="*/ 2147483647 w 255"/>
              <a:gd name="T91" fmla="*/ 2147483647 h 194"/>
              <a:gd name="T92" fmla="*/ 2147483647 w 255"/>
              <a:gd name="T93" fmla="*/ 2147483647 h 194"/>
              <a:gd name="T94" fmla="*/ 2147483647 w 255"/>
              <a:gd name="T95" fmla="*/ 2147483647 h 194"/>
              <a:gd name="T96" fmla="*/ 2147483647 w 255"/>
              <a:gd name="T97" fmla="*/ 2147483647 h 194"/>
              <a:gd name="T98" fmla="*/ 2147483647 w 255"/>
              <a:gd name="T99" fmla="*/ 2147483647 h 194"/>
              <a:gd name="T100" fmla="*/ 2147483647 w 255"/>
              <a:gd name="T101" fmla="*/ 2147483647 h 194"/>
              <a:gd name="T102" fmla="*/ 2147483647 w 255"/>
              <a:gd name="T103" fmla="*/ 2147483647 h 194"/>
              <a:gd name="T104" fmla="*/ 2147483647 w 255"/>
              <a:gd name="T105" fmla="*/ 2147483647 h 194"/>
              <a:gd name="T106" fmla="*/ 2147483647 w 255"/>
              <a:gd name="T107" fmla="*/ 2147483647 h 194"/>
              <a:gd name="T108" fmla="*/ 2147483647 w 255"/>
              <a:gd name="T109" fmla="*/ 2147483647 h 194"/>
              <a:gd name="T110" fmla="*/ 2147483647 w 255"/>
              <a:gd name="T111" fmla="*/ 2147483647 h 194"/>
              <a:gd name="T112" fmla="*/ 2147483647 w 255"/>
              <a:gd name="T113" fmla="*/ 2147483647 h 194"/>
              <a:gd name="T114" fmla="*/ 2147483647 w 255"/>
              <a:gd name="T115" fmla="*/ 2147483647 h 194"/>
              <a:gd name="T116" fmla="*/ 2147483647 w 255"/>
              <a:gd name="T117" fmla="*/ 2147483647 h 194"/>
              <a:gd name="T118" fmla="*/ 2147483647 w 255"/>
              <a:gd name="T119" fmla="*/ 2147483647 h 194"/>
              <a:gd name="T120" fmla="*/ 2147483647 w 255"/>
              <a:gd name="T121" fmla="*/ 2147483647 h 194"/>
              <a:gd name="T122" fmla="*/ 2147483647 w 255"/>
              <a:gd name="T123" fmla="*/ 2147483647 h 19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55"/>
              <a:gd name="T187" fmla="*/ 0 h 194"/>
              <a:gd name="T188" fmla="*/ 255 w 255"/>
              <a:gd name="T189" fmla="*/ 194 h 19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55" h="194">
                <a:moveTo>
                  <a:pt x="255" y="194"/>
                </a:moveTo>
                <a:lnTo>
                  <a:pt x="253" y="192"/>
                </a:lnTo>
                <a:lnTo>
                  <a:pt x="251" y="190"/>
                </a:lnTo>
                <a:lnTo>
                  <a:pt x="244" y="188"/>
                </a:lnTo>
                <a:lnTo>
                  <a:pt x="236" y="185"/>
                </a:lnTo>
                <a:lnTo>
                  <a:pt x="234" y="183"/>
                </a:lnTo>
                <a:lnTo>
                  <a:pt x="232" y="181"/>
                </a:lnTo>
                <a:lnTo>
                  <a:pt x="226" y="181"/>
                </a:lnTo>
                <a:lnTo>
                  <a:pt x="223" y="181"/>
                </a:lnTo>
                <a:lnTo>
                  <a:pt x="219" y="183"/>
                </a:lnTo>
                <a:lnTo>
                  <a:pt x="217" y="185"/>
                </a:lnTo>
                <a:lnTo>
                  <a:pt x="215" y="183"/>
                </a:lnTo>
                <a:lnTo>
                  <a:pt x="211" y="181"/>
                </a:lnTo>
                <a:lnTo>
                  <a:pt x="200" y="173"/>
                </a:lnTo>
                <a:lnTo>
                  <a:pt x="188" y="165"/>
                </a:lnTo>
                <a:lnTo>
                  <a:pt x="186" y="163"/>
                </a:lnTo>
                <a:lnTo>
                  <a:pt x="182" y="162"/>
                </a:lnTo>
                <a:lnTo>
                  <a:pt x="180" y="158"/>
                </a:lnTo>
                <a:lnTo>
                  <a:pt x="178" y="156"/>
                </a:lnTo>
                <a:lnTo>
                  <a:pt x="175" y="154"/>
                </a:lnTo>
                <a:lnTo>
                  <a:pt x="173" y="152"/>
                </a:lnTo>
                <a:lnTo>
                  <a:pt x="154" y="152"/>
                </a:lnTo>
                <a:lnTo>
                  <a:pt x="134" y="152"/>
                </a:lnTo>
                <a:lnTo>
                  <a:pt x="132" y="154"/>
                </a:lnTo>
                <a:lnTo>
                  <a:pt x="130" y="156"/>
                </a:lnTo>
                <a:lnTo>
                  <a:pt x="123" y="158"/>
                </a:lnTo>
                <a:lnTo>
                  <a:pt x="115" y="162"/>
                </a:lnTo>
                <a:lnTo>
                  <a:pt x="113" y="163"/>
                </a:lnTo>
                <a:lnTo>
                  <a:pt x="111" y="165"/>
                </a:lnTo>
                <a:lnTo>
                  <a:pt x="106" y="165"/>
                </a:lnTo>
                <a:lnTo>
                  <a:pt x="102" y="165"/>
                </a:lnTo>
                <a:lnTo>
                  <a:pt x="98" y="163"/>
                </a:lnTo>
                <a:lnTo>
                  <a:pt x="96" y="162"/>
                </a:lnTo>
                <a:lnTo>
                  <a:pt x="88" y="158"/>
                </a:lnTo>
                <a:lnTo>
                  <a:pt x="81" y="156"/>
                </a:lnTo>
                <a:lnTo>
                  <a:pt x="79" y="154"/>
                </a:lnTo>
                <a:lnTo>
                  <a:pt x="77" y="152"/>
                </a:lnTo>
                <a:lnTo>
                  <a:pt x="59" y="148"/>
                </a:lnTo>
                <a:lnTo>
                  <a:pt x="42" y="146"/>
                </a:lnTo>
                <a:lnTo>
                  <a:pt x="40" y="144"/>
                </a:lnTo>
                <a:lnTo>
                  <a:pt x="38" y="142"/>
                </a:lnTo>
                <a:lnTo>
                  <a:pt x="31" y="138"/>
                </a:lnTo>
                <a:lnTo>
                  <a:pt x="23" y="137"/>
                </a:lnTo>
                <a:lnTo>
                  <a:pt x="21" y="135"/>
                </a:lnTo>
                <a:lnTo>
                  <a:pt x="19" y="133"/>
                </a:lnTo>
                <a:lnTo>
                  <a:pt x="12" y="129"/>
                </a:lnTo>
                <a:lnTo>
                  <a:pt x="4" y="127"/>
                </a:lnTo>
                <a:lnTo>
                  <a:pt x="2" y="125"/>
                </a:lnTo>
                <a:lnTo>
                  <a:pt x="0" y="123"/>
                </a:lnTo>
                <a:lnTo>
                  <a:pt x="2" y="119"/>
                </a:lnTo>
                <a:lnTo>
                  <a:pt x="4" y="117"/>
                </a:lnTo>
                <a:lnTo>
                  <a:pt x="6" y="110"/>
                </a:lnTo>
                <a:lnTo>
                  <a:pt x="10" y="104"/>
                </a:lnTo>
                <a:lnTo>
                  <a:pt x="12" y="100"/>
                </a:lnTo>
                <a:lnTo>
                  <a:pt x="13" y="98"/>
                </a:lnTo>
                <a:lnTo>
                  <a:pt x="15" y="96"/>
                </a:lnTo>
                <a:lnTo>
                  <a:pt x="19" y="92"/>
                </a:lnTo>
                <a:lnTo>
                  <a:pt x="21" y="91"/>
                </a:lnTo>
                <a:lnTo>
                  <a:pt x="23" y="89"/>
                </a:lnTo>
                <a:lnTo>
                  <a:pt x="25" y="85"/>
                </a:lnTo>
                <a:lnTo>
                  <a:pt x="29" y="83"/>
                </a:lnTo>
                <a:lnTo>
                  <a:pt x="31" y="81"/>
                </a:lnTo>
                <a:lnTo>
                  <a:pt x="33" y="79"/>
                </a:lnTo>
                <a:lnTo>
                  <a:pt x="36" y="77"/>
                </a:lnTo>
                <a:lnTo>
                  <a:pt x="38" y="73"/>
                </a:lnTo>
                <a:lnTo>
                  <a:pt x="40" y="71"/>
                </a:lnTo>
                <a:lnTo>
                  <a:pt x="42" y="69"/>
                </a:lnTo>
                <a:lnTo>
                  <a:pt x="46" y="64"/>
                </a:lnTo>
                <a:lnTo>
                  <a:pt x="46" y="50"/>
                </a:lnTo>
                <a:lnTo>
                  <a:pt x="46" y="37"/>
                </a:lnTo>
                <a:lnTo>
                  <a:pt x="42" y="31"/>
                </a:lnTo>
                <a:lnTo>
                  <a:pt x="40" y="27"/>
                </a:lnTo>
                <a:lnTo>
                  <a:pt x="38" y="25"/>
                </a:lnTo>
                <a:lnTo>
                  <a:pt x="40" y="23"/>
                </a:lnTo>
                <a:lnTo>
                  <a:pt x="42" y="21"/>
                </a:lnTo>
                <a:lnTo>
                  <a:pt x="46" y="18"/>
                </a:lnTo>
                <a:lnTo>
                  <a:pt x="48" y="16"/>
                </a:lnTo>
                <a:lnTo>
                  <a:pt x="50" y="14"/>
                </a:lnTo>
                <a:lnTo>
                  <a:pt x="52" y="12"/>
                </a:lnTo>
                <a:lnTo>
                  <a:pt x="65" y="8"/>
                </a:lnTo>
                <a:lnTo>
                  <a:pt x="77" y="6"/>
                </a:lnTo>
                <a:lnTo>
                  <a:pt x="79" y="4"/>
                </a:lnTo>
                <a:lnTo>
                  <a:pt x="81" y="0"/>
                </a:lnTo>
                <a:lnTo>
                  <a:pt x="86" y="0"/>
                </a:lnTo>
                <a:lnTo>
                  <a:pt x="90" y="0"/>
                </a:lnTo>
                <a:lnTo>
                  <a:pt x="94" y="4"/>
                </a:lnTo>
                <a:lnTo>
                  <a:pt x="96" y="6"/>
                </a:lnTo>
                <a:lnTo>
                  <a:pt x="113" y="8"/>
                </a:lnTo>
                <a:lnTo>
                  <a:pt x="130" y="12"/>
                </a:lnTo>
                <a:lnTo>
                  <a:pt x="132" y="14"/>
                </a:lnTo>
                <a:lnTo>
                  <a:pt x="134" y="16"/>
                </a:lnTo>
                <a:lnTo>
                  <a:pt x="157" y="18"/>
                </a:lnTo>
                <a:lnTo>
                  <a:pt x="178" y="21"/>
                </a:lnTo>
                <a:lnTo>
                  <a:pt x="180" y="23"/>
                </a:lnTo>
                <a:lnTo>
                  <a:pt x="182" y="25"/>
                </a:lnTo>
                <a:lnTo>
                  <a:pt x="186" y="33"/>
                </a:lnTo>
                <a:lnTo>
                  <a:pt x="188" y="41"/>
                </a:lnTo>
                <a:lnTo>
                  <a:pt x="190" y="43"/>
                </a:lnTo>
                <a:lnTo>
                  <a:pt x="194" y="44"/>
                </a:lnTo>
                <a:lnTo>
                  <a:pt x="205" y="46"/>
                </a:lnTo>
                <a:lnTo>
                  <a:pt x="217" y="50"/>
                </a:lnTo>
                <a:lnTo>
                  <a:pt x="219" y="52"/>
                </a:lnTo>
                <a:lnTo>
                  <a:pt x="223" y="54"/>
                </a:lnTo>
                <a:lnTo>
                  <a:pt x="224" y="71"/>
                </a:lnTo>
                <a:lnTo>
                  <a:pt x="226" y="89"/>
                </a:lnTo>
                <a:lnTo>
                  <a:pt x="228" y="91"/>
                </a:lnTo>
                <a:lnTo>
                  <a:pt x="232" y="92"/>
                </a:lnTo>
                <a:lnTo>
                  <a:pt x="234" y="96"/>
                </a:lnTo>
                <a:lnTo>
                  <a:pt x="236" y="98"/>
                </a:lnTo>
                <a:lnTo>
                  <a:pt x="238" y="100"/>
                </a:lnTo>
                <a:lnTo>
                  <a:pt x="242" y="104"/>
                </a:lnTo>
                <a:lnTo>
                  <a:pt x="244" y="106"/>
                </a:lnTo>
                <a:lnTo>
                  <a:pt x="246" y="108"/>
                </a:lnTo>
                <a:lnTo>
                  <a:pt x="248" y="110"/>
                </a:lnTo>
                <a:lnTo>
                  <a:pt x="251" y="112"/>
                </a:lnTo>
                <a:lnTo>
                  <a:pt x="251" y="121"/>
                </a:lnTo>
                <a:lnTo>
                  <a:pt x="251" y="133"/>
                </a:lnTo>
                <a:lnTo>
                  <a:pt x="248" y="135"/>
                </a:lnTo>
                <a:lnTo>
                  <a:pt x="246" y="137"/>
                </a:lnTo>
                <a:lnTo>
                  <a:pt x="246" y="146"/>
                </a:lnTo>
                <a:lnTo>
                  <a:pt x="246" y="156"/>
                </a:lnTo>
                <a:lnTo>
                  <a:pt x="248" y="158"/>
                </a:lnTo>
                <a:lnTo>
                  <a:pt x="251" y="162"/>
                </a:lnTo>
                <a:lnTo>
                  <a:pt x="253" y="177"/>
                </a:lnTo>
                <a:lnTo>
                  <a:pt x="255" y="19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4" name="Freeform 74"/>
          <p:cNvSpPr>
            <a:spLocks/>
          </p:cNvSpPr>
          <p:nvPr/>
        </p:nvSpPr>
        <p:spPr bwMode="auto">
          <a:xfrm>
            <a:off x="1023938" y="2632075"/>
            <a:ext cx="258762" cy="354013"/>
          </a:xfrm>
          <a:custGeom>
            <a:avLst/>
            <a:gdLst>
              <a:gd name="T0" fmla="*/ 2147483647 w 185"/>
              <a:gd name="T1" fmla="*/ 2147483647 h 299"/>
              <a:gd name="T2" fmla="*/ 2147483647 w 185"/>
              <a:gd name="T3" fmla="*/ 2147483647 h 299"/>
              <a:gd name="T4" fmla="*/ 2147483647 w 185"/>
              <a:gd name="T5" fmla="*/ 2147483647 h 299"/>
              <a:gd name="T6" fmla="*/ 2147483647 w 185"/>
              <a:gd name="T7" fmla="*/ 2147483647 h 299"/>
              <a:gd name="T8" fmla="*/ 2147483647 w 185"/>
              <a:gd name="T9" fmla="*/ 2147483647 h 299"/>
              <a:gd name="T10" fmla="*/ 2147483647 w 185"/>
              <a:gd name="T11" fmla="*/ 2147483647 h 299"/>
              <a:gd name="T12" fmla="*/ 2147483647 w 185"/>
              <a:gd name="T13" fmla="*/ 2147483647 h 299"/>
              <a:gd name="T14" fmla="*/ 2147483647 w 185"/>
              <a:gd name="T15" fmla="*/ 2147483647 h 299"/>
              <a:gd name="T16" fmla="*/ 2147483647 w 185"/>
              <a:gd name="T17" fmla="*/ 2147483647 h 299"/>
              <a:gd name="T18" fmla="*/ 2147483647 w 185"/>
              <a:gd name="T19" fmla="*/ 2147483647 h 299"/>
              <a:gd name="T20" fmla="*/ 2147483647 w 185"/>
              <a:gd name="T21" fmla="*/ 2147483647 h 299"/>
              <a:gd name="T22" fmla="*/ 2147483647 w 185"/>
              <a:gd name="T23" fmla="*/ 2147483647 h 299"/>
              <a:gd name="T24" fmla="*/ 2147483647 w 185"/>
              <a:gd name="T25" fmla="*/ 2147483647 h 299"/>
              <a:gd name="T26" fmla="*/ 2147483647 w 185"/>
              <a:gd name="T27" fmla="*/ 2147483647 h 299"/>
              <a:gd name="T28" fmla="*/ 2147483647 w 185"/>
              <a:gd name="T29" fmla="*/ 2147483647 h 299"/>
              <a:gd name="T30" fmla="*/ 2147483647 w 185"/>
              <a:gd name="T31" fmla="*/ 2147483647 h 299"/>
              <a:gd name="T32" fmla="*/ 2147483647 w 185"/>
              <a:gd name="T33" fmla="*/ 2147483647 h 299"/>
              <a:gd name="T34" fmla="*/ 2147483647 w 185"/>
              <a:gd name="T35" fmla="*/ 2147483647 h 299"/>
              <a:gd name="T36" fmla="*/ 2147483647 w 185"/>
              <a:gd name="T37" fmla="*/ 2147483647 h 299"/>
              <a:gd name="T38" fmla="*/ 2147483647 w 185"/>
              <a:gd name="T39" fmla="*/ 2147483647 h 299"/>
              <a:gd name="T40" fmla="*/ 2147483647 w 185"/>
              <a:gd name="T41" fmla="*/ 2147483647 h 299"/>
              <a:gd name="T42" fmla="*/ 2147483647 w 185"/>
              <a:gd name="T43" fmla="*/ 2147483647 h 299"/>
              <a:gd name="T44" fmla="*/ 2147483647 w 185"/>
              <a:gd name="T45" fmla="*/ 2147483647 h 299"/>
              <a:gd name="T46" fmla="*/ 2147483647 w 185"/>
              <a:gd name="T47" fmla="*/ 2147483647 h 299"/>
              <a:gd name="T48" fmla="*/ 2147483647 w 185"/>
              <a:gd name="T49" fmla="*/ 0 h 299"/>
              <a:gd name="T50" fmla="*/ 2147483647 w 185"/>
              <a:gd name="T51" fmla="*/ 2147483647 h 299"/>
              <a:gd name="T52" fmla="*/ 2147483647 w 185"/>
              <a:gd name="T53" fmla="*/ 2147483647 h 299"/>
              <a:gd name="T54" fmla="*/ 2147483647 w 185"/>
              <a:gd name="T55" fmla="*/ 2147483647 h 299"/>
              <a:gd name="T56" fmla="*/ 2147483647 w 185"/>
              <a:gd name="T57" fmla="*/ 2147483647 h 299"/>
              <a:gd name="T58" fmla="*/ 2147483647 w 185"/>
              <a:gd name="T59" fmla="*/ 2147483647 h 299"/>
              <a:gd name="T60" fmla="*/ 2147483647 w 185"/>
              <a:gd name="T61" fmla="*/ 2147483647 h 299"/>
              <a:gd name="T62" fmla="*/ 2147483647 w 185"/>
              <a:gd name="T63" fmla="*/ 2147483647 h 299"/>
              <a:gd name="T64" fmla="*/ 2147483647 w 185"/>
              <a:gd name="T65" fmla="*/ 2147483647 h 299"/>
              <a:gd name="T66" fmla="*/ 2147483647 w 185"/>
              <a:gd name="T67" fmla="*/ 2147483647 h 299"/>
              <a:gd name="T68" fmla="*/ 2147483647 w 185"/>
              <a:gd name="T69" fmla="*/ 2147483647 h 299"/>
              <a:gd name="T70" fmla="*/ 2147483647 w 185"/>
              <a:gd name="T71" fmla="*/ 2147483647 h 299"/>
              <a:gd name="T72" fmla="*/ 2147483647 w 185"/>
              <a:gd name="T73" fmla="*/ 2147483647 h 299"/>
              <a:gd name="T74" fmla="*/ 2147483647 w 185"/>
              <a:gd name="T75" fmla="*/ 2147483647 h 299"/>
              <a:gd name="T76" fmla="*/ 2147483647 w 185"/>
              <a:gd name="T77" fmla="*/ 2147483647 h 299"/>
              <a:gd name="T78" fmla="*/ 2147483647 w 185"/>
              <a:gd name="T79" fmla="*/ 2147483647 h 299"/>
              <a:gd name="T80" fmla="*/ 2147483647 w 185"/>
              <a:gd name="T81" fmla="*/ 2147483647 h 299"/>
              <a:gd name="T82" fmla="*/ 2147483647 w 185"/>
              <a:gd name="T83" fmla="*/ 2147483647 h 299"/>
              <a:gd name="T84" fmla="*/ 2147483647 w 185"/>
              <a:gd name="T85" fmla="*/ 2147483647 h 299"/>
              <a:gd name="T86" fmla="*/ 2147483647 w 185"/>
              <a:gd name="T87" fmla="*/ 2147483647 h 299"/>
              <a:gd name="T88" fmla="*/ 2147483647 w 185"/>
              <a:gd name="T89" fmla="*/ 2147483647 h 299"/>
              <a:gd name="T90" fmla="*/ 2147483647 w 185"/>
              <a:gd name="T91" fmla="*/ 2147483647 h 299"/>
              <a:gd name="T92" fmla="*/ 2147483647 w 185"/>
              <a:gd name="T93" fmla="*/ 2147483647 h 299"/>
              <a:gd name="T94" fmla="*/ 2147483647 w 185"/>
              <a:gd name="T95" fmla="*/ 2147483647 h 299"/>
              <a:gd name="T96" fmla="*/ 2147483647 w 185"/>
              <a:gd name="T97" fmla="*/ 2147483647 h 299"/>
              <a:gd name="T98" fmla="*/ 2147483647 w 185"/>
              <a:gd name="T99" fmla="*/ 2147483647 h 299"/>
              <a:gd name="T100" fmla="*/ 2147483647 w 185"/>
              <a:gd name="T101" fmla="*/ 2147483647 h 299"/>
              <a:gd name="T102" fmla="*/ 2147483647 w 185"/>
              <a:gd name="T103" fmla="*/ 2147483647 h 299"/>
              <a:gd name="T104" fmla="*/ 2147483647 w 185"/>
              <a:gd name="T105" fmla="*/ 2147483647 h 299"/>
              <a:gd name="T106" fmla="*/ 2147483647 w 185"/>
              <a:gd name="T107" fmla="*/ 2147483647 h 299"/>
              <a:gd name="T108" fmla="*/ 2147483647 w 185"/>
              <a:gd name="T109" fmla="*/ 2147483647 h 299"/>
              <a:gd name="T110" fmla="*/ 2147483647 w 185"/>
              <a:gd name="T111" fmla="*/ 2147483647 h 299"/>
              <a:gd name="T112" fmla="*/ 2147483647 w 185"/>
              <a:gd name="T113" fmla="*/ 2147483647 h 29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85"/>
              <a:gd name="T172" fmla="*/ 0 h 299"/>
              <a:gd name="T173" fmla="*/ 185 w 185"/>
              <a:gd name="T174" fmla="*/ 299 h 29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85" h="299">
                <a:moveTo>
                  <a:pt x="29" y="261"/>
                </a:moveTo>
                <a:lnTo>
                  <a:pt x="33" y="259"/>
                </a:lnTo>
                <a:lnTo>
                  <a:pt x="31" y="257"/>
                </a:lnTo>
                <a:lnTo>
                  <a:pt x="27" y="255"/>
                </a:lnTo>
                <a:lnTo>
                  <a:pt x="20" y="251"/>
                </a:lnTo>
                <a:lnTo>
                  <a:pt x="18" y="251"/>
                </a:lnTo>
                <a:lnTo>
                  <a:pt x="16" y="249"/>
                </a:lnTo>
                <a:lnTo>
                  <a:pt x="16" y="247"/>
                </a:lnTo>
                <a:lnTo>
                  <a:pt x="14" y="242"/>
                </a:lnTo>
                <a:lnTo>
                  <a:pt x="8" y="219"/>
                </a:lnTo>
                <a:lnTo>
                  <a:pt x="0" y="174"/>
                </a:lnTo>
                <a:lnTo>
                  <a:pt x="4" y="169"/>
                </a:lnTo>
                <a:lnTo>
                  <a:pt x="10" y="165"/>
                </a:lnTo>
                <a:lnTo>
                  <a:pt x="16" y="159"/>
                </a:lnTo>
                <a:lnTo>
                  <a:pt x="20" y="155"/>
                </a:lnTo>
                <a:lnTo>
                  <a:pt x="20" y="146"/>
                </a:lnTo>
                <a:lnTo>
                  <a:pt x="20" y="136"/>
                </a:lnTo>
                <a:lnTo>
                  <a:pt x="25" y="136"/>
                </a:lnTo>
                <a:lnTo>
                  <a:pt x="29" y="136"/>
                </a:lnTo>
                <a:lnTo>
                  <a:pt x="35" y="130"/>
                </a:lnTo>
                <a:lnTo>
                  <a:pt x="39" y="126"/>
                </a:lnTo>
                <a:lnTo>
                  <a:pt x="45" y="121"/>
                </a:lnTo>
                <a:lnTo>
                  <a:pt x="48" y="117"/>
                </a:lnTo>
                <a:lnTo>
                  <a:pt x="54" y="111"/>
                </a:lnTo>
                <a:lnTo>
                  <a:pt x="58" y="105"/>
                </a:lnTo>
                <a:lnTo>
                  <a:pt x="64" y="101"/>
                </a:lnTo>
                <a:lnTo>
                  <a:pt x="68" y="96"/>
                </a:lnTo>
                <a:lnTo>
                  <a:pt x="68" y="92"/>
                </a:lnTo>
                <a:lnTo>
                  <a:pt x="68" y="88"/>
                </a:lnTo>
                <a:lnTo>
                  <a:pt x="68" y="82"/>
                </a:lnTo>
                <a:lnTo>
                  <a:pt x="68" y="77"/>
                </a:lnTo>
                <a:lnTo>
                  <a:pt x="77" y="73"/>
                </a:lnTo>
                <a:lnTo>
                  <a:pt x="89" y="67"/>
                </a:lnTo>
                <a:lnTo>
                  <a:pt x="92" y="63"/>
                </a:lnTo>
                <a:lnTo>
                  <a:pt x="96" y="57"/>
                </a:lnTo>
                <a:lnTo>
                  <a:pt x="102" y="54"/>
                </a:lnTo>
                <a:lnTo>
                  <a:pt x="108" y="48"/>
                </a:lnTo>
                <a:lnTo>
                  <a:pt x="112" y="44"/>
                </a:lnTo>
                <a:lnTo>
                  <a:pt x="117" y="38"/>
                </a:lnTo>
                <a:lnTo>
                  <a:pt x="117" y="34"/>
                </a:lnTo>
                <a:lnTo>
                  <a:pt x="117" y="29"/>
                </a:lnTo>
                <a:lnTo>
                  <a:pt x="117" y="25"/>
                </a:lnTo>
                <a:lnTo>
                  <a:pt x="117" y="19"/>
                </a:lnTo>
                <a:lnTo>
                  <a:pt x="121" y="19"/>
                </a:lnTo>
                <a:lnTo>
                  <a:pt x="127" y="19"/>
                </a:lnTo>
                <a:lnTo>
                  <a:pt x="131" y="13"/>
                </a:lnTo>
                <a:lnTo>
                  <a:pt x="137" y="9"/>
                </a:lnTo>
                <a:lnTo>
                  <a:pt x="140" y="6"/>
                </a:lnTo>
                <a:lnTo>
                  <a:pt x="146" y="0"/>
                </a:lnTo>
                <a:lnTo>
                  <a:pt x="156" y="0"/>
                </a:lnTo>
                <a:lnTo>
                  <a:pt x="165" y="0"/>
                </a:lnTo>
                <a:lnTo>
                  <a:pt x="169" y="6"/>
                </a:lnTo>
                <a:lnTo>
                  <a:pt x="175" y="9"/>
                </a:lnTo>
                <a:lnTo>
                  <a:pt x="175" y="13"/>
                </a:lnTo>
                <a:lnTo>
                  <a:pt x="175" y="19"/>
                </a:lnTo>
                <a:lnTo>
                  <a:pt x="177" y="25"/>
                </a:lnTo>
                <a:lnTo>
                  <a:pt x="179" y="29"/>
                </a:lnTo>
                <a:lnTo>
                  <a:pt x="183" y="31"/>
                </a:lnTo>
                <a:lnTo>
                  <a:pt x="185" y="34"/>
                </a:lnTo>
                <a:lnTo>
                  <a:pt x="183" y="54"/>
                </a:lnTo>
                <a:lnTo>
                  <a:pt x="179" y="73"/>
                </a:lnTo>
                <a:lnTo>
                  <a:pt x="177" y="92"/>
                </a:lnTo>
                <a:lnTo>
                  <a:pt x="175" y="111"/>
                </a:lnTo>
                <a:lnTo>
                  <a:pt x="173" y="113"/>
                </a:lnTo>
                <a:lnTo>
                  <a:pt x="169" y="117"/>
                </a:lnTo>
                <a:lnTo>
                  <a:pt x="167" y="119"/>
                </a:lnTo>
                <a:lnTo>
                  <a:pt x="165" y="121"/>
                </a:lnTo>
                <a:lnTo>
                  <a:pt x="163" y="123"/>
                </a:lnTo>
                <a:lnTo>
                  <a:pt x="160" y="126"/>
                </a:lnTo>
                <a:lnTo>
                  <a:pt x="160" y="130"/>
                </a:lnTo>
                <a:lnTo>
                  <a:pt x="160" y="136"/>
                </a:lnTo>
                <a:lnTo>
                  <a:pt x="163" y="138"/>
                </a:lnTo>
                <a:lnTo>
                  <a:pt x="165" y="140"/>
                </a:lnTo>
                <a:lnTo>
                  <a:pt x="165" y="155"/>
                </a:lnTo>
                <a:lnTo>
                  <a:pt x="165" y="169"/>
                </a:lnTo>
                <a:lnTo>
                  <a:pt x="163" y="172"/>
                </a:lnTo>
                <a:lnTo>
                  <a:pt x="160" y="174"/>
                </a:lnTo>
                <a:lnTo>
                  <a:pt x="158" y="176"/>
                </a:lnTo>
                <a:lnTo>
                  <a:pt x="156" y="178"/>
                </a:lnTo>
                <a:lnTo>
                  <a:pt x="152" y="182"/>
                </a:lnTo>
                <a:lnTo>
                  <a:pt x="150" y="184"/>
                </a:lnTo>
                <a:lnTo>
                  <a:pt x="148" y="186"/>
                </a:lnTo>
                <a:lnTo>
                  <a:pt x="146" y="188"/>
                </a:lnTo>
                <a:lnTo>
                  <a:pt x="142" y="190"/>
                </a:lnTo>
                <a:lnTo>
                  <a:pt x="140" y="194"/>
                </a:lnTo>
                <a:lnTo>
                  <a:pt x="139" y="196"/>
                </a:lnTo>
                <a:lnTo>
                  <a:pt x="137" y="197"/>
                </a:lnTo>
                <a:lnTo>
                  <a:pt x="133" y="201"/>
                </a:lnTo>
                <a:lnTo>
                  <a:pt x="131" y="203"/>
                </a:lnTo>
                <a:lnTo>
                  <a:pt x="129" y="211"/>
                </a:lnTo>
                <a:lnTo>
                  <a:pt x="127" y="217"/>
                </a:lnTo>
                <a:lnTo>
                  <a:pt x="123" y="220"/>
                </a:lnTo>
                <a:lnTo>
                  <a:pt x="121" y="222"/>
                </a:lnTo>
                <a:lnTo>
                  <a:pt x="119" y="224"/>
                </a:lnTo>
                <a:lnTo>
                  <a:pt x="117" y="228"/>
                </a:lnTo>
                <a:lnTo>
                  <a:pt x="114" y="230"/>
                </a:lnTo>
                <a:lnTo>
                  <a:pt x="112" y="232"/>
                </a:lnTo>
                <a:lnTo>
                  <a:pt x="110" y="253"/>
                </a:lnTo>
                <a:lnTo>
                  <a:pt x="108" y="276"/>
                </a:lnTo>
                <a:lnTo>
                  <a:pt x="104" y="278"/>
                </a:lnTo>
                <a:lnTo>
                  <a:pt x="102" y="280"/>
                </a:lnTo>
                <a:lnTo>
                  <a:pt x="100" y="282"/>
                </a:lnTo>
                <a:lnTo>
                  <a:pt x="96" y="286"/>
                </a:lnTo>
                <a:lnTo>
                  <a:pt x="94" y="288"/>
                </a:lnTo>
                <a:lnTo>
                  <a:pt x="92" y="290"/>
                </a:lnTo>
                <a:lnTo>
                  <a:pt x="85" y="293"/>
                </a:lnTo>
                <a:lnTo>
                  <a:pt x="77" y="295"/>
                </a:lnTo>
                <a:lnTo>
                  <a:pt x="75" y="297"/>
                </a:lnTo>
                <a:lnTo>
                  <a:pt x="73" y="299"/>
                </a:lnTo>
                <a:lnTo>
                  <a:pt x="66" y="299"/>
                </a:lnTo>
                <a:lnTo>
                  <a:pt x="58" y="299"/>
                </a:lnTo>
                <a:lnTo>
                  <a:pt x="50" y="293"/>
                </a:lnTo>
                <a:lnTo>
                  <a:pt x="45" y="288"/>
                </a:lnTo>
                <a:lnTo>
                  <a:pt x="39" y="278"/>
                </a:lnTo>
                <a:lnTo>
                  <a:pt x="29" y="261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5" name="Freeform 75"/>
          <p:cNvSpPr>
            <a:spLocks/>
          </p:cNvSpPr>
          <p:nvPr/>
        </p:nvSpPr>
        <p:spPr bwMode="auto">
          <a:xfrm>
            <a:off x="1282700" y="2597150"/>
            <a:ext cx="463550" cy="298450"/>
          </a:xfrm>
          <a:custGeom>
            <a:avLst/>
            <a:gdLst>
              <a:gd name="T0" fmla="*/ 2147483647 w 328"/>
              <a:gd name="T1" fmla="*/ 2147483647 h 251"/>
              <a:gd name="T2" fmla="*/ 2147483647 w 328"/>
              <a:gd name="T3" fmla="*/ 2147483647 h 251"/>
              <a:gd name="T4" fmla="*/ 2147483647 w 328"/>
              <a:gd name="T5" fmla="*/ 2147483647 h 251"/>
              <a:gd name="T6" fmla="*/ 2147483647 w 328"/>
              <a:gd name="T7" fmla="*/ 2147483647 h 251"/>
              <a:gd name="T8" fmla="*/ 2147483647 w 328"/>
              <a:gd name="T9" fmla="*/ 2147483647 h 251"/>
              <a:gd name="T10" fmla="*/ 2147483647 w 328"/>
              <a:gd name="T11" fmla="*/ 2147483647 h 251"/>
              <a:gd name="T12" fmla="*/ 2147483647 w 328"/>
              <a:gd name="T13" fmla="*/ 2147483647 h 251"/>
              <a:gd name="T14" fmla="*/ 2147483647 w 328"/>
              <a:gd name="T15" fmla="*/ 2147483647 h 251"/>
              <a:gd name="T16" fmla="*/ 2147483647 w 328"/>
              <a:gd name="T17" fmla="*/ 2147483647 h 251"/>
              <a:gd name="T18" fmla="*/ 2147483647 w 328"/>
              <a:gd name="T19" fmla="*/ 2147483647 h 251"/>
              <a:gd name="T20" fmla="*/ 2147483647 w 328"/>
              <a:gd name="T21" fmla="*/ 2147483647 h 251"/>
              <a:gd name="T22" fmla="*/ 2147483647 w 328"/>
              <a:gd name="T23" fmla="*/ 2147483647 h 251"/>
              <a:gd name="T24" fmla="*/ 2147483647 w 328"/>
              <a:gd name="T25" fmla="*/ 2147483647 h 251"/>
              <a:gd name="T26" fmla="*/ 2147483647 w 328"/>
              <a:gd name="T27" fmla="*/ 2147483647 h 251"/>
              <a:gd name="T28" fmla="*/ 0 w 328"/>
              <a:gd name="T29" fmla="*/ 2147483647 h 251"/>
              <a:gd name="T30" fmla="*/ 0 w 328"/>
              <a:gd name="T31" fmla="*/ 2147483647 h 251"/>
              <a:gd name="T32" fmla="*/ 0 w 328"/>
              <a:gd name="T33" fmla="*/ 2147483647 h 251"/>
              <a:gd name="T34" fmla="*/ 2147483647 w 328"/>
              <a:gd name="T35" fmla="*/ 2147483647 h 251"/>
              <a:gd name="T36" fmla="*/ 2147483647 w 328"/>
              <a:gd name="T37" fmla="*/ 2147483647 h 251"/>
              <a:gd name="T38" fmla="*/ 2147483647 w 328"/>
              <a:gd name="T39" fmla="*/ 0 h 251"/>
              <a:gd name="T40" fmla="*/ 2147483647 w 328"/>
              <a:gd name="T41" fmla="*/ 2147483647 h 251"/>
              <a:gd name="T42" fmla="*/ 2147483647 w 328"/>
              <a:gd name="T43" fmla="*/ 2147483647 h 251"/>
              <a:gd name="T44" fmla="*/ 2147483647 w 328"/>
              <a:gd name="T45" fmla="*/ 2147483647 h 251"/>
              <a:gd name="T46" fmla="*/ 2147483647 w 328"/>
              <a:gd name="T47" fmla="*/ 2147483647 h 251"/>
              <a:gd name="T48" fmla="*/ 2147483647 w 328"/>
              <a:gd name="T49" fmla="*/ 2147483647 h 251"/>
              <a:gd name="T50" fmla="*/ 2147483647 w 328"/>
              <a:gd name="T51" fmla="*/ 2147483647 h 251"/>
              <a:gd name="T52" fmla="*/ 2147483647 w 328"/>
              <a:gd name="T53" fmla="*/ 2147483647 h 251"/>
              <a:gd name="T54" fmla="*/ 2147483647 w 328"/>
              <a:gd name="T55" fmla="*/ 2147483647 h 251"/>
              <a:gd name="T56" fmla="*/ 2147483647 w 328"/>
              <a:gd name="T57" fmla="*/ 2147483647 h 251"/>
              <a:gd name="T58" fmla="*/ 2147483647 w 328"/>
              <a:gd name="T59" fmla="*/ 2147483647 h 251"/>
              <a:gd name="T60" fmla="*/ 2147483647 w 328"/>
              <a:gd name="T61" fmla="*/ 2147483647 h 251"/>
              <a:gd name="T62" fmla="*/ 2147483647 w 328"/>
              <a:gd name="T63" fmla="*/ 2147483647 h 251"/>
              <a:gd name="T64" fmla="*/ 2147483647 w 328"/>
              <a:gd name="T65" fmla="*/ 2147483647 h 251"/>
              <a:gd name="T66" fmla="*/ 2147483647 w 328"/>
              <a:gd name="T67" fmla="*/ 2147483647 h 251"/>
              <a:gd name="T68" fmla="*/ 2147483647 w 328"/>
              <a:gd name="T69" fmla="*/ 2147483647 h 251"/>
              <a:gd name="T70" fmla="*/ 2147483647 w 328"/>
              <a:gd name="T71" fmla="*/ 2147483647 h 251"/>
              <a:gd name="T72" fmla="*/ 2147483647 w 328"/>
              <a:gd name="T73" fmla="*/ 2147483647 h 251"/>
              <a:gd name="T74" fmla="*/ 2147483647 w 328"/>
              <a:gd name="T75" fmla="*/ 2147483647 h 251"/>
              <a:gd name="T76" fmla="*/ 2147483647 w 328"/>
              <a:gd name="T77" fmla="*/ 2147483647 h 251"/>
              <a:gd name="T78" fmla="*/ 2147483647 w 328"/>
              <a:gd name="T79" fmla="*/ 2147483647 h 251"/>
              <a:gd name="T80" fmla="*/ 2147483647 w 328"/>
              <a:gd name="T81" fmla="*/ 2147483647 h 251"/>
              <a:gd name="T82" fmla="*/ 2147483647 w 328"/>
              <a:gd name="T83" fmla="*/ 2147483647 h 251"/>
              <a:gd name="T84" fmla="*/ 2147483647 w 328"/>
              <a:gd name="T85" fmla="*/ 2147483647 h 251"/>
              <a:gd name="T86" fmla="*/ 2147483647 w 328"/>
              <a:gd name="T87" fmla="*/ 2147483647 h 251"/>
              <a:gd name="T88" fmla="*/ 2147483647 w 328"/>
              <a:gd name="T89" fmla="*/ 2147483647 h 251"/>
              <a:gd name="T90" fmla="*/ 2147483647 w 328"/>
              <a:gd name="T91" fmla="*/ 2147483647 h 251"/>
              <a:gd name="T92" fmla="*/ 2147483647 w 328"/>
              <a:gd name="T93" fmla="*/ 2147483647 h 251"/>
              <a:gd name="T94" fmla="*/ 2147483647 w 328"/>
              <a:gd name="T95" fmla="*/ 2147483647 h 251"/>
              <a:gd name="T96" fmla="*/ 2147483647 w 328"/>
              <a:gd name="T97" fmla="*/ 2147483647 h 251"/>
              <a:gd name="T98" fmla="*/ 2147483647 w 328"/>
              <a:gd name="T99" fmla="*/ 2147483647 h 251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28"/>
              <a:gd name="T151" fmla="*/ 0 h 251"/>
              <a:gd name="T152" fmla="*/ 328 w 328"/>
              <a:gd name="T153" fmla="*/ 251 h 251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28" h="251">
                <a:moveTo>
                  <a:pt x="197" y="242"/>
                </a:moveTo>
                <a:lnTo>
                  <a:pt x="195" y="240"/>
                </a:lnTo>
                <a:lnTo>
                  <a:pt x="193" y="238"/>
                </a:lnTo>
                <a:lnTo>
                  <a:pt x="190" y="234"/>
                </a:lnTo>
                <a:lnTo>
                  <a:pt x="188" y="232"/>
                </a:lnTo>
                <a:lnTo>
                  <a:pt x="186" y="230"/>
                </a:lnTo>
                <a:lnTo>
                  <a:pt x="184" y="226"/>
                </a:lnTo>
                <a:lnTo>
                  <a:pt x="180" y="225"/>
                </a:lnTo>
                <a:lnTo>
                  <a:pt x="178" y="223"/>
                </a:lnTo>
                <a:lnTo>
                  <a:pt x="176" y="219"/>
                </a:lnTo>
                <a:lnTo>
                  <a:pt x="174" y="217"/>
                </a:lnTo>
                <a:lnTo>
                  <a:pt x="170" y="200"/>
                </a:lnTo>
                <a:lnTo>
                  <a:pt x="168" y="184"/>
                </a:lnTo>
                <a:lnTo>
                  <a:pt x="166" y="180"/>
                </a:lnTo>
                <a:lnTo>
                  <a:pt x="165" y="178"/>
                </a:lnTo>
                <a:lnTo>
                  <a:pt x="151" y="177"/>
                </a:lnTo>
                <a:lnTo>
                  <a:pt x="140" y="175"/>
                </a:lnTo>
                <a:lnTo>
                  <a:pt x="138" y="171"/>
                </a:lnTo>
                <a:lnTo>
                  <a:pt x="136" y="169"/>
                </a:lnTo>
                <a:lnTo>
                  <a:pt x="132" y="161"/>
                </a:lnTo>
                <a:lnTo>
                  <a:pt x="130" y="155"/>
                </a:lnTo>
                <a:lnTo>
                  <a:pt x="128" y="152"/>
                </a:lnTo>
                <a:lnTo>
                  <a:pt x="124" y="150"/>
                </a:lnTo>
                <a:lnTo>
                  <a:pt x="103" y="148"/>
                </a:lnTo>
                <a:lnTo>
                  <a:pt x="82" y="146"/>
                </a:lnTo>
                <a:lnTo>
                  <a:pt x="78" y="142"/>
                </a:lnTo>
                <a:lnTo>
                  <a:pt x="76" y="140"/>
                </a:lnTo>
                <a:lnTo>
                  <a:pt x="59" y="138"/>
                </a:lnTo>
                <a:lnTo>
                  <a:pt x="44" y="134"/>
                </a:lnTo>
                <a:lnTo>
                  <a:pt x="40" y="132"/>
                </a:lnTo>
                <a:lnTo>
                  <a:pt x="38" y="130"/>
                </a:lnTo>
                <a:lnTo>
                  <a:pt x="36" y="129"/>
                </a:lnTo>
                <a:lnTo>
                  <a:pt x="28" y="127"/>
                </a:lnTo>
                <a:lnTo>
                  <a:pt x="23" y="129"/>
                </a:lnTo>
                <a:lnTo>
                  <a:pt x="19" y="130"/>
                </a:lnTo>
                <a:lnTo>
                  <a:pt x="17" y="132"/>
                </a:lnTo>
                <a:lnTo>
                  <a:pt x="15" y="134"/>
                </a:lnTo>
                <a:lnTo>
                  <a:pt x="13" y="134"/>
                </a:lnTo>
                <a:lnTo>
                  <a:pt x="11" y="134"/>
                </a:lnTo>
                <a:lnTo>
                  <a:pt x="9" y="130"/>
                </a:lnTo>
                <a:lnTo>
                  <a:pt x="9" y="125"/>
                </a:lnTo>
                <a:lnTo>
                  <a:pt x="7" y="102"/>
                </a:lnTo>
                <a:lnTo>
                  <a:pt x="3" y="58"/>
                </a:lnTo>
                <a:lnTo>
                  <a:pt x="1" y="56"/>
                </a:lnTo>
                <a:lnTo>
                  <a:pt x="0" y="54"/>
                </a:lnTo>
                <a:lnTo>
                  <a:pt x="0" y="50"/>
                </a:lnTo>
                <a:lnTo>
                  <a:pt x="0" y="48"/>
                </a:lnTo>
                <a:lnTo>
                  <a:pt x="0" y="42"/>
                </a:lnTo>
                <a:lnTo>
                  <a:pt x="0" y="38"/>
                </a:lnTo>
                <a:lnTo>
                  <a:pt x="0" y="35"/>
                </a:lnTo>
                <a:lnTo>
                  <a:pt x="0" y="29"/>
                </a:lnTo>
                <a:lnTo>
                  <a:pt x="3" y="29"/>
                </a:lnTo>
                <a:lnTo>
                  <a:pt x="9" y="29"/>
                </a:lnTo>
                <a:lnTo>
                  <a:pt x="13" y="25"/>
                </a:lnTo>
                <a:lnTo>
                  <a:pt x="19" y="19"/>
                </a:lnTo>
                <a:lnTo>
                  <a:pt x="23" y="13"/>
                </a:lnTo>
                <a:lnTo>
                  <a:pt x="28" y="10"/>
                </a:lnTo>
                <a:lnTo>
                  <a:pt x="28" y="4"/>
                </a:lnTo>
                <a:lnTo>
                  <a:pt x="28" y="0"/>
                </a:lnTo>
                <a:lnTo>
                  <a:pt x="32" y="0"/>
                </a:lnTo>
                <a:lnTo>
                  <a:pt x="38" y="0"/>
                </a:lnTo>
                <a:lnTo>
                  <a:pt x="48" y="4"/>
                </a:lnTo>
                <a:lnTo>
                  <a:pt x="57" y="10"/>
                </a:lnTo>
                <a:lnTo>
                  <a:pt x="67" y="13"/>
                </a:lnTo>
                <a:lnTo>
                  <a:pt x="76" y="19"/>
                </a:lnTo>
                <a:lnTo>
                  <a:pt x="76" y="25"/>
                </a:lnTo>
                <a:lnTo>
                  <a:pt x="76" y="29"/>
                </a:lnTo>
                <a:lnTo>
                  <a:pt x="76" y="38"/>
                </a:lnTo>
                <a:lnTo>
                  <a:pt x="76" y="48"/>
                </a:lnTo>
                <a:lnTo>
                  <a:pt x="84" y="60"/>
                </a:lnTo>
                <a:lnTo>
                  <a:pt x="94" y="71"/>
                </a:lnTo>
                <a:lnTo>
                  <a:pt x="109" y="71"/>
                </a:lnTo>
                <a:lnTo>
                  <a:pt x="120" y="71"/>
                </a:lnTo>
                <a:lnTo>
                  <a:pt x="132" y="67"/>
                </a:lnTo>
                <a:lnTo>
                  <a:pt x="143" y="58"/>
                </a:lnTo>
                <a:lnTo>
                  <a:pt x="143" y="67"/>
                </a:lnTo>
                <a:lnTo>
                  <a:pt x="143" y="77"/>
                </a:lnTo>
                <a:lnTo>
                  <a:pt x="140" y="83"/>
                </a:lnTo>
                <a:lnTo>
                  <a:pt x="136" y="86"/>
                </a:lnTo>
                <a:lnTo>
                  <a:pt x="140" y="92"/>
                </a:lnTo>
                <a:lnTo>
                  <a:pt x="143" y="96"/>
                </a:lnTo>
                <a:lnTo>
                  <a:pt x="149" y="102"/>
                </a:lnTo>
                <a:lnTo>
                  <a:pt x="153" y="106"/>
                </a:lnTo>
                <a:lnTo>
                  <a:pt x="163" y="111"/>
                </a:lnTo>
                <a:lnTo>
                  <a:pt x="174" y="117"/>
                </a:lnTo>
                <a:lnTo>
                  <a:pt x="174" y="121"/>
                </a:lnTo>
                <a:lnTo>
                  <a:pt x="178" y="125"/>
                </a:lnTo>
                <a:lnTo>
                  <a:pt x="186" y="125"/>
                </a:lnTo>
                <a:lnTo>
                  <a:pt x="203" y="125"/>
                </a:lnTo>
                <a:lnTo>
                  <a:pt x="203" y="115"/>
                </a:lnTo>
                <a:lnTo>
                  <a:pt x="203" y="106"/>
                </a:lnTo>
                <a:lnTo>
                  <a:pt x="213" y="102"/>
                </a:lnTo>
                <a:lnTo>
                  <a:pt x="222" y="96"/>
                </a:lnTo>
                <a:lnTo>
                  <a:pt x="224" y="96"/>
                </a:lnTo>
                <a:lnTo>
                  <a:pt x="226" y="96"/>
                </a:lnTo>
                <a:lnTo>
                  <a:pt x="228" y="98"/>
                </a:lnTo>
                <a:lnTo>
                  <a:pt x="232" y="102"/>
                </a:lnTo>
                <a:lnTo>
                  <a:pt x="237" y="104"/>
                </a:lnTo>
                <a:lnTo>
                  <a:pt x="247" y="106"/>
                </a:lnTo>
                <a:lnTo>
                  <a:pt x="249" y="109"/>
                </a:lnTo>
                <a:lnTo>
                  <a:pt x="251" y="111"/>
                </a:lnTo>
                <a:lnTo>
                  <a:pt x="255" y="113"/>
                </a:lnTo>
                <a:lnTo>
                  <a:pt x="264" y="115"/>
                </a:lnTo>
                <a:lnTo>
                  <a:pt x="276" y="113"/>
                </a:lnTo>
                <a:lnTo>
                  <a:pt x="280" y="111"/>
                </a:lnTo>
                <a:lnTo>
                  <a:pt x="282" y="109"/>
                </a:lnTo>
                <a:lnTo>
                  <a:pt x="285" y="106"/>
                </a:lnTo>
                <a:lnTo>
                  <a:pt x="289" y="106"/>
                </a:lnTo>
                <a:lnTo>
                  <a:pt x="295" y="106"/>
                </a:lnTo>
                <a:lnTo>
                  <a:pt x="297" y="109"/>
                </a:lnTo>
                <a:lnTo>
                  <a:pt x="299" y="111"/>
                </a:lnTo>
                <a:lnTo>
                  <a:pt x="301" y="113"/>
                </a:lnTo>
                <a:lnTo>
                  <a:pt x="305" y="117"/>
                </a:lnTo>
                <a:lnTo>
                  <a:pt x="307" y="119"/>
                </a:lnTo>
                <a:lnTo>
                  <a:pt x="308" y="121"/>
                </a:lnTo>
                <a:lnTo>
                  <a:pt x="310" y="123"/>
                </a:lnTo>
                <a:lnTo>
                  <a:pt x="314" y="125"/>
                </a:lnTo>
                <a:lnTo>
                  <a:pt x="316" y="129"/>
                </a:lnTo>
                <a:lnTo>
                  <a:pt x="318" y="130"/>
                </a:lnTo>
                <a:lnTo>
                  <a:pt x="324" y="132"/>
                </a:lnTo>
                <a:lnTo>
                  <a:pt x="328" y="134"/>
                </a:lnTo>
                <a:lnTo>
                  <a:pt x="328" y="144"/>
                </a:lnTo>
                <a:lnTo>
                  <a:pt x="328" y="155"/>
                </a:lnTo>
                <a:lnTo>
                  <a:pt x="324" y="159"/>
                </a:lnTo>
                <a:lnTo>
                  <a:pt x="318" y="165"/>
                </a:lnTo>
                <a:lnTo>
                  <a:pt x="314" y="169"/>
                </a:lnTo>
                <a:lnTo>
                  <a:pt x="308" y="175"/>
                </a:lnTo>
                <a:lnTo>
                  <a:pt x="299" y="177"/>
                </a:lnTo>
                <a:lnTo>
                  <a:pt x="289" y="178"/>
                </a:lnTo>
                <a:lnTo>
                  <a:pt x="287" y="180"/>
                </a:lnTo>
                <a:lnTo>
                  <a:pt x="285" y="184"/>
                </a:lnTo>
                <a:lnTo>
                  <a:pt x="282" y="186"/>
                </a:lnTo>
                <a:lnTo>
                  <a:pt x="280" y="188"/>
                </a:lnTo>
                <a:lnTo>
                  <a:pt x="278" y="190"/>
                </a:lnTo>
                <a:lnTo>
                  <a:pt x="276" y="194"/>
                </a:lnTo>
                <a:lnTo>
                  <a:pt x="272" y="196"/>
                </a:lnTo>
                <a:lnTo>
                  <a:pt x="270" y="198"/>
                </a:lnTo>
                <a:lnTo>
                  <a:pt x="268" y="201"/>
                </a:lnTo>
                <a:lnTo>
                  <a:pt x="264" y="203"/>
                </a:lnTo>
                <a:lnTo>
                  <a:pt x="262" y="205"/>
                </a:lnTo>
                <a:lnTo>
                  <a:pt x="261" y="207"/>
                </a:lnTo>
                <a:lnTo>
                  <a:pt x="259" y="211"/>
                </a:lnTo>
                <a:lnTo>
                  <a:pt x="255" y="213"/>
                </a:lnTo>
                <a:lnTo>
                  <a:pt x="253" y="226"/>
                </a:lnTo>
                <a:lnTo>
                  <a:pt x="251" y="242"/>
                </a:lnTo>
                <a:lnTo>
                  <a:pt x="241" y="244"/>
                </a:lnTo>
                <a:lnTo>
                  <a:pt x="232" y="246"/>
                </a:lnTo>
                <a:lnTo>
                  <a:pt x="228" y="249"/>
                </a:lnTo>
                <a:lnTo>
                  <a:pt x="226" y="251"/>
                </a:lnTo>
                <a:lnTo>
                  <a:pt x="213" y="246"/>
                </a:lnTo>
                <a:lnTo>
                  <a:pt x="197" y="242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6" name="Freeform 76"/>
          <p:cNvSpPr>
            <a:spLocks/>
          </p:cNvSpPr>
          <p:nvPr/>
        </p:nvSpPr>
        <p:spPr bwMode="auto">
          <a:xfrm>
            <a:off x="1528763" y="2205038"/>
            <a:ext cx="557212" cy="608012"/>
          </a:xfrm>
          <a:custGeom>
            <a:avLst/>
            <a:gdLst>
              <a:gd name="T0" fmla="*/ 2147483647 w 395"/>
              <a:gd name="T1" fmla="*/ 2147483647 h 512"/>
              <a:gd name="T2" fmla="*/ 2147483647 w 395"/>
              <a:gd name="T3" fmla="*/ 2147483647 h 512"/>
              <a:gd name="T4" fmla="*/ 2147483647 w 395"/>
              <a:gd name="T5" fmla="*/ 2147483647 h 512"/>
              <a:gd name="T6" fmla="*/ 2147483647 w 395"/>
              <a:gd name="T7" fmla="*/ 2147483647 h 512"/>
              <a:gd name="T8" fmla="*/ 2147483647 w 395"/>
              <a:gd name="T9" fmla="*/ 2147483647 h 512"/>
              <a:gd name="T10" fmla="*/ 2147483647 w 395"/>
              <a:gd name="T11" fmla="*/ 2147483647 h 512"/>
              <a:gd name="T12" fmla="*/ 2147483647 w 395"/>
              <a:gd name="T13" fmla="*/ 2147483647 h 512"/>
              <a:gd name="T14" fmla="*/ 2147483647 w 395"/>
              <a:gd name="T15" fmla="*/ 0 h 512"/>
              <a:gd name="T16" fmla="*/ 2147483647 w 395"/>
              <a:gd name="T17" fmla="*/ 2147483647 h 512"/>
              <a:gd name="T18" fmla="*/ 2147483647 w 395"/>
              <a:gd name="T19" fmla="*/ 2147483647 h 512"/>
              <a:gd name="T20" fmla="*/ 2147483647 w 395"/>
              <a:gd name="T21" fmla="*/ 2147483647 h 512"/>
              <a:gd name="T22" fmla="*/ 2147483647 w 395"/>
              <a:gd name="T23" fmla="*/ 2147483647 h 512"/>
              <a:gd name="T24" fmla="*/ 2147483647 w 395"/>
              <a:gd name="T25" fmla="*/ 2147483647 h 512"/>
              <a:gd name="T26" fmla="*/ 2147483647 w 395"/>
              <a:gd name="T27" fmla="*/ 2147483647 h 512"/>
              <a:gd name="T28" fmla="*/ 2147483647 w 395"/>
              <a:gd name="T29" fmla="*/ 2147483647 h 512"/>
              <a:gd name="T30" fmla="*/ 2147483647 w 395"/>
              <a:gd name="T31" fmla="*/ 2147483647 h 512"/>
              <a:gd name="T32" fmla="*/ 2147483647 w 395"/>
              <a:gd name="T33" fmla="*/ 2147483647 h 512"/>
              <a:gd name="T34" fmla="*/ 2147483647 w 395"/>
              <a:gd name="T35" fmla="*/ 2147483647 h 512"/>
              <a:gd name="T36" fmla="*/ 2147483647 w 395"/>
              <a:gd name="T37" fmla="*/ 2147483647 h 512"/>
              <a:gd name="T38" fmla="*/ 2147483647 w 395"/>
              <a:gd name="T39" fmla="*/ 2147483647 h 512"/>
              <a:gd name="T40" fmla="*/ 2147483647 w 395"/>
              <a:gd name="T41" fmla="*/ 2147483647 h 512"/>
              <a:gd name="T42" fmla="*/ 2147483647 w 395"/>
              <a:gd name="T43" fmla="*/ 2147483647 h 512"/>
              <a:gd name="T44" fmla="*/ 2147483647 w 395"/>
              <a:gd name="T45" fmla="*/ 2147483647 h 512"/>
              <a:gd name="T46" fmla="*/ 2147483647 w 395"/>
              <a:gd name="T47" fmla="*/ 2147483647 h 512"/>
              <a:gd name="T48" fmla="*/ 2147483647 w 395"/>
              <a:gd name="T49" fmla="*/ 2147483647 h 512"/>
              <a:gd name="T50" fmla="*/ 0 w 395"/>
              <a:gd name="T51" fmla="*/ 2147483647 h 512"/>
              <a:gd name="T52" fmla="*/ 2147483647 w 395"/>
              <a:gd name="T53" fmla="*/ 2147483647 h 512"/>
              <a:gd name="T54" fmla="*/ 2147483647 w 395"/>
              <a:gd name="T55" fmla="*/ 2147483647 h 512"/>
              <a:gd name="T56" fmla="*/ 2147483647 w 395"/>
              <a:gd name="T57" fmla="*/ 2147483647 h 512"/>
              <a:gd name="T58" fmla="*/ 2147483647 w 395"/>
              <a:gd name="T59" fmla="*/ 2147483647 h 512"/>
              <a:gd name="T60" fmla="*/ 2147483647 w 395"/>
              <a:gd name="T61" fmla="*/ 2147483647 h 512"/>
              <a:gd name="T62" fmla="*/ 2147483647 w 395"/>
              <a:gd name="T63" fmla="*/ 2147483647 h 512"/>
              <a:gd name="T64" fmla="*/ 2147483647 w 395"/>
              <a:gd name="T65" fmla="*/ 2147483647 h 512"/>
              <a:gd name="T66" fmla="*/ 2147483647 w 395"/>
              <a:gd name="T67" fmla="*/ 2147483647 h 512"/>
              <a:gd name="T68" fmla="*/ 2147483647 w 395"/>
              <a:gd name="T69" fmla="*/ 2147483647 h 512"/>
              <a:gd name="T70" fmla="*/ 2147483647 w 395"/>
              <a:gd name="T71" fmla="*/ 2147483647 h 512"/>
              <a:gd name="T72" fmla="*/ 2147483647 w 395"/>
              <a:gd name="T73" fmla="*/ 2147483647 h 512"/>
              <a:gd name="T74" fmla="*/ 2147483647 w 395"/>
              <a:gd name="T75" fmla="*/ 2147483647 h 512"/>
              <a:gd name="T76" fmla="*/ 2147483647 w 395"/>
              <a:gd name="T77" fmla="*/ 2147483647 h 512"/>
              <a:gd name="T78" fmla="*/ 2147483647 w 395"/>
              <a:gd name="T79" fmla="*/ 2147483647 h 512"/>
              <a:gd name="T80" fmla="*/ 2147483647 w 395"/>
              <a:gd name="T81" fmla="*/ 2147483647 h 512"/>
              <a:gd name="T82" fmla="*/ 2147483647 w 395"/>
              <a:gd name="T83" fmla="*/ 2147483647 h 512"/>
              <a:gd name="T84" fmla="*/ 2147483647 w 395"/>
              <a:gd name="T85" fmla="*/ 2147483647 h 512"/>
              <a:gd name="T86" fmla="*/ 2147483647 w 395"/>
              <a:gd name="T87" fmla="*/ 2147483647 h 512"/>
              <a:gd name="T88" fmla="*/ 2147483647 w 395"/>
              <a:gd name="T89" fmla="*/ 2147483647 h 512"/>
              <a:gd name="T90" fmla="*/ 2147483647 w 395"/>
              <a:gd name="T91" fmla="*/ 2147483647 h 512"/>
              <a:gd name="T92" fmla="*/ 2147483647 w 395"/>
              <a:gd name="T93" fmla="*/ 2147483647 h 512"/>
              <a:gd name="T94" fmla="*/ 2147483647 w 395"/>
              <a:gd name="T95" fmla="*/ 2147483647 h 512"/>
              <a:gd name="T96" fmla="*/ 2147483647 w 395"/>
              <a:gd name="T97" fmla="*/ 2147483647 h 512"/>
              <a:gd name="T98" fmla="*/ 2147483647 w 395"/>
              <a:gd name="T99" fmla="*/ 2147483647 h 512"/>
              <a:gd name="T100" fmla="*/ 2147483647 w 395"/>
              <a:gd name="T101" fmla="*/ 2147483647 h 512"/>
              <a:gd name="T102" fmla="*/ 2147483647 w 395"/>
              <a:gd name="T103" fmla="*/ 2147483647 h 5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95"/>
              <a:gd name="T157" fmla="*/ 0 h 512"/>
              <a:gd name="T158" fmla="*/ 395 w 395"/>
              <a:gd name="T159" fmla="*/ 512 h 5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95" h="512">
                <a:moveTo>
                  <a:pt x="311" y="330"/>
                </a:moveTo>
                <a:lnTo>
                  <a:pt x="321" y="330"/>
                </a:lnTo>
                <a:lnTo>
                  <a:pt x="328" y="330"/>
                </a:lnTo>
                <a:lnTo>
                  <a:pt x="326" y="303"/>
                </a:lnTo>
                <a:lnTo>
                  <a:pt x="326" y="276"/>
                </a:lnTo>
                <a:lnTo>
                  <a:pt x="324" y="249"/>
                </a:lnTo>
                <a:lnTo>
                  <a:pt x="322" y="223"/>
                </a:lnTo>
                <a:lnTo>
                  <a:pt x="347" y="186"/>
                </a:lnTo>
                <a:lnTo>
                  <a:pt x="370" y="157"/>
                </a:lnTo>
                <a:lnTo>
                  <a:pt x="378" y="144"/>
                </a:lnTo>
                <a:lnTo>
                  <a:pt x="386" y="127"/>
                </a:lnTo>
                <a:lnTo>
                  <a:pt x="392" y="106"/>
                </a:lnTo>
                <a:lnTo>
                  <a:pt x="395" y="79"/>
                </a:lnTo>
                <a:lnTo>
                  <a:pt x="395" y="77"/>
                </a:lnTo>
                <a:lnTo>
                  <a:pt x="395" y="73"/>
                </a:lnTo>
                <a:lnTo>
                  <a:pt x="393" y="71"/>
                </a:lnTo>
                <a:lnTo>
                  <a:pt x="392" y="69"/>
                </a:lnTo>
                <a:lnTo>
                  <a:pt x="388" y="52"/>
                </a:lnTo>
                <a:lnTo>
                  <a:pt x="386" y="35"/>
                </a:lnTo>
                <a:lnTo>
                  <a:pt x="384" y="33"/>
                </a:lnTo>
                <a:lnTo>
                  <a:pt x="382" y="31"/>
                </a:lnTo>
                <a:lnTo>
                  <a:pt x="374" y="27"/>
                </a:lnTo>
                <a:lnTo>
                  <a:pt x="367" y="25"/>
                </a:lnTo>
                <a:lnTo>
                  <a:pt x="365" y="23"/>
                </a:lnTo>
                <a:lnTo>
                  <a:pt x="363" y="21"/>
                </a:lnTo>
                <a:lnTo>
                  <a:pt x="359" y="17"/>
                </a:lnTo>
                <a:lnTo>
                  <a:pt x="357" y="15"/>
                </a:lnTo>
                <a:lnTo>
                  <a:pt x="355" y="13"/>
                </a:lnTo>
                <a:lnTo>
                  <a:pt x="353" y="12"/>
                </a:lnTo>
                <a:lnTo>
                  <a:pt x="349" y="6"/>
                </a:lnTo>
                <a:lnTo>
                  <a:pt x="347" y="0"/>
                </a:lnTo>
                <a:lnTo>
                  <a:pt x="342" y="0"/>
                </a:lnTo>
                <a:lnTo>
                  <a:pt x="338" y="0"/>
                </a:lnTo>
                <a:lnTo>
                  <a:pt x="332" y="0"/>
                </a:lnTo>
                <a:lnTo>
                  <a:pt x="328" y="0"/>
                </a:lnTo>
                <a:lnTo>
                  <a:pt x="322" y="6"/>
                </a:lnTo>
                <a:lnTo>
                  <a:pt x="319" y="12"/>
                </a:lnTo>
                <a:lnTo>
                  <a:pt x="319" y="21"/>
                </a:lnTo>
                <a:lnTo>
                  <a:pt x="319" y="31"/>
                </a:lnTo>
                <a:lnTo>
                  <a:pt x="313" y="31"/>
                </a:lnTo>
                <a:lnTo>
                  <a:pt x="309" y="31"/>
                </a:lnTo>
                <a:lnTo>
                  <a:pt x="303" y="31"/>
                </a:lnTo>
                <a:lnTo>
                  <a:pt x="299" y="31"/>
                </a:lnTo>
                <a:lnTo>
                  <a:pt x="299" y="35"/>
                </a:lnTo>
                <a:lnTo>
                  <a:pt x="299" y="40"/>
                </a:lnTo>
                <a:lnTo>
                  <a:pt x="294" y="40"/>
                </a:lnTo>
                <a:lnTo>
                  <a:pt x="290" y="40"/>
                </a:lnTo>
                <a:lnTo>
                  <a:pt x="284" y="40"/>
                </a:lnTo>
                <a:lnTo>
                  <a:pt x="280" y="40"/>
                </a:lnTo>
                <a:lnTo>
                  <a:pt x="275" y="44"/>
                </a:lnTo>
                <a:lnTo>
                  <a:pt x="271" y="50"/>
                </a:lnTo>
                <a:lnTo>
                  <a:pt x="265" y="54"/>
                </a:lnTo>
                <a:lnTo>
                  <a:pt x="261" y="59"/>
                </a:lnTo>
                <a:lnTo>
                  <a:pt x="255" y="69"/>
                </a:lnTo>
                <a:lnTo>
                  <a:pt x="252" y="79"/>
                </a:lnTo>
                <a:lnTo>
                  <a:pt x="246" y="79"/>
                </a:lnTo>
                <a:lnTo>
                  <a:pt x="242" y="79"/>
                </a:lnTo>
                <a:lnTo>
                  <a:pt x="242" y="83"/>
                </a:lnTo>
                <a:lnTo>
                  <a:pt x="242" y="88"/>
                </a:lnTo>
                <a:lnTo>
                  <a:pt x="236" y="92"/>
                </a:lnTo>
                <a:lnTo>
                  <a:pt x="232" y="98"/>
                </a:lnTo>
                <a:lnTo>
                  <a:pt x="227" y="107"/>
                </a:lnTo>
                <a:lnTo>
                  <a:pt x="223" y="117"/>
                </a:lnTo>
                <a:lnTo>
                  <a:pt x="217" y="123"/>
                </a:lnTo>
                <a:lnTo>
                  <a:pt x="211" y="127"/>
                </a:lnTo>
                <a:lnTo>
                  <a:pt x="211" y="132"/>
                </a:lnTo>
                <a:lnTo>
                  <a:pt x="211" y="136"/>
                </a:lnTo>
                <a:lnTo>
                  <a:pt x="204" y="152"/>
                </a:lnTo>
                <a:lnTo>
                  <a:pt x="194" y="165"/>
                </a:lnTo>
                <a:lnTo>
                  <a:pt x="188" y="171"/>
                </a:lnTo>
                <a:lnTo>
                  <a:pt x="182" y="175"/>
                </a:lnTo>
                <a:lnTo>
                  <a:pt x="179" y="180"/>
                </a:lnTo>
                <a:lnTo>
                  <a:pt x="173" y="184"/>
                </a:lnTo>
                <a:lnTo>
                  <a:pt x="169" y="184"/>
                </a:lnTo>
                <a:lnTo>
                  <a:pt x="163" y="184"/>
                </a:lnTo>
                <a:lnTo>
                  <a:pt x="163" y="190"/>
                </a:lnTo>
                <a:lnTo>
                  <a:pt x="163" y="194"/>
                </a:lnTo>
                <a:lnTo>
                  <a:pt x="163" y="213"/>
                </a:lnTo>
                <a:lnTo>
                  <a:pt x="163" y="232"/>
                </a:lnTo>
                <a:lnTo>
                  <a:pt x="163" y="238"/>
                </a:lnTo>
                <a:lnTo>
                  <a:pt x="163" y="244"/>
                </a:lnTo>
                <a:lnTo>
                  <a:pt x="159" y="248"/>
                </a:lnTo>
                <a:lnTo>
                  <a:pt x="154" y="253"/>
                </a:lnTo>
                <a:lnTo>
                  <a:pt x="150" y="257"/>
                </a:lnTo>
                <a:lnTo>
                  <a:pt x="144" y="263"/>
                </a:lnTo>
                <a:lnTo>
                  <a:pt x="140" y="263"/>
                </a:lnTo>
                <a:lnTo>
                  <a:pt x="134" y="263"/>
                </a:lnTo>
                <a:lnTo>
                  <a:pt x="131" y="267"/>
                </a:lnTo>
                <a:lnTo>
                  <a:pt x="125" y="272"/>
                </a:lnTo>
                <a:lnTo>
                  <a:pt x="111" y="272"/>
                </a:lnTo>
                <a:lnTo>
                  <a:pt x="96" y="272"/>
                </a:lnTo>
                <a:lnTo>
                  <a:pt x="90" y="276"/>
                </a:lnTo>
                <a:lnTo>
                  <a:pt x="87" y="282"/>
                </a:lnTo>
                <a:lnTo>
                  <a:pt x="77" y="282"/>
                </a:lnTo>
                <a:lnTo>
                  <a:pt x="67" y="282"/>
                </a:lnTo>
                <a:lnTo>
                  <a:pt x="62" y="282"/>
                </a:lnTo>
                <a:lnTo>
                  <a:pt x="58" y="282"/>
                </a:lnTo>
                <a:lnTo>
                  <a:pt x="48" y="282"/>
                </a:lnTo>
                <a:lnTo>
                  <a:pt x="39" y="282"/>
                </a:lnTo>
                <a:lnTo>
                  <a:pt x="33" y="282"/>
                </a:lnTo>
                <a:lnTo>
                  <a:pt x="29" y="282"/>
                </a:lnTo>
                <a:lnTo>
                  <a:pt x="14" y="282"/>
                </a:lnTo>
                <a:lnTo>
                  <a:pt x="0" y="282"/>
                </a:lnTo>
                <a:lnTo>
                  <a:pt x="0" y="286"/>
                </a:lnTo>
                <a:lnTo>
                  <a:pt x="0" y="292"/>
                </a:lnTo>
                <a:lnTo>
                  <a:pt x="4" y="295"/>
                </a:lnTo>
                <a:lnTo>
                  <a:pt x="10" y="301"/>
                </a:lnTo>
                <a:lnTo>
                  <a:pt x="10" y="305"/>
                </a:lnTo>
                <a:lnTo>
                  <a:pt x="10" y="311"/>
                </a:lnTo>
                <a:lnTo>
                  <a:pt x="14" y="311"/>
                </a:lnTo>
                <a:lnTo>
                  <a:pt x="19" y="311"/>
                </a:lnTo>
                <a:lnTo>
                  <a:pt x="29" y="305"/>
                </a:lnTo>
                <a:lnTo>
                  <a:pt x="39" y="301"/>
                </a:lnTo>
                <a:lnTo>
                  <a:pt x="52" y="305"/>
                </a:lnTo>
                <a:lnTo>
                  <a:pt x="67" y="311"/>
                </a:lnTo>
                <a:lnTo>
                  <a:pt x="71" y="311"/>
                </a:lnTo>
                <a:lnTo>
                  <a:pt x="77" y="311"/>
                </a:lnTo>
                <a:lnTo>
                  <a:pt x="81" y="315"/>
                </a:lnTo>
                <a:lnTo>
                  <a:pt x="87" y="320"/>
                </a:lnTo>
                <a:lnTo>
                  <a:pt x="81" y="330"/>
                </a:lnTo>
                <a:lnTo>
                  <a:pt x="77" y="340"/>
                </a:lnTo>
                <a:lnTo>
                  <a:pt x="71" y="340"/>
                </a:lnTo>
                <a:lnTo>
                  <a:pt x="67" y="340"/>
                </a:lnTo>
                <a:lnTo>
                  <a:pt x="65" y="355"/>
                </a:lnTo>
                <a:lnTo>
                  <a:pt x="67" y="366"/>
                </a:lnTo>
                <a:lnTo>
                  <a:pt x="67" y="370"/>
                </a:lnTo>
                <a:lnTo>
                  <a:pt x="65" y="374"/>
                </a:lnTo>
                <a:lnTo>
                  <a:pt x="63" y="380"/>
                </a:lnTo>
                <a:lnTo>
                  <a:pt x="65" y="384"/>
                </a:lnTo>
                <a:lnTo>
                  <a:pt x="69" y="388"/>
                </a:lnTo>
                <a:lnTo>
                  <a:pt x="67" y="391"/>
                </a:lnTo>
                <a:lnTo>
                  <a:pt x="65" y="395"/>
                </a:lnTo>
                <a:lnTo>
                  <a:pt x="62" y="397"/>
                </a:lnTo>
                <a:lnTo>
                  <a:pt x="58" y="401"/>
                </a:lnTo>
                <a:lnTo>
                  <a:pt x="56" y="405"/>
                </a:lnTo>
                <a:lnTo>
                  <a:pt x="58" y="411"/>
                </a:lnTo>
                <a:lnTo>
                  <a:pt x="65" y="416"/>
                </a:lnTo>
                <a:lnTo>
                  <a:pt x="58" y="420"/>
                </a:lnTo>
                <a:lnTo>
                  <a:pt x="52" y="426"/>
                </a:lnTo>
                <a:lnTo>
                  <a:pt x="60" y="432"/>
                </a:lnTo>
                <a:lnTo>
                  <a:pt x="73" y="437"/>
                </a:lnTo>
                <a:lnTo>
                  <a:pt x="77" y="439"/>
                </a:lnTo>
                <a:lnTo>
                  <a:pt x="81" y="443"/>
                </a:lnTo>
                <a:lnTo>
                  <a:pt x="88" y="443"/>
                </a:lnTo>
                <a:lnTo>
                  <a:pt x="96" y="445"/>
                </a:lnTo>
                <a:lnTo>
                  <a:pt x="100" y="443"/>
                </a:lnTo>
                <a:lnTo>
                  <a:pt x="106" y="443"/>
                </a:lnTo>
                <a:lnTo>
                  <a:pt x="108" y="439"/>
                </a:lnTo>
                <a:lnTo>
                  <a:pt x="110" y="436"/>
                </a:lnTo>
                <a:lnTo>
                  <a:pt x="115" y="436"/>
                </a:lnTo>
                <a:lnTo>
                  <a:pt x="119" y="436"/>
                </a:lnTo>
                <a:lnTo>
                  <a:pt x="127" y="443"/>
                </a:lnTo>
                <a:lnTo>
                  <a:pt x="134" y="451"/>
                </a:lnTo>
                <a:lnTo>
                  <a:pt x="144" y="459"/>
                </a:lnTo>
                <a:lnTo>
                  <a:pt x="152" y="466"/>
                </a:lnTo>
                <a:lnTo>
                  <a:pt x="156" y="470"/>
                </a:lnTo>
                <a:lnTo>
                  <a:pt x="156" y="474"/>
                </a:lnTo>
                <a:lnTo>
                  <a:pt x="152" y="482"/>
                </a:lnTo>
                <a:lnTo>
                  <a:pt x="148" y="487"/>
                </a:lnTo>
                <a:lnTo>
                  <a:pt x="148" y="491"/>
                </a:lnTo>
                <a:lnTo>
                  <a:pt x="148" y="493"/>
                </a:lnTo>
                <a:lnTo>
                  <a:pt x="146" y="499"/>
                </a:lnTo>
                <a:lnTo>
                  <a:pt x="146" y="503"/>
                </a:lnTo>
                <a:lnTo>
                  <a:pt x="150" y="508"/>
                </a:lnTo>
                <a:lnTo>
                  <a:pt x="157" y="510"/>
                </a:lnTo>
                <a:lnTo>
                  <a:pt x="167" y="512"/>
                </a:lnTo>
                <a:lnTo>
                  <a:pt x="179" y="510"/>
                </a:lnTo>
                <a:lnTo>
                  <a:pt x="181" y="507"/>
                </a:lnTo>
                <a:lnTo>
                  <a:pt x="182" y="503"/>
                </a:lnTo>
                <a:lnTo>
                  <a:pt x="188" y="499"/>
                </a:lnTo>
                <a:lnTo>
                  <a:pt x="194" y="493"/>
                </a:lnTo>
                <a:lnTo>
                  <a:pt x="211" y="493"/>
                </a:lnTo>
                <a:lnTo>
                  <a:pt x="221" y="495"/>
                </a:lnTo>
                <a:lnTo>
                  <a:pt x="227" y="499"/>
                </a:lnTo>
                <a:lnTo>
                  <a:pt x="236" y="505"/>
                </a:lnTo>
                <a:lnTo>
                  <a:pt x="246" y="505"/>
                </a:lnTo>
                <a:lnTo>
                  <a:pt x="255" y="505"/>
                </a:lnTo>
                <a:lnTo>
                  <a:pt x="257" y="501"/>
                </a:lnTo>
                <a:lnTo>
                  <a:pt x="261" y="499"/>
                </a:lnTo>
                <a:lnTo>
                  <a:pt x="263" y="491"/>
                </a:lnTo>
                <a:lnTo>
                  <a:pt x="265" y="485"/>
                </a:lnTo>
                <a:lnTo>
                  <a:pt x="267" y="482"/>
                </a:lnTo>
                <a:lnTo>
                  <a:pt x="271" y="480"/>
                </a:lnTo>
                <a:lnTo>
                  <a:pt x="273" y="478"/>
                </a:lnTo>
                <a:lnTo>
                  <a:pt x="275" y="476"/>
                </a:lnTo>
                <a:lnTo>
                  <a:pt x="278" y="472"/>
                </a:lnTo>
                <a:lnTo>
                  <a:pt x="280" y="470"/>
                </a:lnTo>
                <a:lnTo>
                  <a:pt x="282" y="462"/>
                </a:lnTo>
                <a:lnTo>
                  <a:pt x="284" y="455"/>
                </a:lnTo>
                <a:lnTo>
                  <a:pt x="286" y="453"/>
                </a:lnTo>
                <a:lnTo>
                  <a:pt x="290" y="451"/>
                </a:lnTo>
                <a:lnTo>
                  <a:pt x="292" y="449"/>
                </a:lnTo>
                <a:lnTo>
                  <a:pt x="294" y="447"/>
                </a:lnTo>
                <a:lnTo>
                  <a:pt x="296" y="443"/>
                </a:lnTo>
                <a:lnTo>
                  <a:pt x="299" y="441"/>
                </a:lnTo>
                <a:lnTo>
                  <a:pt x="296" y="439"/>
                </a:lnTo>
                <a:lnTo>
                  <a:pt x="294" y="436"/>
                </a:lnTo>
                <a:lnTo>
                  <a:pt x="292" y="434"/>
                </a:lnTo>
                <a:lnTo>
                  <a:pt x="290" y="432"/>
                </a:lnTo>
                <a:lnTo>
                  <a:pt x="286" y="428"/>
                </a:lnTo>
                <a:lnTo>
                  <a:pt x="284" y="426"/>
                </a:lnTo>
                <a:lnTo>
                  <a:pt x="282" y="416"/>
                </a:lnTo>
                <a:lnTo>
                  <a:pt x="280" y="407"/>
                </a:lnTo>
                <a:lnTo>
                  <a:pt x="280" y="403"/>
                </a:lnTo>
                <a:lnTo>
                  <a:pt x="280" y="397"/>
                </a:lnTo>
                <a:lnTo>
                  <a:pt x="284" y="386"/>
                </a:lnTo>
                <a:lnTo>
                  <a:pt x="296" y="365"/>
                </a:lnTo>
                <a:lnTo>
                  <a:pt x="307" y="342"/>
                </a:lnTo>
                <a:lnTo>
                  <a:pt x="311" y="330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7" name="Freeform 77"/>
          <p:cNvSpPr>
            <a:spLocks/>
          </p:cNvSpPr>
          <p:nvPr/>
        </p:nvSpPr>
        <p:spPr bwMode="auto">
          <a:xfrm>
            <a:off x="1857375" y="2527300"/>
            <a:ext cx="804863" cy="666750"/>
          </a:xfrm>
          <a:custGeom>
            <a:avLst/>
            <a:gdLst>
              <a:gd name="T0" fmla="*/ 2147483647 w 570"/>
              <a:gd name="T1" fmla="*/ 2147483647 h 561"/>
              <a:gd name="T2" fmla="*/ 2147483647 w 570"/>
              <a:gd name="T3" fmla="*/ 2147483647 h 561"/>
              <a:gd name="T4" fmla="*/ 2147483647 w 570"/>
              <a:gd name="T5" fmla="*/ 2147483647 h 561"/>
              <a:gd name="T6" fmla="*/ 2147483647 w 570"/>
              <a:gd name="T7" fmla="*/ 2147483647 h 561"/>
              <a:gd name="T8" fmla="*/ 2147483647 w 570"/>
              <a:gd name="T9" fmla="*/ 2147483647 h 561"/>
              <a:gd name="T10" fmla="*/ 2147483647 w 570"/>
              <a:gd name="T11" fmla="*/ 2147483647 h 561"/>
              <a:gd name="T12" fmla="*/ 2147483647 w 570"/>
              <a:gd name="T13" fmla="*/ 2147483647 h 561"/>
              <a:gd name="T14" fmla="*/ 2147483647 w 570"/>
              <a:gd name="T15" fmla="*/ 2147483647 h 561"/>
              <a:gd name="T16" fmla="*/ 2147483647 w 570"/>
              <a:gd name="T17" fmla="*/ 2147483647 h 561"/>
              <a:gd name="T18" fmla="*/ 2147483647 w 570"/>
              <a:gd name="T19" fmla="*/ 2147483647 h 561"/>
              <a:gd name="T20" fmla="*/ 2147483647 w 570"/>
              <a:gd name="T21" fmla="*/ 2147483647 h 561"/>
              <a:gd name="T22" fmla="*/ 2147483647 w 570"/>
              <a:gd name="T23" fmla="*/ 2147483647 h 561"/>
              <a:gd name="T24" fmla="*/ 2147483647 w 570"/>
              <a:gd name="T25" fmla="*/ 2147483647 h 561"/>
              <a:gd name="T26" fmla="*/ 2147483647 w 570"/>
              <a:gd name="T27" fmla="*/ 2147483647 h 561"/>
              <a:gd name="T28" fmla="*/ 2147483647 w 570"/>
              <a:gd name="T29" fmla="*/ 2147483647 h 561"/>
              <a:gd name="T30" fmla="*/ 2147483647 w 570"/>
              <a:gd name="T31" fmla="*/ 2147483647 h 561"/>
              <a:gd name="T32" fmla="*/ 2147483647 w 570"/>
              <a:gd name="T33" fmla="*/ 2147483647 h 561"/>
              <a:gd name="T34" fmla="*/ 2147483647 w 570"/>
              <a:gd name="T35" fmla="*/ 2147483647 h 561"/>
              <a:gd name="T36" fmla="*/ 2147483647 w 570"/>
              <a:gd name="T37" fmla="*/ 2147483647 h 561"/>
              <a:gd name="T38" fmla="*/ 2147483647 w 570"/>
              <a:gd name="T39" fmla="*/ 2147483647 h 561"/>
              <a:gd name="T40" fmla="*/ 2147483647 w 570"/>
              <a:gd name="T41" fmla="*/ 2147483647 h 561"/>
              <a:gd name="T42" fmla="*/ 2147483647 w 570"/>
              <a:gd name="T43" fmla="*/ 2147483647 h 561"/>
              <a:gd name="T44" fmla="*/ 2147483647 w 570"/>
              <a:gd name="T45" fmla="*/ 2147483647 h 561"/>
              <a:gd name="T46" fmla="*/ 2147483647 w 570"/>
              <a:gd name="T47" fmla="*/ 2147483647 h 561"/>
              <a:gd name="T48" fmla="*/ 2147483647 w 570"/>
              <a:gd name="T49" fmla="*/ 2147483647 h 561"/>
              <a:gd name="T50" fmla="*/ 2147483647 w 570"/>
              <a:gd name="T51" fmla="*/ 2147483647 h 561"/>
              <a:gd name="T52" fmla="*/ 2147483647 w 570"/>
              <a:gd name="T53" fmla="*/ 2147483647 h 561"/>
              <a:gd name="T54" fmla="*/ 2147483647 w 570"/>
              <a:gd name="T55" fmla="*/ 2147483647 h 561"/>
              <a:gd name="T56" fmla="*/ 2147483647 w 570"/>
              <a:gd name="T57" fmla="*/ 2147483647 h 561"/>
              <a:gd name="T58" fmla="*/ 2147483647 w 570"/>
              <a:gd name="T59" fmla="*/ 2147483647 h 561"/>
              <a:gd name="T60" fmla="*/ 2147483647 w 570"/>
              <a:gd name="T61" fmla="*/ 2147483647 h 561"/>
              <a:gd name="T62" fmla="*/ 2147483647 w 570"/>
              <a:gd name="T63" fmla="*/ 2147483647 h 561"/>
              <a:gd name="T64" fmla="*/ 2147483647 w 570"/>
              <a:gd name="T65" fmla="*/ 2147483647 h 561"/>
              <a:gd name="T66" fmla="*/ 2147483647 w 570"/>
              <a:gd name="T67" fmla="*/ 2147483647 h 561"/>
              <a:gd name="T68" fmla="*/ 2147483647 w 570"/>
              <a:gd name="T69" fmla="*/ 2147483647 h 561"/>
              <a:gd name="T70" fmla="*/ 2147483647 w 570"/>
              <a:gd name="T71" fmla="*/ 2147483647 h 561"/>
              <a:gd name="T72" fmla="*/ 2147483647 w 570"/>
              <a:gd name="T73" fmla="*/ 2147483647 h 561"/>
              <a:gd name="T74" fmla="*/ 2147483647 w 570"/>
              <a:gd name="T75" fmla="*/ 2147483647 h 561"/>
              <a:gd name="T76" fmla="*/ 2147483647 w 570"/>
              <a:gd name="T77" fmla="*/ 2147483647 h 561"/>
              <a:gd name="T78" fmla="*/ 2147483647 w 570"/>
              <a:gd name="T79" fmla="*/ 2147483647 h 561"/>
              <a:gd name="T80" fmla="*/ 2147483647 w 570"/>
              <a:gd name="T81" fmla="*/ 2147483647 h 561"/>
              <a:gd name="T82" fmla="*/ 2147483647 w 570"/>
              <a:gd name="T83" fmla="*/ 2147483647 h 561"/>
              <a:gd name="T84" fmla="*/ 2147483647 w 570"/>
              <a:gd name="T85" fmla="*/ 2147483647 h 561"/>
              <a:gd name="T86" fmla="*/ 2147483647 w 570"/>
              <a:gd name="T87" fmla="*/ 2147483647 h 561"/>
              <a:gd name="T88" fmla="*/ 2147483647 w 570"/>
              <a:gd name="T89" fmla="*/ 2147483647 h 561"/>
              <a:gd name="T90" fmla="*/ 2147483647 w 570"/>
              <a:gd name="T91" fmla="*/ 2147483647 h 561"/>
              <a:gd name="T92" fmla="*/ 2147483647 w 570"/>
              <a:gd name="T93" fmla="*/ 2147483647 h 561"/>
              <a:gd name="T94" fmla="*/ 2147483647 w 570"/>
              <a:gd name="T95" fmla="*/ 2147483647 h 561"/>
              <a:gd name="T96" fmla="*/ 2147483647 w 570"/>
              <a:gd name="T97" fmla="*/ 2147483647 h 561"/>
              <a:gd name="T98" fmla="*/ 2147483647 w 570"/>
              <a:gd name="T99" fmla="*/ 2147483647 h 561"/>
              <a:gd name="T100" fmla="*/ 2147483647 w 570"/>
              <a:gd name="T101" fmla="*/ 2147483647 h 561"/>
              <a:gd name="T102" fmla="*/ 2147483647 w 570"/>
              <a:gd name="T103" fmla="*/ 2147483647 h 561"/>
              <a:gd name="T104" fmla="*/ 2147483647 w 570"/>
              <a:gd name="T105" fmla="*/ 2147483647 h 561"/>
              <a:gd name="T106" fmla="*/ 2147483647 w 570"/>
              <a:gd name="T107" fmla="*/ 2147483647 h 561"/>
              <a:gd name="T108" fmla="*/ 2147483647 w 570"/>
              <a:gd name="T109" fmla="*/ 2147483647 h 561"/>
              <a:gd name="T110" fmla="*/ 2147483647 w 570"/>
              <a:gd name="T111" fmla="*/ 2147483647 h 561"/>
              <a:gd name="T112" fmla="*/ 2147483647 w 570"/>
              <a:gd name="T113" fmla="*/ 2147483647 h 561"/>
              <a:gd name="T114" fmla="*/ 2147483647 w 570"/>
              <a:gd name="T115" fmla="*/ 2147483647 h 561"/>
              <a:gd name="T116" fmla="*/ 2147483647 w 570"/>
              <a:gd name="T117" fmla="*/ 2147483647 h 561"/>
              <a:gd name="T118" fmla="*/ 2147483647 w 570"/>
              <a:gd name="T119" fmla="*/ 2147483647 h 561"/>
              <a:gd name="T120" fmla="*/ 2147483647 w 570"/>
              <a:gd name="T121" fmla="*/ 2147483647 h 561"/>
              <a:gd name="T122" fmla="*/ 2147483647 w 570"/>
              <a:gd name="T123" fmla="*/ 2147483647 h 561"/>
              <a:gd name="T124" fmla="*/ 2147483647 w 570"/>
              <a:gd name="T125" fmla="*/ 2147483647 h 5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70"/>
              <a:gd name="T190" fmla="*/ 0 h 561"/>
              <a:gd name="T191" fmla="*/ 570 w 570"/>
              <a:gd name="T192" fmla="*/ 561 h 5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70" h="561">
                <a:moveTo>
                  <a:pt x="313" y="561"/>
                </a:moveTo>
                <a:lnTo>
                  <a:pt x="311" y="559"/>
                </a:lnTo>
                <a:lnTo>
                  <a:pt x="309" y="557"/>
                </a:lnTo>
                <a:lnTo>
                  <a:pt x="309" y="543"/>
                </a:lnTo>
                <a:lnTo>
                  <a:pt x="309" y="532"/>
                </a:lnTo>
                <a:lnTo>
                  <a:pt x="311" y="532"/>
                </a:lnTo>
                <a:lnTo>
                  <a:pt x="311" y="530"/>
                </a:lnTo>
                <a:lnTo>
                  <a:pt x="311" y="528"/>
                </a:lnTo>
                <a:lnTo>
                  <a:pt x="309" y="524"/>
                </a:lnTo>
                <a:lnTo>
                  <a:pt x="305" y="517"/>
                </a:lnTo>
                <a:lnTo>
                  <a:pt x="298" y="507"/>
                </a:lnTo>
                <a:lnTo>
                  <a:pt x="288" y="497"/>
                </a:lnTo>
                <a:lnTo>
                  <a:pt x="277" y="490"/>
                </a:lnTo>
                <a:lnTo>
                  <a:pt x="263" y="484"/>
                </a:lnTo>
                <a:lnTo>
                  <a:pt x="252" y="482"/>
                </a:lnTo>
                <a:lnTo>
                  <a:pt x="244" y="484"/>
                </a:lnTo>
                <a:lnTo>
                  <a:pt x="236" y="484"/>
                </a:lnTo>
                <a:lnTo>
                  <a:pt x="234" y="480"/>
                </a:lnTo>
                <a:lnTo>
                  <a:pt x="232" y="478"/>
                </a:lnTo>
                <a:lnTo>
                  <a:pt x="232" y="476"/>
                </a:lnTo>
                <a:lnTo>
                  <a:pt x="232" y="474"/>
                </a:lnTo>
                <a:lnTo>
                  <a:pt x="232" y="469"/>
                </a:lnTo>
                <a:lnTo>
                  <a:pt x="232" y="465"/>
                </a:lnTo>
                <a:lnTo>
                  <a:pt x="227" y="459"/>
                </a:lnTo>
                <a:lnTo>
                  <a:pt x="223" y="455"/>
                </a:lnTo>
                <a:lnTo>
                  <a:pt x="217" y="449"/>
                </a:lnTo>
                <a:lnTo>
                  <a:pt x="211" y="446"/>
                </a:lnTo>
                <a:lnTo>
                  <a:pt x="208" y="446"/>
                </a:lnTo>
                <a:lnTo>
                  <a:pt x="202" y="446"/>
                </a:lnTo>
                <a:lnTo>
                  <a:pt x="179" y="446"/>
                </a:lnTo>
                <a:lnTo>
                  <a:pt x="154" y="446"/>
                </a:lnTo>
                <a:lnTo>
                  <a:pt x="146" y="440"/>
                </a:lnTo>
                <a:lnTo>
                  <a:pt x="140" y="436"/>
                </a:lnTo>
                <a:lnTo>
                  <a:pt x="137" y="432"/>
                </a:lnTo>
                <a:lnTo>
                  <a:pt x="135" y="430"/>
                </a:lnTo>
                <a:lnTo>
                  <a:pt x="133" y="428"/>
                </a:lnTo>
                <a:lnTo>
                  <a:pt x="131" y="424"/>
                </a:lnTo>
                <a:lnTo>
                  <a:pt x="127" y="423"/>
                </a:lnTo>
                <a:lnTo>
                  <a:pt x="125" y="421"/>
                </a:lnTo>
                <a:lnTo>
                  <a:pt x="117" y="419"/>
                </a:lnTo>
                <a:lnTo>
                  <a:pt x="112" y="415"/>
                </a:lnTo>
                <a:lnTo>
                  <a:pt x="108" y="413"/>
                </a:lnTo>
                <a:lnTo>
                  <a:pt x="106" y="411"/>
                </a:lnTo>
                <a:lnTo>
                  <a:pt x="104" y="409"/>
                </a:lnTo>
                <a:lnTo>
                  <a:pt x="102" y="407"/>
                </a:lnTo>
                <a:lnTo>
                  <a:pt x="98" y="403"/>
                </a:lnTo>
                <a:lnTo>
                  <a:pt x="96" y="401"/>
                </a:lnTo>
                <a:lnTo>
                  <a:pt x="85" y="400"/>
                </a:lnTo>
                <a:lnTo>
                  <a:pt x="71" y="396"/>
                </a:lnTo>
                <a:lnTo>
                  <a:pt x="69" y="394"/>
                </a:lnTo>
                <a:lnTo>
                  <a:pt x="67" y="392"/>
                </a:lnTo>
                <a:lnTo>
                  <a:pt x="64" y="388"/>
                </a:lnTo>
                <a:lnTo>
                  <a:pt x="62" y="386"/>
                </a:lnTo>
                <a:lnTo>
                  <a:pt x="60" y="384"/>
                </a:lnTo>
                <a:lnTo>
                  <a:pt x="58" y="382"/>
                </a:lnTo>
                <a:lnTo>
                  <a:pt x="58" y="375"/>
                </a:lnTo>
                <a:lnTo>
                  <a:pt x="58" y="367"/>
                </a:lnTo>
                <a:lnTo>
                  <a:pt x="44" y="363"/>
                </a:lnTo>
                <a:lnTo>
                  <a:pt x="33" y="357"/>
                </a:lnTo>
                <a:lnTo>
                  <a:pt x="31" y="355"/>
                </a:lnTo>
                <a:lnTo>
                  <a:pt x="29" y="354"/>
                </a:lnTo>
                <a:lnTo>
                  <a:pt x="25" y="350"/>
                </a:lnTo>
                <a:lnTo>
                  <a:pt x="23" y="348"/>
                </a:lnTo>
                <a:lnTo>
                  <a:pt x="21" y="346"/>
                </a:lnTo>
                <a:lnTo>
                  <a:pt x="20" y="344"/>
                </a:lnTo>
                <a:lnTo>
                  <a:pt x="16" y="340"/>
                </a:lnTo>
                <a:lnTo>
                  <a:pt x="14" y="338"/>
                </a:lnTo>
                <a:lnTo>
                  <a:pt x="12" y="336"/>
                </a:lnTo>
                <a:lnTo>
                  <a:pt x="10" y="334"/>
                </a:lnTo>
                <a:lnTo>
                  <a:pt x="6" y="330"/>
                </a:lnTo>
                <a:lnTo>
                  <a:pt x="4" y="329"/>
                </a:lnTo>
                <a:lnTo>
                  <a:pt x="2" y="327"/>
                </a:lnTo>
                <a:lnTo>
                  <a:pt x="0" y="325"/>
                </a:lnTo>
                <a:lnTo>
                  <a:pt x="0" y="309"/>
                </a:lnTo>
                <a:lnTo>
                  <a:pt x="0" y="296"/>
                </a:lnTo>
                <a:lnTo>
                  <a:pt x="2" y="292"/>
                </a:lnTo>
                <a:lnTo>
                  <a:pt x="4" y="290"/>
                </a:lnTo>
                <a:lnTo>
                  <a:pt x="6" y="283"/>
                </a:lnTo>
                <a:lnTo>
                  <a:pt x="10" y="275"/>
                </a:lnTo>
                <a:lnTo>
                  <a:pt x="12" y="273"/>
                </a:lnTo>
                <a:lnTo>
                  <a:pt x="14" y="271"/>
                </a:lnTo>
                <a:lnTo>
                  <a:pt x="21" y="254"/>
                </a:lnTo>
                <a:lnTo>
                  <a:pt x="29" y="236"/>
                </a:lnTo>
                <a:lnTo>
                  <a:pt x="31" y="235"/>
                </a:lnTo>
                <a:lnTo>
                  <a:pt x="33" y="233"/>
                </a:lnTo>
                <a:lnTo>
                  <a:pt x="35" y="225"/>
                </a:lnTo>
                <a:lnTo>
                  <a:pt x="39" y="217"/>
                </a:lnTo>
                <a:lnTo>
                  <a:pt x="41" y="215"/>
                </a:lnTo>
                <a:lnTo>
                  <a:pt x="43" y="213"/>
                </a:lnTo>
                <a:lnTo>
                  <a:pt x="46" y="210"/>
                </a:lnTo>
                <a:lnTo>
                  <a:pt x="48" y="208"/>
                </a:lnTo>
                <a:lnTo>
                  <a:pt x="50" y="206"/>
                </a:lnTo>
                <a:lnTo>
                  <a:pt x="52" y="204"/>
                </a:lnTo>
                <a:lnTo>
                  <a:pt x="54" y="196"/>
                </a:lnTo>
                <a:lnTo>
                  <a:pt x="58" y="188"/>
                </a:lnTo>
                <a:lnTo>
                  <a:pt x="60" y="187"/>
                </a:lnTo>
                <a:lnTo>
                  <a:pt x="62" y="183"/>
                </a:lnTo>
                <a:lnTo>
                  <a:pt x="64" y="181"/>
                </a:lnTo>
                <a:lnTo>
                  <a:pt x="67" y="179"/>
                </a:lnTo>
                <a:lnTo>
                  <a:pt x="69" y="177"/>
                </a:lnTo>
                <a:lnTo>
                  <a:pt x="71" y="175"/>
                </a:lnTo>
                <a:lnTo>
                  <a:pt x="71" y="169"/>
                </a:lnTo>
                <a:lnTo>
                  <a:pt x="71" y="164"/>
                </a:lnTo>
                <a:lnTo>
                  <a:pt x="69" y="162"/>
                </a:lnTo>
                <a:lnTo>
                  <a:pt x="67" y="160"/>
                </a:lnTo>
                <a:lnTo>
                  <a:pt x="64" y="156"/>
                </a:lnTo>
                <a:lnTo>
                  <a:pt x="62" y="154"/>
                </a:lnTo>
                <a:lnTo>
                  <a:pt x="60" y="152"/>
                </a:lnTo>
                <a:lnTo>
                  <a:pt x="58" y="150"/>
                </a:lnTo>
                <a:lnTo>
                  <a:pt x="58" y="142"/>
                </a:lnTo>
                <a:lnTo>
                  <a:pt x="58" y="135"/>
                </a:lnTo>
                <a:lnTo>
                  <a:pt x="62" y="131"/>
                </a:lnTo>
                <a:lnTo>
                  <a:pt x="67" y="125"/>
                </a:lnTo>
                <a:lnTo>
                  <a:pt x="71" y="102"/>
                </a:lnTo>
                <a:lnTo>
                  <a:pt x="77" y="77"/>
                </a:lnTo>
                <a:lnTo>
                  <a:pt x="87" y="77"/>
                </a:lnTo>
                <a:lnTo>
                  <a:pt x="96" y="77"/>
                </a:lnTo>
                <a:lnTo>
                  <a:pt x="96" y="83"/>
                </a:lnTo>
                <a:lnTo>
                  <a:pt x="96" y="87"/>
                </a:lnTo>
                <a:lnTo>
                  <a:pt x="90" y="93"/>
                </a:lnTo>
                <a:lnTo>
                  <a:pt x="87" y="96"/>
                </a:lnTo>
                <a:lnTo>
                  <a:pt x="87" y="100"/>
                </a:lnTo>
                <a:lnTo>
                  <a:pt x="87" y="106"/>
                </a:lnTo>
                <a:lnTo>
                  <a:pt x="87" y="112"/>
                </a:lnTo>
                <a:lnTo>
                  <a:pt x="87" y="116"/>
                </a:lnTo>
                <a:lnTo>
                  <a:pt x="87" y="121"/>
                </a:lnTo>
                <a:lnTo>
                  <a:pt x="87" y="125"/>
                </a:lnTo>
                <a:lnTo>
                  <a:pt x="90" y="131"/>
                </a:lnTo>
                <a:lnTo>
                  <a:pt x="96" y="135"/>
                </a:lnTo>
                <a:lnTo>
                  <a:pt x="100" y="131"/>
                </a:lnTo>
                <a:lnTo>
                  <a:pt x="106" y="125"/>
                </a:lnTo>
                <a:lnTo>
                  <a:pt x="110" y="121"/>
                </a:lnTo>
                <a:lnTo>
                  <a:pt x="115" y="116"/>
                </a:lnTo>
                <a:lnTo>
                  <a:pt x="115" y="112"/>
                </a:lnTo>
                <a:lnTo>
                  <a:pt x="115" y="106"/>
                </a:lnTo>
                <a:lnTo>
                  <a:pt x="115" y="100"/>
                </a:lnTo>
                <a:lnTo>
                  <a:pt x="115" y="96"/>
                </a:lnTo>
                <a:lnTo>
                  <a:pt x="115" y="93"/>
                </a:lnTo>
                <a:lnTo>
                  <a:pt x="115" y="87"/>
                </a:lnTo>
                <a:lnTo>
                  <a:pt x="115" y="83"/>
                </a:lnTo>
                <a:lnTo>
                  <a:pt x="115" y="77"/>
                </a:lnTo>
                <a:lnTo>
                  <a:pt x="119" y="77"/>
                </a:lnTo>
                <a:lnTo>
                  <a:pt x="125" y="77"/>
                </a:lnTo>
                <a:lnTo>
                  <a:pt x="131" y="83"/>
                </a:lnTo>
                <a:lnTo>
                  <a:pt x="135" y="87"/>
                </a:lnTo>
                <a:lnTo>
                  <a:pt x="135" y="93"/>
                </a:lnTo>
                <a:lnTo>
                  <a:pt x="135" y="96"/>
                </a:lnTo>
                <a:lnTo>
                  <a:pt x="154" y="96"/>
                </a:lnTo>
                <a:lnTo>
                  <a:pt x="173" y="96"/>
                </a:lnTo>
                <a:lnTo>
                  <a:pt x="173" y="93"/>
                </a:lnTo>
                <a:lnTo>
                  <a:pt x="173" y="87"/>
                </a:lnTo>
                <a:lnTo>
                  <a:pt x="179" y="87"/>
                </a:lnTo>
                <a:lnTo>
                  <a:pt x="183" y="87"/>
                </a:lnTo>
                <a:lnTo>
                  <a:pt x="179" y="77"/>
                </a:lnTo>
                <a:lnTo>
                  <a:pt x="173" y="68"/>
                </a:lnTo>
                <a:lnTo>
                  <a:pt x="169" y="62"/>
                </a:lnTo>
                <a:lnTo>
                  <a:pt x="163" y="58"/>
                </a:lnTo>
                <a:lnTo>
                  <a:pt x="163" y="39"/>
                </a:lnTo>
                <a:lnTo>
                  <a:pt x="163" y="20"/>
                </a:lnTo>
                <a:lnTo>
                  <a:pt x="169" y="20"/>
                </a:lnTo>
                <a:lnTo>
                  <a:pt x="173" y="20"/>
                </a:lnTo>
                <a:lnTo>
                  <a:pt x="179" y="14"/>
                </a:lnTo>
                <a:lnTo>
                  <a:pt x="183" y="10"/>
                </a:lnTo>
                <a:lnTo>
                  <a:pt x="183" y="4"/>
                </a:lnTo>
                <a:lnTo>
                  <a:pt x="183" y="0"/>
                </a:lnTo>
                <a:lnTo>
                  <a:pt x="188" y="0"/>
                </a:lnTo>
                <a:lnTo>
                  <a:pt x="194" y="0"/>
                </a:lnTo>
                <a:lnTo>
                  <a:pt x="198" y="4"/>
                </a:lnTo>
                <a:lnTo>
                  <a:pt x="202" y="10"/>
                </a:lnTo>
                <a:lnTo>
                  <a:pt x="208" y="14"/>
                </a:lnTo>
                <a:lnTo>
                  <a:pt x="211" y="20"/>
                </a:lnTo>
                <a:lnTo>
                  <a:pt x="211" y="23"/>
                </a:lnTo>
                <a:lnTo>
                  <a:pt x="211" y="29"/>
                </a:lnTo>
                <a:lnTo>
                  <a:pt x="206" y="33"/>
                </a:lnTo>
                <a:lnTo>
                  <a:pt x="202" y="37"/>
                </a:lnTo>
                <a:lnTo>
                  <a:pt x="200" y="45"/>
                </a:lnTo>
                <a:lnTo>
                  <a:pt x="198" y="58"/>
                </a:lnTo>
                <a:lnTo>
                  <a:pt x="206" y="62"/>
                </a:lnTo>
                <a:lnTo>
                  <a:pt x="211" y="68"/>
                </a:lnTo>
                <a:lnTo>
                  <a:pt x="217" y="71"/>
                </a:lnTo>
                <a:lnTo>
                  <a:pt x="223" y="77"/>
                </a:lnTo>
                <a:lnTo>
                  <a:pt x="227" y="77"/>
                </a:lnTo>
                <a:lnTo>
                  <a:pt x="232" y="77"/>
                </a:lnTo>
                <a:lnTo>
                  <a:pt x="236" y="87"/>
                </a:lnTo>
                <a:lnTo>
                  <a:pt x="242" y="96"/>
                </a:lnTo>
                <a:lnTo>
                  <a:pt x="246" y="100"/>
                </a:lnTo>
                <a:lnTo>
                  <a:pt x="252" y="106"/>
                </a:lnTo>
                <a:lnTo>
                  <a:pt x="252" y="118"/>
                </a:lnTo>
                <a:lnTo>
                  <a:pt x="252" y="123"/>
                </a:lnTo>
                <a:lnTo>
                  <a:pt x="256" y="125"/>
                </a:lnTo>
                <a:lnTo>
                  <a:pt x="261" y="125"/>
                </a:lnTo>
                <a:lnTo>
                  <a:pt x="261" y="116"/>
                </a:lnTo>
                <a:lnTo>
                  <a:pt x="261" y="106"/>
                </a:lnTo>
                <a:lnTo>
                  <a:pt x="265" y="100"/>
                </a:lnTo>
                <a:lnTo>
                  <a:pt x="271" y="96"/>
                </a:lnTo>
                <a:lnTo>
                  <a:pt x="275" y="96"/>
                </a:lnTo>
                <a:lnTo>
                  <a:pt x="280" y="96"/>
                </a:lnTo>
                <a:lnTo>
                  <a:pt x="280" y="100"/>
                </a:lnTo>
                <a:lnTo>
                  <a:pt x="280" y="106"/>
                </a:lnTo>
                <a:lnTo>
                  <a:pt x="280" y="112"/>
                </a:lnTo>
                <a:lnTo>
                  <a:pt x="280" y="116"/>
                </a:lnTo>
                <a:lnTo>
                  <a:pt x="275" y="121"/>
                </a:lnTo>
                <a:lnTo>
                  <a:pt x="271" y="125"/>
                </a:lnTo>
                <a:lnTo>
                  <a:pt x="275" y="131"/>
                </a:lnTo>
                <a:lnTo>
                  <a:pt x="280" y="135"/>
                </a:lnTo>
                <a:lnTo>
                  <a:pt x="284" y="135"/>
                </a:lnTo>
                <a:lnTo>
                  <a:pt x="290" y="135"/>
                </a:lnTo>
                <a:lnTo>
                  <a:pt x="294" y="131"/>
                </a:lnTo>
                <a:lnTo>
                  <a:pt x="300" y="125"/>
                </a:lnTo>
                <a:lnTo>
                  <a:pt x="300" y="121"/>
                </a:lnTo>
                <a:lnTo>
                  <a:pt x="300" y="116"/>
                </a:lnTo>
                <a:lnTo>
                  <a:pt x="300" y="112"/>
                </a:lnTo>
                <a:lnTo>
                  <a:pt x="300" y="106"/>
                </a:lnTo>
                <a:lnTo>
                  <a:pt x="300" y="100"/>
                </a:lnTo>
                <a:lnTo>
                  <a:pt x="300" y="96"/>
                </a:lnTo>
                <a:lnTo>
                  <a:pt x="303" y="93"/>
                </a:lnTo>
                <a:lnTo>
                  <a:pt x="309" y="87"/>
                </a:lnTo>
                <a:lnTo>
                  <a:pt x="309" y="83"/>
                </a:lnTo>
                <a:lnTo>
                  <a:pt x="309" y="77"/>
                </a:lnTo>
                <a:lnTo>
                  <a:pt x="309" y="71"/>
                </a:lnTo>
                <a:lnTo>
                  <a:pt x="309" y="68"/>
                </a:lnTo>
                <a:lnTo>
                  <a:pt x="309" y="62"/>
                </a:lnTo>
                <a:lnTo>
                  <a:pt x="309" y="58"/>
                </a:lnTo>
                <a:lnTo>
                  <a:pt x="323" y="58"/>
                </a:lnTo>
                <a:lnTo>
                  <a:pt x="338" y="58"/>
                </a:lnTo>
                <a:lnTo>
                  <a:pt x="338" y="68"/>
                </a:lnTo>
                <a:lnTo>
                  <a:pt x="338" y="77"/>
                </a:lnTo>
                <a:lnTo>
                  <a:pt x="338" y="83"/>
                </a:lnTo>
                <a:lnTo>
                  <a:pt x="338" y="87"/>
                </a:lnTo>
                <a:lnTo>
                  <a:pt x="338" y="93"/>
                </a:lnTo>
                <a:lnTo>
                  <a:pt x="338" y="96"/>
                </a:lnTo>
                <a:lnTo>
                  <a:pt x="332" y="100"/>
                </a:lnTo>
                <a:lnTo>
                  <a:pt x="328" y="106"/>
                </a:lnTo>
                <a:lnTo>
                  <a:pt x="328" y="112"/>
                </a:lnTo>
                <a:lnTo>
                  <a:pt x="328" y="116"/>
                </a:lnTo>
                <a:lnTo>
                  <a:pt x="328" y="121"/>
                </a:lnTo>
                <a:lnTo>
                  <a:pt x="328" y="125"/>
                </a:lnTo>
                <a:lnTo>
                  <a:pt x="332" y="131"/>
                </a:lnTo>
                <a:lnTo>
                  <a:pt x="338" y="135"/>
                </a:lnTo>
                <a:lnTo>
                  <a:pt x="342" y="135"/>
                </a:lnTo>
                <a:lnTo>
                  <a:pt x="348" y="135"/>
                </a:lnTo>
                <a:lnTo>
                  <a:pt x="351" y="131"/>
                </a:lnTo>
                <a:lnTo>
                  <a:pt x="357" y="125"/>
                </a:lnTo>
                <a:lnTo>
                  <a:pt x="357" y="116"/>
                </a:lnTo>
                <a:lnTo>
                  <a:pt x="357" y="106"/>
                </a:lnTo>
                <a:lnTo>
                  <a:pt x="357" y="100"/>
                </a:lnTo>
                <a:lnTo>
                  <a:pt x="357" y="96"/>
                </a:lnTo>
                <a:lnTo>
                  <a:pt x="357" y="93"/>
                </a:lnTo>
                <a:lnTo>
                  <a:pt x="357" y="87"/>
                </a:lnTo>
                <a:lnTo>
                  <a:pt x="363" y="87"/>
                </a:lnTo>
                <a:lnTo>
                  <a:pt x="367" y="87"/>
                </a:lnTo>
                <a:lnTo>
                  <a:pt x="367" y="102"/>
                </a:lnTo>
                <a:lnTo>
                  <a:pt x="367" y="116"/>
                </a:lnTo>
                <a:lnTo>
                  <a:pt x="373" y="121"/>
                </a:lnTo>
                <a:lnTo>
                  <a:pt x="376" y="125"/>
                </a:lnTo>
                <a:lnTo>
                  <a:pt x="382" y="131"/>
                </a:lnTo>
                <a:lnTo>
                  <a:pt x="386" y="135"/>
                </a:lnTo>
                <a:lnTo>
                  <a:pt x="401" y="135"/>
                </a:lnTo>
                <a:lnTo>
                  <a:pt x="415" y="135"/>
                </a:lnTo>
                <a:lnTo>
                  <a:pt x="421" y="131"/>
                </a:lnTo>
                <a:lnTo>
                  <a:pt x="426" y="125"/>
                </a:lnTo>
                <a:lnTo>
                  <a:pt x="430" y="121"/>
                </a:lnTo>
                <a:lnTo>
                  <a:pt x="434" y="116"/>
                </a:lnTo>
                <a:lnTo>
                  <a:pt x="434" y="112"/>
                </a:lnTo>
                <a:lnTo>
                  <a:pt x="434" y="106"/>
                </a:lnTo>
                <a:lnTo>
                  <a:pt x="434" y="100"/>
                </a:lnTo>
                <a:lnTo>
                  <a:pt x="434" y="96"/>
                </a:lnTo>
                <a:lnTo>
                  <a:pt x="444" y="93"/>
                </a:lnTo>
                <a:lnTo>
                  <a:pt x="455" y="87"/>
                </a:lnTo>
                <a:lnTo>
                  <a:pt x="459" y="87"/>
                </a:lnTo>
                <a:lnTo>
                  <a:pt x="465" y="87"/>
                </a:lnTo>
                <a:lnTo>
                  <a:pt x="465" y="93"/>
                </a:lnTo>
                <a:lnTo>
                  <a:pt x="465" y="96"/>
                </a:lnTo>
                <a:lnTo>
                  <a:pt x="465" y="106"/>
                </a:lnTo>
                <a:lnTo>
                  <a:pt x="465" y="116"/>
                </a:lnTo>
                <a:lnTo>
                  <a:pt x="459" y="121"/>
                </a:lnTo>
                <a:lnTo>
                  <a:pt x="455" y="125"/>
                </a:lnTo>
                <a:lnTo>
                  <a:pt x="459" y="131"/>
                </a:lnTo>
                <a:lnTo>
                  <a:pt x="465" y="135"/>
                </a:lnTo>
                <a:lnTo>
                  <a:pt x="468" y="135"/>
                </a:lnTo>
                <a:lnTo>
                  <a:pt x="472" y="135"/>
                </a:lnTo>
                <a:lnTo>
                  <a:pt x="478" y="135"/>
                </a:lnTo>
                <a:lnTo>
                  <a:pt x="484" y="135"/>
                </a:lnTo>
                <a:lnTo>
                  <a:pt x="486" y="141"/>
                </a:lnTo>
                <a:lnTo>
                  <a:pt x="488" y="144"/>
                </a:lnTo>
                <a:lnTo>
                  <a:pt x="490" y="148"/>
                </a:lnTo>
                <a:lnTo>
                  <a:pt x="493" y="150"/>
                </a:lnTo>
                <a:lnTo>
                  <a:pt x="495" y="152"/>
                </a:lnTo>
                <a:lnTo>
                  <a:pt x="497" y="154"/>
                </a:lnTo>
                <a:lnTo>
                  <a:pt x="499" y="156"/>
                </a:lnTo>
                <a:lnTo>
                  <a:pt x="503" y="160"/>
                </a:lnTo>
                <a:lnTo>
                  <a:pt x="505" y="171"/>
                </a:lnTo>
                <a:lnTo>
                  <a:pt x="507" y="183"/>
                </a:lnTo>
                <a:lnTo>
                  <a:pt x="509" y="187"/>
                </a:lnTo>
                <a:lnTo>
                  <a:pt x="513" y="188"/>
                </a:lnTo>
                <a:lnTo>
                  <a:pt x="515" y="190"/>
                </a:lnTo>
                <a:lnTo>
                  <a:pt x="516" y="192"/>
                </a:lnTo>
                <a:lnTo>
                  <a:pt x="518" y="196"/>
                </a:lnTo>
                <a:lnTo>
                  <a:pt x="522" y="198"/>
                </a:lnTo>
                <a:lnTo>
                  <a:pt x="532" y="198"/>
                </a:lnTo>
                <a:lnTo>
                  <a:pt x="541" y="198"/>
                </a:lnTo>
                <a:lnTo>
                  <a:pt x="543" y="196"/>
                </a:lnTo>
                <a:lnTo>
                  <a:pt x="545" y="192"/>
                </a:lnTo>
                <a:lnTo>
                  <a:pt x="555" y="192"/>
                </a:lnTo>
                <a:lnTo>
                  <a:pt x="564" y="192"/>
                </a:lnTo>
                <a:lnTo>
                  <a:pt x="568" y="196"/>
                </a:lnTo>
                <a:lnTo>
                  <a:pt x="570" y="198"/>
                </a:lnTo>
                <a:lnTo>
                  <a:pt x="570" y="202"/>
                </a:lnTo>
                <a:lnTo>
                  <a:pt x="570" y="208"/>
                </a:lnTo>
                <a:lnTo>
                  <a:pt x="568" y="210"/>
                </a:lnTo>
                <a:lnTo>
                  <a:pt x="564" y="213"/>
                </a:lnTo>
                <a:lnTo>
                  <a:pt x="562" y="215"/>
                </a:lnTo>
                <a:lnTo>
                  <a:pt x="561" y="217"/>
                </a:lnTo>
                <a:lnTo>
                  <a:pt x="559" y="219"/>
                </a:lnTo>
                <a:lnTo>
                  <a:pt x="555" y="223"/>
                </a:lnTo>
                <a:lnTo>
                  <a:pt x="553" y="225"/>
                </a:lnTo>
                <a:lnTo>
                  <a:pt x="551" y="227"/>
                </a:lnTo>
                <a:lnTo>
                  <a:pt x="549" y="229"/>
                </a:lnTo>
                <a:lnTo>
                  <a:pt x="545" y="233"/>
                </a:lnTo>
                <a:lnTo>
                  <a:pt x="545" y="259"/>
                </a:lnTo>
                <a:lnTo>
                  <a:pt x="547" y="279"/>
                </a:lnTo>
                <a:lnTo>
                  <a:pt x="549" y="292"/>
                </a:lnTo>
                <a:lnTo>
                  <a:pt x="555" y="309"/>
                </a:lnTo>
                <a:lnTo>
                  <a:pt x="559" y="311"/>
                </a:lnTo>
                <a:lnTo>
                  <a:pt x="561" y="315"/>
                </a:lnTo>
                <a:lnTo>
                  <a:pt x="561" y="323"/>
                </a:lnTo>
                <a:lnTo>
                  <a:pt x="561" y="334"/>
                </a:lnTo>
                <a:lnTo>
                  <a:pt x="559" y="336"/>
                </a:lnTo>
                <a:lnTo>
                  <a:pt x="555" y="338"/>
                </a:lnTo>
                <a:lnTo>
                  <a:pt x="551" y="338"/>
                </a:lnTo>
                <a:lnTo>
                  <a:pt x="545" y="338"/>
                </a:lnTo>
                <a:lnTo>
                  <a:pt x="543" y="336"/>
                </a:lnTo>
                <a:lnTo>
                  <a:pt x="541" y="334"/>
                </a:lnTo>
                <a:lnTo>
                  <a:pt x="539" y="330"/>
                </a:lnTo>
                <a:lnTo>
                  <a:pt x="536" y="329"/>
                </a:lnTo>
                <a:lnTo>
                  <a:pt x="534" y="327"/>
                </a:lnTo>
                <a:lnTo>
                  <a:pt x="532" y="325"/>
                </a:lnTo>
                <a:lnTo>
                  <a:pt x="526" y="325"/>
                </a:lnTo>
                <a:lnTo>
                  <a:pt x="522" y="325"/>
                </a:lnTo>
                <a:lnTo>
                  <a:pt x="518" y="327"/>
                </a:lnTo>
                <a:lnTo>
                  <a:pt x="516" y="329"/>
                </a:lnTo>
                <a:lnTo>
                  <a:pt x="513" y="329"/>
                </a:lnTo>
                <a:lnTo>
                  <a:pt x="507" y="329"/>
                </a:lnTo>
                <a:lnTo>
                  <a:pt x="505" y="327"/>
                </a:lnTo>
                <a:lnTo>
                  <a:pt x="503" y="325"/>
                </a:lnTo>
                <a:lnTo>
                  <a:pt x="490" y="321"/>
                </a:lnTo>
                <a:lnTo>
                  <a:pt x="478" y="319"/>
                </a:lnTo>
                <a:lnTo>
                  <a:pt x="476" y="317"/>
                </a:lnTo>
                <a:lnTo>
                  <a:pt x="472" y="315"/>
                </a:lnTo>
                <a:lnTo>
                  <a:pt x="470" y="311"/>
                </a:lnTo>
                <a:lnTo>
                  <a:pt x="468" y="309"/>
                </a:lnTo>
                <a:lnTo>
                  <a:pt x="467" y="307"/>
                </a:lnTo>
                <a:lnTo>
                  <a:pt x="465" y="304"/>
                </a:lnTo>
                <a:lnTo>
                  <a:pt x="461" y="302"/>
                </a:lnTo>
                <a:lnTo>
                  <a:pt x="459" y="300"/>
                </a:lnTo>
                <a:lnTo>
                  <a:pt x="457" y="298"/>
                </a:lnTo>
                <a:lnTo>
                  <a:pt x="455" y="296"/>
                </a:lnTo>
                <a:lnTo>
                  <a:pt x="442" y="292"/>
                </a:lnTo>
                <a:lnTo>
                  <a:pt x="430" y="290"/>
                </a:lnTo>
                <a:lnTo>
                  <a:pt x="428" y="288"/>
                </a:lnTo>
                <a:lnTo>
                  <a:pt x="426" y="284"/>
                </a:lnTo>
                <a:lnTo>
                  <a:pt x="421" y="281"/>
                </a:lnTo>
                <a:lnTo>
                  <a:pt x="415" y="279"/>
                </a:lnTo>
                <a:lnTo>
                  <a:pt x="401" y="279"/>
                </a:lnTo>
                <a:lnTo>
                  <a:pt x="378" y="279"/>
                </a:lnTo>
                <a:lnTo>
                  <a:pt x="386" y="288"/>
                </a:lnTo>
                <a:lnTo>
                  <a:pt x="392" y="300"/>
                </a:lnTo>
                <a:lnTo>
                  <a:pt x="394" y="302"/>
                </a:lnTo>
                <a:lnTo>
                  <a:pt x="396" y="304"/>
                </a:lnTo>
                <a:lnTo>
                  <a:pt x="396" y="329"/>
                </a:lnTo>
                <a:lnTo>
                  <a:pt x="396" y="354"/>
                </a:lnTo>
                <a:lnTo>
                  <a:pt x="394" y="355"/>
                </a:lnTo>
                <a:lnTo>
                  <a:pt x="392" y="357"/>
                </a:lnTo>
                <a:lnTo>
                  <a:pt x="388" y="361"/>
                </a:lnTo>
                <a:lnTo>
                  <a:pt x="388" y="367"/>
                </a:lnTo>
                <a:lnTo>
                  <a:pt x="388" y="375"/>
                </a:lnTo>
                <a:lnTo>
                  <a:pt x="392" y="377"/>
                </a:lnTo>
                <a:lnTo>
                  <a:pt x="394" y="380"/>
                </a:lnTo>
                <a:lnTo>
                  <a:pt x="396" y="382"/>
                </a:lnTo>
                <a:lnTo>
                  <a:pt x="394" y="384"/>
                </a:lnTo>
                <a:lnTo>
                  <a:pt x="392" y="386"/>
                </a:lnTo>
                <a:lnTo>
                  <a:pt x="388" y="388"/>
                </a:lnTo>
                <a:lnTo>
                  <a:pt x="386" y="392"/>
                </a:lnTo>
                <a:lnTo>
                  <a:pt x="384" y="394"/>
                </a:lnTo>
                <a:lnTo>
                  <a:pt x="382" y="396"/>
                </a:lnTo>
                <a:lnTo>
                  <a:pt x="369" y="396"/>
                </a:lnTo>
                <a:lnTo>
                  <a:pt x="357" y="396"/>
                </a:lnTo>
                <a:lnTo>
                  <a:pt x="357" y="403"/>
                </a:lnTo>
                <a:lnTo>
                  <a:pt x="357" y="411"/>
                </a:lnTo>
                <a:lnTo>
                  <a:pt x="355" y="413"/>
                </a:lnTo>
                <a:lnTo>
                  <a:pt x="353" y="415"/>
                </a:lnTo>
                <a:lnTo>
                  <a:pt x="350" y="423"/>
                </a:lnTo>
                <a:lnTo>
                  <a:pt x="348" y="430"/>
                </a:lnTo>
                <a:lnTo>
                  <a:pt x="346" y="432"/>
                </a:lnTo>
                <a:lnTo>
                  <a:pt x="344" y="436"/>
                </a:lnTo>
                <a:lnTo>
                  <a:pt x="344" y="440"/>
                </a:lnTo>
                <a:lnTo>
                  <a:pt x="344" y="446"/>
                </a:lnTo>
                <a:lnTo>
                  <a:pt x="346" y="448"/>
                </a:lnTo>
                <a:lnTo>
                  <a:pt x="348" y="449"/>
                </a:lnTo>
                <a:lnTo>
                  <a:pt x="359" y="451"/>
                </a:lnTo>
                <a:lnTo>
                  <a:pt x="373" y="455"/>
                </a:lnTo>
                <a:lnTo>
                  <a:pt x="374" y="457"/>
                </a:lnTo>
                <a:lnTo>
                  <a:pt x="376" y="459"/>
                </a:lnTo>
                <a:lnTo>
                  <a:pt x="386" y="459"/>
                </a:lnTo>
                <a:lnTo>
                  <a:pt x="396" y="459"/>
                </a:lnTo>
                <a:lnTo>
                  <a:pt x="399" y="457"/>
                </a:lnTo>
                <a:lnTo>
                  <a:pt x="401" y="455"/>
                </a:lnTo>
                <a:lnTo>
                  <a:pt x="403" y="451"/>
                </a:lnTo>
                <a:lnTo>
                  <a:pt x="405" y="449"/>
                </a:lnTo>
                <a:lnTo>
                  <a:pt x="407" y="448"/>
                </a:lnTo>
                <a:lnTo>
                  <a:pt x="411" y="446"/>
                </a:lnTo>
                <a:lnTo>
                  <a:pt x="413" y="448"/>
                </a:lnTo>
                <a:lnTo>
                  <a:pt x="415" y="449"/>
                </a:lnTo>
                <a:lnTo>
                  <a:pt x="417" y="451"/>
                </a:lnTo>
                <a:lnTo>
                  <a:pt x="421" y="455"/>
                </a:lnTo>
                <a:lnTo>
                  <a:pt x="422" y="457"/>
                </a:lnTo>
                <a:lnTo>
                  <a:pt x="426" y="459"/>
                </a:lnTo>
                <a:lnTo>
                  <a:pt x="426" y="465"/>
                </a:lnTo>
                <a:lnTo>
                  <a:pt x="426" y="469"/>
                </a:lnTo>
                <a:lnTo>
                  <a:pt x="422" y="471"/>
                </a:lnTo>
                <a:lnTo>
                  <a:pt x="421" y="474"/>
                </a:lnTo>
                <a:lnTo>
                  <a:pt x="417" y="476"/>
                </a:lnTo>
                <a:lnTo>
                  <a:pt x="415" y="478"/>
                </a:lnTo>
                <a:lnTo>
                  <a:pt x="413" y="480"/>
                </a:lnTo>
                <a:lnTo>
                  <a:pt x="411" y="484"/>
                </a:lnTo>
                <a:lnTo>
                  <a:pt x="407" y="486"/>
                </a:lnTo>
                <a:lnTo>
                  <a:pt x="405" y="488"/>
                </a:lnTo>
                <a:lnTo>
                  <a:pt x="403" y="492"/>
                </a:lnTo>
                <a:lnTo>
                  <a:pt x="401" y="494"/>
                </a:lnTo>
                <a:lnTo>
                  <a:pt x="399" y="495"/>
                </a:lnTo>
                <a:lnTo>
                  <a:pt x="396" y="497"/>
                </a:lnTo>
                <a:lnTo>
                  <a:pt x="394" y="501"/>
                </a:lnTo>
                <a:lnTo>
                  <a:pt x="392" y="503"/>
                </a:lnTo>
                <a:lnTo>
                  <a:pt x="388" y="505"/>
                </a:lnTo>
                <a:lnTo>
                  <a:pt x="386" y="507"/>
                </a:lnTo>
                <a:lnTo>
                  <a:pt x="384" y="509"/>
                </a:lnTo>
                <a:lnTo>
                  <a:pt x="382" y="513"/>
                </a:lnTo>
                <a:lnTo>
                  <a:pt x="374" y="530"/>
                </a:lnTo>
                <a:lnTo>
                  <a:pt x="367" y="545"/>
                </a:lnTo>
                <a:lnTo>
                  <a:pt x="365" y="549"/>
                </a:lnTo>
                <a:lnTo>
                  <a:pt x="361" y="551"/>
                </a:lnTo>
                <a:lnTo>
                  <a:pt x="355" y="553"/>
                </a:lnTo>
                <a:lnTo>
                  <a:pt x="348" y="557"/>
                </a:lnTo>
                <a:lnTo>
                  <a:pt x="346" y="559"/>
                </a:lnTo>
                <a:lnTo>
                  <a:pt x="344" y="561"/>
                </a:lnTo>
                <a:lnTo>
                  <a:pt x="328" y="561"/>
                </a:lnTo>
                <a:lnTo>
                  <a:pt x="313" y="56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8" name="Freeform 78"/>
          <p:cNvSpPr>
            <a:spLocks/>
          </p:cNvSpPr>
          <p:nvPr/>
        </p:nvSpPr>
        <p:spPr bwMode="auto">
          <a:xfrm>
            <a:off x="1419225" y="2527300"/>
            <a:ext cx="109538" cy="138113"/>
          </a:xfrm>
          <a:custGeom>
            <a:avLst/>
            <a:gdLst>
              <a:gd name="T0" fmla="*/ 2147483647 w 78"/>
              <a:gd name="T1" fmla="*/ 2147483647 h 116"/>
              <a:gd name="T2" fmla="*/ 2147483647 w 78"/>
              <a:gd name="T3" fmla="*/ 2147483647 h 116"/>
              <a:gd name="T4" fmla="*/ 2147483647 w 78"/>
              <a:gd name="T5" fmla="*/ 2147483647 h 116"/>
              <a:gd name="T6" fmla="*/ 2147483647 w 78"/>
              <a:gd name="T7" fmla="*/ 2147483647 h 116"/>
              <a:gd name="T8" fmla="*/ 2147483647 w 78"/>
              <a:gd name="T9" fmla="*/ 2147483647 h 116"/>
              <a:gd name="T10" fmla="*/ 2147483647 w 78"/>
              <a:gd name="T11" fmla="*/ 2147483647 h 116"/>
              <a:gd name="T12" fmla="*/ 2147483647 w 78"/>
              <a:gd name="T13" fmla="*/ 2147483647 h 116"/>
              <a:gd name="T14" fmla="*/ 2147483647 w 78"/>
              <a:gd name="T15" fmla="*/ 2147483647 h 116"/>
              <a:gd name="T16" fmla="*/ 2147483647 w 78"/>
              <a:gd name="T17" fmla="*/ 2147483647 h 116"/>
              <a:gd name="T18" fmla="*/ 2147483647 w 78"/>
              <a:gd name="T19" fmla="*/ 2147483647 h 116"/>
              <a:gd name="T20" fmla="*/ 0 w 78"/>
              <a:gd name="T21" fmla="*/ 2147483647 h 116"/>
              <a:gd name="T22" fmla="*/ 0 w 78"/>
              <a:gd name="T23" fmla="*/ 2147483647 h 116"/>
              <a:gd name="T24" fmla="*/ 0 w 78"/>
              <a:gd name="T25" fmla="*/ 2147483647 h 116"/>
              <a:gd name="T26" fmla="*/ 0 w 78"/>
              <a:gd name="T27" fmla="*/ 2147483647 h 116"/>
              <a:gd name="T28" fmla="*/ 0 w 78"/>
              <a:gd name="T29" fmla="*/ 2147483647 h 116"/>
              <a:gd name="T30" fmla="*/ 0 w 78"/>
              <a:gd name="T31" fmla="*/ 2147483647 h 116"/>
              <a:gd name="T32" fmla="*/ 0 w 78"/>
              <a:gd name="T33" fmla="*/ 2147483647 h 116"/>
              <a:gd name="T34" fmla="*/ 2147483647 w 78"/>
              <a:gd name="T35" fmla="*/ 2147483647 h 116"/>
              <a:gd name="T36" fmla="*/ 2147483647 w 78"/>
              <a:gd name="T37" fmla="*/ 2147483647 h 116"/>
              <a:gd name="T38" fmla="*/ 2147483647 w 78"/>
              <a:gd name="T39" fmla="*/ 2147483647 h 116"/>
              <a:gd name="T40" fmla="*/ 2147483647 w 78"/>
              <a:gd name="T41" fmla="*/ 2147483647 h 116"/>
              <a:gd name="T42" fmla="*/ 2147483647 w 78"/>
              <a:gd name="T43" fmla="*/ 2147483647 h 116"/>
              <a:gd name="T44" fmla="*/ 2147483647 w 78"/>
              <a:gd name="T45" fmla="*/ 0 h 116"/>
              <a:gd name="T46" fmla="*/ 2147483647 w 78"/>
              <a:gd name="T47" fmla="*/ 0 h 116"/>
              <a:gd name="T48" fmla="*/ 2147483647 w 78"/>
              <a:gd name="T49" fmla="*/ 0 h 116"/>
              <a:gd name="T50" fmla="*/ 2147483647 w 78"/>
              <a:gd name="T51" fmla="*/ 2147483647 h 116"/>
              <a:gd name="T52" fmla="*/ 2147483647 w 78"/>
              <a:gd name="T53" fmla="*/ 2147483647 h 116"/>
              <a:gd name="T54" fmla="*/ 2147483647 w 78"/>
              <a:gd name="T55" fmla="*/ 2147483647 h 116"/>
              <a:gd name="T56" fmla="*/ 2147483647 w 78"/>
              <a:gd name="T57" fmla="*/ 2147483647 h 116"/>
              <a:gd name="T58" fmla="*/ 2147483647 w 78"/>
              <a:gd name="T59" fmla="*/ 2147483647 h 116"/>
              <a:gd name="T60" fmla="*/ 2147483647 w 78"/>
              <a:gd name="T61" fmla="*/ 2147483647 h 116"/>
              <a:gd name="T62" fmla="*/ 2147483647 w 78"/>
              <a:gd name="T63" fmla="*/ 2147483647 h 116"/>
              <a:gd name="T64" fmla="*/ 2147483647 w 78"/>
              <a:gd name="T65" fmla="*/ 2147483647 h 116"/>
              <a:gd name="T66" fmla="*/ 2147483647 w 78"/>
              <a:gd name="T67" fmla="*/ 2147483647 h 116"/>
              <a:gd name="T68" fmla="*/ 2147483647 w 78"/>
              <a:gd name="T69" fmla="*/ 2147483647 h 116"/>
              <a:gd name="T70" fmla="*/ 2147483647 w 78"/>
              <a:gd name="T71" fmla="*/ 2147483647 h 116"/>
              <a:gd name="T72" fmla="*/ 2147483647 w 78"/>
              <a:gd name="T73" fmla="*/ 2147483647 h 116"/>
              <a:gd name="T74" fmla="*/ 2147483647 w 78"/>
              <a:gd name="T75" fmla="*/ 2147483647 h 116"/>
              <a:gd name="T76" fmla="*/ 2147483647 w 78"/>
              <a:gd name="T77" fmla="*/ 2147483647 h 116"/>
              <a:gd name="T78" fmla="*/ 2147483647 w 78"/>
              <a:gd name="T79" fmla="*/ 2147483647 h 116"/>
              <a:gd name="T80" fmla="*/ 2147483647 w 78"/>
              <a:gd name="T81" fmla="*/ 2147483647 h 116"/>
              <a:gd name="T82" fmla="*/ 2147483647 w 78"/>
              <a:gd name="T83" fmla="*/ 2147483647 h 116"/>
              <a:gd name="T84" fmla="*/ 2147483647 w 78"/>
              <a:gd name="T85" fmla="*/ 2147483647 h 11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"/>
              <a:gd name="T130" fmla="*/ 0 h 116"/>
              <a:gd name="T131" fmla="*/ 78 w 78"/>
              <a:gd name="T132" fmla="*/ 116 h 11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" h="116">
                <a:moveTo>
                  <a:pt x="47" y="116"/>
                </a:moveTo>
                <a:lnTo>
                  <a:pt x="44" y="98"/>
                </a:lnTo>
                <a:lnTo>
                  <a:pt x="40" y="87"/>
                </a:lnTo>
                <a:lnTo>
                  <a:pt x="36" y="81"/>
                </a:lnTo>
                <a:lnTo>
                  <a:pt x="28" y="77"/>
                </a:lnTo>
                <a:lnTo>
                  <a:pt x="24" y="71"/>
                </a:lnTo>
                <a:lnTo>
                  <a:pt x="19" y="68"/>
                </a:lnTo>
                <a:lnTo>
                  <a:pt x="15" y="68"/>
                </a:lnTo>
                <a:lnTo>
                  <a:pt x="9" y="68"/>
                </a:lnTo>
                <a:lnTo>
                  <a:pt x="5" y="68"/>
                </a:lnTo>
                <a:lnTo>
                  <a:pt x="0" y="68"/>
                </a:lnTo>
                <a:lnTo>
                  <a:pt x="0" y="62"/>
                </a:lnTo>
                <a:lnTo>
                  <a:pt x="0" y="58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9"/>
                </a:lnTo>
                <a:lnTo>
                  <a:pt x="5" y="29"/>
                </a:lnTo>
                <a:lnTo>
                  <a:pt x="9" y="20"/>
                </a:lnTo>
                <a:lnTo>
                  <a:pt x="9" y="14"/>
                </a:lnTo>
                <a:lnTo>
                  <a:pt x="9" y="10"/>
                </a:lnTo>
                <a:lnTo>
                  <a:pt x="9" y="4"/>
                </a:lnTo>
                <a:lnTo>
                  <a:pt x="9" y="0"/>
                </a:lnTo>
                <a:lnTo>
                  <a:pt x="19" y="0"/>
                </a:lnTo>
                <a:lnTo>
                  <a:pt x="28" y="0"/>
                </a:lnTo>
                <a:lnTo>
                  <a:pt x="47" y="4"/>
                </a:lnTo>
                <a:lnTo>
                  <a:pt x="69" y="10"/>
                </a:lnTo>
                <a:lnTo>
                  <a:pt x="72" y="14"/>
                </a:lnTo>
                <a:lnTo>
                  <a:pt x="78" y="20"/>
                </a:lnTo>
                <a:lnTo>
                  <a:pt x="78" y="23"/>
                </a:lnTo>
                <a:lnTo>
                  <a:pt x="78" y="29"/>
                </a:lnTo>
                <a:lnTo>
                  <a:pt x="78" y="33"/>
                </a:lnTo>
                <a:lnTo>
                  <a:pt x="78" y="39"/>
                </a:lnTo>
                <a:lnTo>
                  <a:pt x="78" y="48"/>
                </a:lnTo>
                <a:lnTo>
                  <a:pt x="78" y="58"/>
                </a:lnTo>
                <a:lnTo>
                  <a:pt x="72" y="73"/>
                </a:lnTo>
                <a:lnTo>
                  <a:pt x="69" y="87"/>
                </a:lnTo>
                <a:lnTo>
                  <a:pt x="63" y="93"/>
                </a:lnTo>
                <a:lnTo>
                  <a:pt x="57" y="96"/>
                </a:lnTo>
                <a:lnTo>
                  <a:pt x="57" y="106"/>
                </a:lnTo>
                <a:lnTo>
                  <a:pt x="57" y="116"/>
                </a:lnTo>
                <a:lnTo>
                  <a:pt x="53" y="116"/>
                </a:lnTo>
                <a:lnTo>
                  <a:pt x="47" y="116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89" name="Freeform 79"/>
          <p:cNvSpPr>
            <a:spLocks/>
          </p:cNvSpPr>
          <p:nvPr/>
        </p:nvSpPr>
        <p:spPr bwMode="auto">
          <a:xfrm>
            <a:off x="2006600" y="2000250"/>
            <a:ext cx="428625" cy="493713"/>
          </a:xfrm>
          <a:custGeom>
            <a:avLst/>
            <a:gdLst>
              <a:gd name="T0" fmla="*/ 2147483647 w 303"/>
              <a:gd name="T1" fmla="*/ 2147483647 h 417"/>
              <a:gd name="T2" fmla="*/ 2147483647 w 303"/>
              <a:gd name="T3" fmla="*/ 2147483647 h 417"/>
              <a:gd name="T4" fmla="*/ 2147483647 w 303"/>
              <a:gd name="T5" fmla="*/ 2147483647 h 417"/>
              <a:gd name="T6" fmla="*/ 2147483647 w 303"/>
              <a:gd name="T7" fmla="*/ 2147483647 h 417"/>
              <a:gd name="T8" fmla="*/ 2147483647 w 303"/>
              <a:gd name="T9" fmla="*/ 2147483647 h 417"/>
              <a:gd name="T10" fmla="*/ 2147483647 w 303"/>
              <a:gd name="T11" fmla="*/ 2147483647 h 417"/>
              <a:gd name="T12" fmla="*/ 2147483647 w 303"/>
              <a:gd name="T13" fmla="*/ 2147483647 h 417"/>
              <a:gd name="T14" fmla="*/ 2147483647 w 303"/>
              <a:gd name="T15" fmla="*/ 2147483647 h 417"/>
              <a:gd name="T16" fmla="*/ 2147483647 w 303"/>
              <a:gd name="T17" fmla="*/ 2147483647 h 417"/>
              <a:gd name="T18" fmla="*/ 2147483647 w 303"/>
              <a:gd name="T19" fmla="*/ 2147483647 h 417"/>
              <a:gd name="T20" fmla="*/ 2147483647 w 303"/>
              <a:gd name="T21" fmla="*/ 2147483647 h 417"/>
              <a:gd name="T22" fmla="*/ 2147483647 w 303"/>
              <a:gd name="T23" fmla="*/ 2147483647 h 417"/>
              <a:gd name="T24" fmla="*/ 2147483647 w 303"/>
              <a:gd name="T25" fmla="*/ 2147483647 h 417"/>
              <a:gd name="T26" fmla="*/ 2147483647 w 303"/>
              <a:gd name="T27" fmla="*/ 2147483647 h 417"/>
              <a:gd name="T28" fmla="*/ 2147483647 w 303"/>
              <a:gd name="T29" fmla="*/ 2147483647 h 417"/>
              <a:gd name="T30" fmla="*/ 2147483647 w 303"/>
              <a:gd name="T31" fmla="*/ 2147483647 h 417"/>
              <a:gd name="T32" fmla="*/ 0 w 303"/>
              <a:gd name="T33" fmla="*/ 2147483647 h 417"/>
              <a:gd name="T34" fmla="*/ 2147483647 w 303"/>
              <a:gd name="T35" fmla="*/ 2147483647 h 417"/>
              <a:gd name="T36" fmla="*/ 2147483647 w 303"/>
              <a:gd name="T37" fmla="*/ 2147483647 h 417"/>
              <a:gd name="T38" fmla="*/ 2147483647 w 303"/>
              <a:gd name="T39" fmla="*/ 2147483647 h 417"/>
              <a:gd name="T40" fmla="*/ 2147483647 w 303"/>
              <a:gd name="T41" fmla="*/ 2147483647 h 417"/>
              <a:gd name="T42" fmla="*/ 2147483647 w 303"/>
              <a:gd name="T43" fmla="*/ 2147483647 h 417"/>
              <a:gd name="T44" fmla="*/ 2147483647 w 303"/>
              <a:gd name="T45" fmla="*/ 2147483647 h 417"/>
              <a:gd name="T46" fmla="*/ 2147483647 w 303"/>
              <a:gd name="T47" fmla="*/ 2147483647 h 417"/>
              <a:gd name="T48" fmla="*/ 2147483647 w 303"/>
              <a:gd name="T49" fmla="*/ 2147483647 h 417"/>
              <a:gd name="T50" fmla="*/ 2147483647 w 303"/>
              <a:gd name="T51" fmla="*/ 2147483647 h 417"/>
              <a:gd name="T52" fmla="*/ 2147483647 w 303"/>
              <a:gd name="T53" fmla="*/ 0 h 417"/>
              <a:gd name="T54" fmla="*/ 2147483647 w 303"/>
              <a:gd name="T55" fmla="*/ 0 h 417"/>
              <a:gd name="T56" fmla="*/ 2147483647 w 303"/>
              <a:gd name="T57" fmla="*/ 2147483647 h 417"/>
              <a:gd name="T58" fmla="*/ 2147483647 w 303"/>
              <a:gd name="T59" fmla="*/ 2147483647 h 417"/>
              <a:gd name="T60" fmla="*/ 2147483647 w 303"/>
              <a:gd name="T61" fmla="*/ 2147483647 h 417"/>
              <a:gd name="T62" fmla="*/ 2147483647 w 303"/>
              <a:gd name="T63" fmla="*/ 2147483647 h 417"/>
              <a:gd name="T64" fmla="*/ 2147483647 w 303"/>
              <a:gd name="T65" fmla="*/ 2147483647 h 417"/>
              <a:gd name="T66" fmla="*/ 2147483647 w 303"/>
              <a:gd name="T67" fmla="*/ 2147483647 h 417"/>
              <a:gd name="T68" fmla="*/ 2147483647 w 303"/>
              <a:gd name="T69" fmla="*/ 2147483647 h 417"/>
              <a:gd name="T70" fmla="*/ 2147483647 w 303"/>
              <a:gd name="T71" fmla="*/ 2147483647 h 417"/>
              <a:gd name="T72" fmla="*/ 2147483647 w 303"/>
              <a:gd name="T73" fmla="*/ 2147483647 h 417"/>
              <a:gd name="T74" fmla="*/ 2147483647 w 303"/>
              <a:gd name="T75" fmla="*/ 2147483647 h 417"/>
              <a:gd name="T76" fmla="*/ 2147483647 w 303"/>
              <a:gd name="T77" fmla="*/ 2147483647 h 417"/>
              <a:gd name="T78" fmla="*/ 2147483647 w 303"/>
              <a:gd name="T79" fmla="*/ 2147483647 h 417"/>
              <a:gd name="T80" fmla="*/ 2147483647 w 303"/>
              <a:gd name="T81" fmla="*/ 2147483647 h 417"/>
              <a:gd name="T82" fmla="*/ 2147483647 w 303"/>
              <a:gd name="T83" fmla="*/ 2147483647 h 417"/>
              <a:gd name="T84" fmla="*/ 2147483647 w 303"/>
              <a:gd name="T85" fmla="*/ 2147483647 h 41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03"/>
              <a:gd name="T130" fmla="*/ 0 h 417"/>
              <a:gd name="T131" fmla="*/ 303 w 303"/>
              <a:gd name="T132" fmla="*/ 417 h 41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03" h="417">
                <a:moveTo>
                  <a:pt x="165" y="376"/>
                </a:moveTo>
                <a:lnTo>
                  <a:pt x="159" y="369"/>
                </a:lnTo>
                <a:lnTo>
                  <a:pt x="157" y="365"/>
                </a:lnTo>
                <a:lnTo>
                  <a:pt x="155" y="365"/>
                </a:lnTo>
                <a:lnTo>
                  <a:pt x="155" y="367"/>
                </a:lnTo>
                <a:lnTo>
                  <a:pt x="150" y="367"/>
                </a:lnTo>
                <a:lnTo>
                  <a:pt x="146" y="367"/>
                </a:lnTo>
                <a:lnTo>
                  <a:pt x="140" y="353"/>
                </a:lnTo>
                <a:lnTo>
                  <a:pt x="136" y="338"/>
                </a:lnTo>
                <a:lnTo>
                  <a:pt x="130" y="325"/>
                </a:lnTo>
                <a:lnTo>
                  <a:pt x="126" y="309"/>
                </a:lnTo>
                <a:lnTo>
                  <a:pt x="121" y="284"/>
                </a:lnTo>
                <a:lnTo>
                  <a:pt x="117" y="261"/>
                </a:lnTo>
                <a:lnTo>
                  <a:pt x="117" y="256"/>
                </a:lnTo>
                <a:lnTo>
                  <a:pt x="117" y="252"/>
                </a:lnTo>
                <a:lnTo>
                  <a:pt x="117" y="236"/>
                </a:lnTo>
                <a:lnTo>
                  <a:pt x="117" y="223"/>
                </a:lnTo>
                <a:lnTo>
                  <a:pt x="119" y="221"/>
                </a:lnTo>
                <a:lnTo>
                  <a:pt x="119" y="219"/>
                </a:lnTo>
                <a:lnTo>
                  <a:pt x="115" y="217"/>
                </a:lnTo>
                <a:lnTo>
                  <a:pt x="105" y="213"/>
                </a:lnTo>
                <a:lnTo>
                  <a:pt x="109" y="206"/>
                </a:lnTo>
                <a:lnTo>
                  <a:pt x="113" y="200"/>
                </a:lnTo>
                <a:lnTo>
                  <a:pt x="98" y="200"/>
                </a:lnTo>
                <a:lnTo>
                  <a:pt x="90" y="200"/>
                </a:lnTo>
                <a:lnTo>
                  <a:pt x="88" y="200"/>
                </a:lnTo>
                <a:lnTo>
                  <a:pt x="88" y="204"/>
                </a:lnTo>
                <a:lnTo>
                  <a:pt x="77" y="204"/>
                </a:lnTo>
                <a:lnTo>
                  <a:pt x="67" y="204"/>
                </a:lnTo>
                <a:lnTo>
                  <a:pt x="67" y="215"/>
                </a:lnTo>
                <a:lnTo>
                  <a:pt x="67" y="219"/>
                </a:lnTo>
                <a:lnTo>
                  <a:pt x="63" y="223"/>
                </a:lnTo>
                <a:lnTo>
                  <a:pt x="57" y="223"/>
                </a:lnTo>
                <a:lnTo>
                  <a:pt x="55" y="213"/>
                </a:lnTo>
                <a:lnTo>
                  <a:pt x="54" y="204"/>
                </a:lnTo>
                <a:lnTo>
                  <a:pt x="50" y="200"/>
                </a:lnTo>
                <a:lnTo>
                  <a:pt x="48" y="198"/>
                </a:lnTo>
                <a:lnTo>
                  <a:pt x="40" y="196"/>
                </a:lnTo>
                <a:lnTo>
                  <a:pt x="34" y="194"/>
                </a:lnTo>
                <a:lnTo>
                  <a:pt x="31" y="190"/>
                </a:lnTo>
                <a:lnTo>
                  <a:pt x="29" y="188"/>
                </a:lnTo>
                <a:lnTo>
                  <a:pt x="27" y="186"/>
                </a:lnTo>
                <a:lnTo>
                  <a:pt x="25" y="185"/>
                </a:lnTo>
                <a:lnTo>
                  <a:pt x="21" y="181"/>
                </a:lnTo>
                <a:lnTo>
                  <a:pt x="19" y="179"/>
                </a:lnTo>
                <a:lnTo>
                  <a:pt x="13" y="177"/>
                </a:lnTo>
                <a:lnTo>
                  <a:pt x="9" y="173"/>
                </a:lnTo>
                <a:lnTo>
                  <a:pt x="4" y="169"/>
                </a:lnTo>
                <a:lnTo>
                  <a:pt x="0" y="163"/>
                </a:lnTo>
                <a:lnTo>
                  <a:pt x="0" y="160"/>
                </a:lnTo>
                <a:lnTo>
                  <a:pt x="0" y="156"/>
                </a:lnTo>
                <a:lnTo>
                  <a:pt x="4" y="150"/>
                </a:lnTo>
                <a:lnTo>
                  <a:pt x="9" y="144"/>
                </a:lnTo>
                <a:lnTo>
                  <a:pt x="9" y="135"/>
                </a:lnTo>
                <a:lnTo>
                  <a:pt x="9" y="125"/>
                </a:lnTo>
                <a:lnTo>
                  <a:pt x="23" y="123"/>
                </a:lnTo>
                <a:lnTo>
                  <a:pt x="38" y="121"/>
                </a:lnTo>
                <a:lnTo>
                  <a:pt x="54" y="119"/>
                </a:lnTo>
                <a:lnTo>
                  <a:pt x="67" y="115"/>
                </a:lnTo>
                <a:lnTo>
                  <a:pt x="73" y="115"/>
                </a:lnTo>
                <a:lnTo>
                  <a:pt x="77" y="115"/>
                </a:lnTo>
                <a:lnTo>
                  <a:pt x="82" y="112"/>
                </a:lnTo>
                <a:lnTo>
                  <a:pt x="88" y="106"/>
                </a:lnTo>
                <a:lnTo>
                  <a:pt x="88" y="102"/>
                </a:lnTo>
                <a:lnTo>
                  <a:pt x="88" y="96"/>
                </a:lnTo>
                <a:lnTo>
                  <a:pt x="88" y="87"/>
                </a:lnTo>
                <a:lnTo>
                  <a:pt x="88" y="77"/>
                </a:lnTo>
                <a:lnTo>
                  <a:pt x="88" y="73"/>
                </a:lnTo>
                <a:lnTo>
                  <a:pt x="88" y="67"/>
                </a:lnTo>
                <a:lnTo>
                  <a:pt x="92" y="54"/>
                </a:lnTo>
                <a:lnTo>
                  <a:pt x="96" y="39"/>
                </a:lnTo>
                <a:lnTo>
                  <a:pt x="96" y="29"/>
                </a:lnTo>
                <a:lnTo>
                  <a:pt x="96" y="19"/>
                </a:lnTo>
                <a:lnTo>
                  <a:pt x="102" y="19"/>
                </a:lnTo>
                <a:lnTo>
                  <a:pt x="105" y="19"/>
                </a:lnTo>
                <a:lnTo>
                  <a:pt x="105" y="14"/>
                </a:lnTo>
                <a:lnTo>
                  <a:pt x="105" y="10"/>
                </a:lnTo>
                <a:lnTo>
                  <a:pt x="115" y="10"/>
                </a:lnTo>
                <a:lnTo>
                  <a:pt x="126" y="10"/>
                </a:lnTo>
                <a:lnTo>
                  <a:pt x="130" y="4"/>
                </a:lnTo>
                <a:lnTo>
                  <a:pt x="136" y="0"/>
                </a:lnTo>
                <a:lnTo>
                  <a:pt x="146" y="0"/>
                </a:lnTo>
                <a:lnTo>
                  <a:pt x="155" y="0"/>
                </a:lnTo>
                <a:lnTo>
                  <a:pt x="169" y="0"/>
                </a:lnTo>
                <a:lnTo>
                  <a:pt x="184" y="0"/>
                </a:lnTo>
                <a:lnTo>
                  <a:pt x="194" y="4"/>
                </a:lnTo>
                <a:lnTo>
                  <a:pt x="203" y="10"/>
                </a:lnTo>
                <a:lnTo>
                  <a:pt x="207" y="16"/>
                </a:lnTo>
                <a:lnTo>
                  <a:pt x="209" y="21"/>
                </a:lnTo>
                <a:lnTo>
                  <a:pt x="236" y="25"/>
                </a:lnTo>
                <a:lnTo>
                  <a:pt x="261" y="29"/>
                </a:lnTo>
                <a:lnTo>
                  <a:pt x="267" y="33"/>
                </a:lnTo>
                <a:lnTo>
                  <a:pt x="270" y="39"/>
                </a:lnTo>
                <a:lnTo>
                  <a:pt x="270" y="43"/>
                </a:lnTo>
                <a:lnTo>
                  <a:pt x="270" y="48"/>
                </a:lnTo>
                <a:lnTo>
                  <a:pt x="267" y="48"/>
                </a:lnTo>
                <a:lnTo>
                  <a:pt x="261" y="48"/>
                </a:lnTo>
                <a:lnTo>
                  <a:pt x="257" y="48"/>
                </a:lnTo>
                <a:lnTo>
                  <a:pt x="251" y="48"/>
                </a:lnTo>
                <a:lnTo>
                  <a:pt x="240" y="52"/>
                </a:lnTo>
                <a:lnTo>
                  <a:pt x="230" y="56"/>
                </a:lnTo>
                <a:lnTo>
                  <a:pt x="230" y="81"/>
                </a:lnTo>
                <a:lnTo>
                  <a:pt x="232" y="106"/>
                </a:lnTo>
                <a:lnTo>
                  <a:pt x="236" y="112"/>
                </a:lnTo>
                <a:lnTo>
                  <a:pt x="242" y="115"/>
                </a:lnTo>
                <a:lnTo>
                  <a:pt x="245" y="115"/>
                </a:lnTo>
                <a:lnTo>
                  <a:pt x="251" y="115"/>
                </a:lnTo>
                <a:lnTo>
                  <a:pt x="270" y="125"/>
                </a:lnTo>
                <a:lnTo>
                  <a:pt x="290" y="135"/>
                </a:lnTo>
                <a:lnTo>
                  <a:pt x="290" y="140"/>
                </a:lnTo>
                <a:lnTo>
                  <a:pt x="290" y="144"/>
                </a:lnTo>
                <a:lnTo>
                  <a:pt x="282" y="154"/>
                </a:lnTo>
                <a:lnTo>
                  <a:pt x="272" y="161"/>
                </a:lnTo>
                <a:lnTo>
                  <a:pt x="290" y="232"/>
                </a:lnTo>
                <a:lnTo>
                  <a:pt x="301" y="296"/>
                </a:lnTo>
                <a:lnTo>
                  <a:pt x="303" y="311"/>
                </a:lnTo>
                <a:lnTo>
                  <a:pt x="303" y="326"/>
                </a:lnTo>
                <a:lnTo>
                  <a:pt x="301" y="340"/>
                </a:lnTo>
                <a:lnTo>
                  <a:pt x="299" y="355"/>
                </a:lnTo>
                <a:lnTo>
                  <a:pt x="295" y="371"/>
                </a:lnTo>
                <a:lnTo>
                  <a:pt x="290" y="386"/>
                </a:lnTo>
                <a:lnTo>
                  <a:pt x="280" y="401"/>
                </a:lnTo>
                <a:lnTo>
                  <a:pt x="270" y="417"/>
                </a:lnTo>
                <a:lnTo>
                  <a:pt x="253" y="413"/>
                </a:lnTo>
                <a:lnTo>
                  <a:pt x="236" y="411"/>
                </a:lnTo>
                <a:lnTo>
                  <a:pt x="220" y="409"/>
                </a:lnTo>
                <a:lnTo>
                  <a:pt x="203" y="405"/>
                </a:lnTo>
                <a:lnTo>
                  <a:pt x="203" y="397"/>
                </a:lnTo>
                <a:lnTo>
                  <a:pt x="203" y="388"/>
                </a:lnTo>
                <a:lnTo>
                  <a:pt x="184" y="382"/>
                </a:lnTo>
                <a:lnTo>
                  <a:pt x="165" y="376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0" name="Freeform 80"/>
          <p:cNvSpPr>
            <a:spLocks/>
          </p:cNvSpPr>
          <p:nvPr/>
        </p:nvSpPr>
        <p:spPr bwMode="auto">
          <a:xfrm>
            <a:off x="3027363" y="2230438"/>
            <a:ext cx="233362" cy="215900"/>
          </a:xfrm>
          <a:custGeom>
            <a:avLst/>
            <a:gdLst>
              <a:gd name="T0" fmla="*/ 2147483647 w 165"/>
              <a:gd name="T1" fmla="*/ 2147483647 h 182"/>
              <a:gd name="T2" fmla="*/ 2147483647 w 165"/>
              <a:gd name="T3" fmla="*/ 2147483647 h 182"/>
              <a:gd name="T4" fmla="*/ 2147483647 w 165"/>
              <a:gd name="T5" fmla="*/ 2147483647 h 182"/>
              <a:gd name="T6" fmla="*/ 2147483647 w 165"/>
              <a:gd name="T7" fmla="*/ 2147483647 h 182"/>
              <a:gd name="T8" fmla="*/ 2147483647 w 165"/>
              <a:gd name="T9" fmla="*/ 2147483647 h 182"/>
              <a:gd name="T10" fmla="*/ 2147483647 w 165"/>
              <a:gd name="T11" fmla="*/ 2147483647 h 182"/>
              <a:gd name="T12" fmla="*/ 2147483647 w 165"/>
              <a:gd name="T13" fmla="*/ 2147483647 h 182"/>
              <a:gd name="T14" fmla="*/ 2147483647 w 165"/>
              <a:gd name="T15" fmla="*/ 2147483647 h 182"/>
              <a:gd name="T16" fmla="*/ 2147483647 w 165"/>
              <a:gd name="T17" fmla="*/ 2147483647 h 182"/>
              <a:gd name="T18" fmla="*/ 2147483647 w 165"/>
              <a:gd name="T19" fmla="*/ 2147483647 h 182"/>
              <a:gd name="T20" fmla="*/ 2147483647 w 165"/>
              <a:gd name="T21" fmla="*/ 2147483647 h 182"/>
              <a:gd name="T22" fmla="*/ 2147483647 w 165"/>
              <a:gd name="T23" fmla="*/ 2147483647 h 182"/>
              <a:gd name="T24" fmla="*/ 0 w 165"/>
              <a:gd name="T25" fmla="*/ 2147483647 h 182"/>
              <a:gd name="T26" fmla="*/ 2147483647 w 165"/>
              <a:gd name="T27" fmla="*/ 2147483647 h 182"/>
              <a:gd name="T28" fmla="*/ 2147483647 w 165"/>
              <a:gd name="T29" fmla="*/ 2147483647 h 182"/>
              <a:gd name="T30" fmla="*/ 2147483647 w 165"/>
              <a:gd name="T31" fmla="*/ 2147483647 h 182"/>
              <a:gd name="T32" fmla="*/ 2147483647 w 165"/>
              <a:gd name="T33" fmla="*/ 2147483647 h 182"/>
              <a:gd name="T34" fmla="*/ 2147483647 w 165"/>
              <a:gd name="T35" fmla="*/ 2147483647 h 182"/>
              <a:gd name="T36" fmla="*/ 2147483647 w 165"/>
              <a:gd name="T37" fmla="*/ 2147483647 h 182"/>
              <a:gd name="T38" fmla="*/ 2147483647 w 165"/>
              <a:gd name="T39" fmla="*/ 2147483647 h 182"/>
              <a:gd name="T40" fmla="*/ 2147483647 w 165"/>
              <a:gd name="T41" fmla="*/ 2147483647 h 182"/>
              <a:gd name="T42" fmla="*/ 2147483647 w 165"/>
              <a:gd name="T43" fmla="*/ 2147483647 h 182"/>
              <a:gd name="T44" fmla="*/ 2147483647 w 165"/>
              <a:gd name="T45" fmla="*/ 2147483647 h 182"/>
              <a:gd name="T46" fmla="*/ 2147483647 w 165"/>
              <a:gd name="T47" fmla="*/ 2147483647 h 182"/>
              <a:gd name="T48" fmla="*/ 2147483647 w 165"/>
              <a:gd name="T49" fmla="*/ 2147483647 h 182"/>
              <a:gd name="T50" fmla="*/ 2147483647 w 165"/>
              <a:gd name="T51" fmla="*/ 2147483647 h 182"/>
              <a:gd name="T52" fmla="*/ 2147483647 w 165"/>
              <a:gd name="T53" fmla="*/ 0 h 182"/>
              <a:gd name="T54" fmla="*/ 2147483647 w 165"/>
              <a:gd name="T55" fmla="*/ 0 h 182"/>
              <a:gd name="T56" fmla="*/ 2147483647 w 165"/>
              <a:gd name="T57" fmla="*/ 2147483647 h 182"/>
              <a:gd name="T58" fmla="*/ 2147483647 w 165"/>
              <a:gd name="T59" fmla="*/ 2147483647 h 182"/>
              <a:gd name="T60" fmla="*/ 2147483647 w 165"/>
              <a:gd name="T61" fmla="*/ 2147483647 h 182"/>
              <a:gd name="T62" fmla="*/ 2147483647 w 165"/>
              <a:gd name="T63" fmla="*/ 2147483647 h 182"/>
              <a:gd name="T64" fmla="*/ 2147483647 w 165"/>
              <a:gd name="T65" fmla="*/ 2147483647 h 182"/>
              <a:gd name="T66" fmla="*/ 2147483647 w 165"/>
              <a:gd name="T67" fmla="*/ 2147483647 h 182"/>
              <a:gd name="T68" fmla="*/ 2147483647 w 165"/>
              <a:gd name="T69" fmla="*/ 2147483647 h 182"/>
              <a:gd name="T70" fmla="*/ 2147483647 w 165"/>
              <a:gd name="T71" fmla="*/ 2147483647 h 182"/>
              <a:gd name="T72" fmla="*/ 2147483647 w 165"/>
              <a:gd name="T73" fmla="*/ 2147483647 h 182"/>
              <a:gd name="T74" fmla="*/ 2147483647 w 165"/>
              <a:gd name="T75" fmla="*/ 2147483647 h 182"/>
              <a:gd name="T76" fmla="*/ 2147483647 w 165"/>
              <a:gd name="T77" fmla="*/ 2147483647 h 182"/>
              <a:gd name="T78" fmla="*/ 2147483647 w 165"/>
              <a:gd name="T79" fmla="*/ 2147483647 h 182"/>
              <a:gd name="T80" fmla="*/ 2147483647 w 165"/>
              <a:gd name="T81" fmla="*/ 2147483647 h 182"/>
              <a:gd name="T82" fmla="*/ 2147483647 w 165"/>
              <a:gd name="T83" fmla="*/ 2147483647 h 182"/>
              <a:gd name="T84" fmla="*/ 2147483647 w 165"/>
              <a:gd name="T85" fmla="*/ 2147483647 h 182"/>
              <a:gd name="T86" fmla="*/ 2147483647 w 165"/>
              <a:gd name="T87" fmla="*/ 2147483647 h 18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65"/>
              <a:gd name="T133" fmla="*/ 0 h 182"/>
              <a:gd name="T134" fmla="*/ 165 w 165"/>
              <a:gd name="T135" fmla="*/ 182 h 182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65" h="182">
                <a:moveTo>
                  <a:pt x="40" y="182"/>
                </a:moveTo>
                <a:lnTo>
                  <a:pt x="34" y="179"/>
                </a:lnTo>
                <a:lnTo>
                  <a:pt x="28" y="173"/>
                </a:lnTo>
                <a:lnTo>
                  <a:pt x="25" y="169"/>
                </a:lnTo>
                <a:lnTo>
                  <a:pt x="19" y="163"/>
                </a:lnTo>
                <a:lnTo>
                  <a:pt x="19" y="161"/>
                </a:lnTo>
                <a:lnTo>
                  <a:pt x="19" y="159"/>
                </a:lnTo>
                <a:lnTo>
                  <a:pt x="21" y="157"/>
                </a:lnTo>
                <a:lnTo>
                  <a:pt x="25" y="154"/>
                </a:lnTo>
                <a:lnTo>
                  <a:pt x="36" y="154"/>
                </a:lnTo>
                <a:lnTo>
                  <a:pt x="48" y="154"/>
                </a:lnTo>
                <a:lnTo>
                  <a:pt x="48" y="136"/>
                </a:lnTo>
                <a:lnTo>
                  <a:pt x="48" y="129"/>
                </a:lnTo>
                <a:lnTo>
                  <a:pt x="44" y="125"/>
                </a:lnTo>
                <a:lnTo>
                  <a:pt x="40" y="125"/>
                </a:lnTo>
                <a:lnTo>
                  <a:pt x="40" y="119"/>
                </a:lnTo>
                <a:lnTo>
                  <a:pt x="40" y="115"/>
                </a:lnTo>
                <a:lnTo>
                  <a:pt x="44" y="115"/>
                </a:lnTo>
                <a:lnTo>
                  <a:pt x="48" y="113"/>
                </a:lnTo>
                <a:lnTo>
                  <a:pt x="48" y="108"/>
                </a:lnTo>
                <a:lnTo>
                  <a:pt x="48" y="96"/>
                </a:lnTo>
                <a:lnTo>
                  <a:pt x="28" y="96"/>
                </a:lnTo>
                <a:lnTo>
                  <a:pt x="9" y="96"/>
                </a:lnTo>
                <a:lnTo>
                  <a:pt x="5" y="90"/>
                </a:lnTo>
                <a:lnTo>
                  <a:pt x="0" y="86"/>
                </a:lnTo>
                <a:lnTo>
                  <a:pt x="0" y="77"/>
                </a:lnTo>
                <a:lnTo>
                  <a:pt x="0" y="67"/>
                </a:lnTo>
                <a:lnTo>
                  <a:pt x="9" y="67"/>
                </a:lnTo>
                <a:lnTo>
                  <a:pt x="19" y="67"/>
                </a:lnTo>
                <a:lnTo>
                  <a:pt x="21" y="67"/>
                </a:lnTo>
                <a:lnTo>
                  <a:pt x="25" y="67"/>
                </a:lnTo>
                <a:lnTo>
                  <a:pt x="27" y="69"/>
                </a:lnTo>
                <a:lnTo>
                  <a:pt x="28" y="73"/>
                </a:lnTo>
                <a:lnTo>
                  <a:pt x="34" y="69"/>
                </a:lnTo>
                <a:lnTo>
                  <a:pt x="40" y="67"/>
                </a:lnTo>
                <a:lnTo>
                  <a:pt x="44" y="62"/>
                </a:lnTo>
                <a:lnTo>
                  <a:pt x="48" y="58"/>
                </a:lnTo>
                <a:lnTo>
                  <a:pt x="53" y="52"/>
                </a:lnTo>
                <a:lnTo>
                  <a:pt x="57" y="48"/>
                </a:lnTo>
                <a:lnTo>
                  <a:pt x="63" y="48"/>
                </a:lnTo>
                <a:lnTo>
                  <a:pt x="69" y="48"/>
                </a:lnTo>
                <a:lnTo>
                  <a:pt x="73" y="42"/>
                </a:lnTo>
                <a:lnTo>
                  <a:pt x="78" y="38"/>
                </a:lnTo>
                <a:lnTo>
                  <a:pt x="78" y="33"/>
                </a:lnTo>
                <a:lnTo>
                  <a:pt x="78" y="29"/>
                </a:lnTo>
                <a:lnTo>
                  <a:pt x="78" y="23"/>
                </a:lnTo>
                <a:lnTo>
                  <a:pt x="78" y="19"/>
                </a:lnTo>
                <a:lnTo>
                  <a:pt x="78" y="14"/>
                </a:lnTo>
                <a:lnTo>
                  <a:pt x="78" y="10"/>
                </a:lnTo>
                <a:lnTo>
                  <a:pt x="92" y="10"/>
                </a:lnTo>
                <a:lnTo>
                  <a:pt x="107" y="10"/>
                </a:lnTo>
                <a:lnTo>
                  <a:pt x="111" y="4"/>
                </a:lnTo>
                <a:lnTo>
                  <a:pt x="117" y="0"/>
                </a:lnTo>
                <a:lnTo>
                  <a:pt x="126" y="0"/>
                </a:lnTo>
                <a:lnTo>
                  <a:pt x="136" y="0"/>
                </a:lnTo>
                <a:lnTo>
                  <a:pt x="147" y="0"/>
                </a:lnTo>
                <a:lnTo>
                  <a:pt x="161" y="0"/>
                </a:lnTo>
                <a:lnTo>
                  <a:pt x="163" y="2"/>
                </a:lnTo>
                <a:lnTo>
                  <a:pt x="165" y="4"/>
                </a:lnTo>
                <a:lnTo>
                  <a:pt x="165" y="6"/>
                </a:lnTo>
                <a:lnTo>
                  <a:pt x="165" y="10"/>
                </a:lnTo>
                <a:lnTo>
                  <a:pt x="165" y="14"/>
                </a:lnTo>
                <a:lnTo>
                  <a:pt x="165" y="19"/>
                </a:lnTo>
                <a:lnTo>
                  <a:pt x="159" y="19"/>
                </a:lnTo>
                <a:lnTo>
                  <a:pt x="155" y="19"/>
                </a:lnTo>
                <a:lnTo>
                  <a:pt x="149" y="23"/>
                </a:lnTo>
                <a:lnTo>
                  <a:pt x="145" y="29"/>
                </a:lnTo>
                <a:lnTo>
                  <a:pt x="130" y="37"/>
                </a:lnTo>
                <a:lnTo>
                  <a:pt x="119" y="42"/>
                </a:lnTo>
                <a:lnTo>
                  <a:pt x="115" y="46"/>
                </a:lnTo>
                <a:lnTo>
                  <a:pt x="113" y="52"/>
                </a:lnTo>
                <a:lnTo>
                  <a:pt x="109" y="58"/>
                </a:lnTo>
                <a:lnTo>
                  <a:pt x="107" y="67"/>
                </a:lnTo>
                <a:lnTo>
                  <a:pt x="99" y="71"/>
                </a:lnTo>
                <a:lnTo>
                  <a:pt x="94" y="77"/>
                </a:lnTo>
                <a:lnTo>
                  <a:pt x="90" y="83"/>
                </a:lnTo>
                <a:lnTo>
                  <a:pt x="88" y="88"/>
                </a:lnTo>
                <a:lnTo>
                  <a:pt x="86" y="94"/>
                </a:lnTo>
                <a:lnTo>
                  <a:pt x="86" y="100"/>
                </a:lnTo>
                <a:lnTo>
                  <a:pt x="86" y="108"/>
                </a:lnTo>
                <a:lnTo>
                  <a:pt x="88" y="115"/>
                </a:lnTo>
                <a:lnTo>
                  <a:pt x="82" y="123"/>
                </a:lnTo>
                <a:lnTo>
                  <a:pt x="78" y="140"/>
                </a:lnTo>
                <a:lnTo>
                  <a:pt x="76" y="161"/>
                </a:lnTo>
                <a:lnTo>
                  <a:pt x="78" y="182"/>
                </a:lnTo>
                <a:lnTo>
                  <a:pt x="63" y="180"/>
                </a:lnTo>
                <a:lnTo>
                  <a:pt x="55" y="179"/>
                </a:lnTo>
                <a:lnTo>
                  <a:pt x="48" y="180"/>
                </a:lnTo>
                <a:lnTo>
                  <a:pt x="40" y="182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1" name="Freeform 81"/>
          <p:cNvSpPr>
            <a:spLocks/>
          </p:cNvSpPr>
          <p:nvPr/>
        </p:nvSpPr>
        <p:spPr bwMode="auto">
          <a:xfrm>
            <a:off x="3244850" y="2011363"/>
            <a:ext cx="576263" cy="219075"/>
          </a:xfrm>
          <a:custGeom>
            <a:avLst/>
            <a:gdLst>
              <a:gd name="T0" fmla="*/ 2147483647 w 407"/>
              <a:gd name="T1" fmla="*/ 2147483647 h 184"/>
              <a:gd name="T2" fmla="*/ 0 w 407"/>
              <a:gd name="T3" fmla="*/ 2147483647 h 184"/>
              <a:gd name="T4" fmla="*/ 2147483647 w 407"/>
              <a:gd name="T5" fmla="*/ 2147483647 h 184"/>
              <a:gd name="T6" fmla="*/ 2147483647 w 407"/>
              <a:gd name="T7" fmla="*/ 2147483647 h 184"/>
              <a:gd name="T8" fmla="*/ 0 w 407"/>
              <a:gd name="T9" fmla="*/ 2147483647 h 184"/>
              <a:gd name="T10" fmla="*/ 2147483647 w 407"/>
              <a:gd name="T11" fmla="*/ 2147483647 h 184"/>
              <a:gd name="T12" fmla="*/ 2147483647 w 407"/>
              <a:gd name="T13" fmla="*/ 2147483647 h 184"/>
              <a:gd name="T14" fmla="*/ 2147483647 w 407"/>
              <a:gd name="T15" fmla="*/ 2147483647 h 184"/>
              <a:gd name="T16" fmla="*/ 2147483647 w 407"/>
              <a:gd name="T17" fmla="*/ 2147483647 h 184"/>
              <a:gd name="T18" fmla="*/ 2147483647 w 407"/>
              <a:gd name="T19" fmla="*/ 2147483647 h 184"/>
              <a:gd name="T20" fmla="*/ 2147483647 w 407"/>
              <a:gd name="T21" fmla="*/ 2147483647 h 184"/>
              <a:gd name="T22" fmla="*/ 2147483647 w 407"/>
              <a:gd name="T23" fmla="*/ 2147483647 h 184"/>
              <a:gd name="T24" fmla="*/ 2147483647 w 407"/>
              <a:gd name="T25" fmla="*/ 2147483647 h 184"/>
              <a:gd name="T26" fmla="*/ 2147483647 w 407"/>
              <a:gd name="T27" fmla="*/ 2147483647 h 184"/>
              <a:gd name="T28" fmla="*/ 2147483647 w 407"/>
              <a:gd name="T29" fmla="*/ 2147483647 h 184"/>
              <a:gd name="T30" fmla="*/ 2147483647 w 407"/>
              <a:gd name="T31" fmla="*/ 2147483647 h 184"/>
              <a:gd name="T32" fmla="*/ 2147483647 w 407"/>
              <a:gd name="T33" fmla="*/ 2147483647 h 184"/>
              <a:gd name="T34" fmla="*/ 2147483647 w 407"/>
              <a:gd name="T35" fmla="*/ 2147483647 h 184"/>
              <a:gd name="T36" fmla="*/ 2147483647 w 407"/>
              <a:gd name="T37" fmla="*/ 2147483647 h 184"/>
              <a:gd name="T38" fmla="*/ 2147483647 w 407"/>
              <a:gd name="T39" fmla="*/ 2147483647 h 184"/>
              <a:gd name="T40" fmla="*/ 2147483647 w 407"/>
              <a:gd name="T41" fmla="*/ 2147483647 h 184"/>
              <a:gd name="T42" fmla="*/ 2147483647 w 407"/>
              <a:gd name="T43" fmla="*/ 2147483647 h 184"/>
              <a:gd name="T44" fmla="*/ 2147483647 w 407"/>
              <a:gd name="T45" fmla="*/ 2147483647 h 184"/>
              <a:gd name="T46" fmla="*/ 2147483647 w 407"/>
              <a:gd name="T47" fmla="*/ 2147483647 h 184"/>
              <a:gd name="T48" fmla="*/ 2147483647 w 407"/>
              <a:gd name="T49" fmla="*/ 2147483647 h 184"/>
              <a:gd name="T50" fmla="*/ 2147483647 w 407"/>
              <a:gd name="T51" fmla="*/ 2147483647 h 184"/>
              <a:gd name="T52" fmla="*/ 2147483647 w 407"/>
              <a:gd name="T53" fmla="*/ 0 h 184"/>
              <a:gd name="T54" fmla="*/ 2147483647 w 407"/>
              <a:gd name="T55" fmla="*/ 0 h 184"/>
              <a:gd name="T56" fmla="*/ 2147483647 w 407"/>
              <a:gd name="T57" fmla="*/ 2147483647 h 184"/>
              <a:gd name="T58" fmla="*/ 2147483647 w 407"/>
              <a:gd name="T59" fmla="*/ 2147483647 h 184"/>
              <a:gd name="T60" fmla="*/ 2147483647 w 407"/>
              <a:gd name="T61" fmla="*/ 2147483647 h 184"/>
              <a:gd name="T62" fmla="*/ 2147483647 w 407"/>
              <a:gd name="T63" fmla="*/ 2147483647 h 184"/>
              <a:gd name="T64" fmla="*/ 2147483647 w 407"/>
              <a:gd name="T65" fmla="*/ 2147483647 h 184"/>
              <a:gd name="T66" fmla="*/ 2147483647 w 407"/>
              <a:gd name="T67" fmla="*/ 2147483647 h 184"/>
              <a:gd name="T68" fmla="*/ 2147483647 w 407"/>
              <a:gd name="T69" fmla="*/ 2147483647 h 184"/>
              <a:gd name="T70" fmla="*/ 2147483647 w 407"/>
              <a:gd name="T71" fmla="*/ 2147483647 h 184"/>
              <a:gd name="T72" fmla="*/ 2147483647 w 407"/>
              <a:gd name="T73" fmla="*/ 2147483647 h 184"/>
              <a:gd name="T74" fmla="*/ 2147483647 w 407"/>
              <a:gd name="T75" fmla="*/ 2147483647 h 184"/>
              <a:gd name="T76" fmla="*/ 2147483647 w 407"/>
              <a:gd name="T77" fmla="*/ 2147483647 h 184"/>
              <a:gd name="T78" fmla="*/ 2147483647 w 407"/>
              <a:gd name="T79" fmla="*/ 2147483647 h 184"/>
              <a:gd name="T80" fmla="*/ 2147483647 w 407"/>
              <a:gd name="T81" fmla="*/ 2147483647 h 184"/>
              <a:gd name="T82" fmla="*/ 2147483647 w 407"/>
              <a:gd name="T83" fmla="*/ 2147483647 h 184"/>
              <a:gd name="T84" fmla="*/ 2147483647 w 407"/>
              <a:gd name="T85" fmla="*/ 2147483647 h 184"/>
              <a:gd name="T86" fmla="*/ 2147483647 w 407"/>
              <a:gd name="T87" fmla="*/ 2147483647 h 18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407"/>
              <a:gd name="T133" fmla="*/ 0 h 184"/>
              <a:gd name="T134" fmla="*/ 407 w 407"/>
              <a:gd name="T135" fmla="*/ 184 h 18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407" h="184">
                <a:moveTo>
                  <a:pt x="13" y="184"/>
                </a:moveTo>
                <a:lnTo>
                  <a:pt x="12" y="180"/>
                </a:lnTo>
                <a:lnTo>
                  <a:pt x="10" y="178"/>
                </a:lnTo>
                <a:lnTo>
                  <a:pt x="4" y="176"/>
                </a:lnTo>
                <a:lnTo>
                  <a:pt x="0" y="175"/>
                </a:lnTo>
                <a:lnTo>
                  <a:pt x="0" y="169"/>
                </a:lnTo>
                <a:lnTo>
                  <a:pt x="0" y="163"/>
                </a:lnTo>
                <a:lnTo>
                  <a:pt x="10" y="159"/>
                </a:lnTo>
                <a:lnTo>
                  <a:pt x="19" y="153"/>
                </a:lnTo>
                <a:lnTo>
                  <a:pt x="13" y="150"/>
                </a:lnTo>
                <a:lnTo>
                  <a:pt x="10" y="146"/>
                </a:lnTo>
                <a:lnTo>
                  <a:pt x="4" y="146"/>
                </a:lnTo>
                <a:lnTo>
                  <a:pt x="0" y="146"/>
                </a:lnTo>
                <a:lnTo>
                  <a:pt x="0" y="140"/>
                </a:lnTo>
                <a:lnTo>
                  <a:pt x="0" y="134"/>
                </a:lnTo>
                <a:lnTo>
                  <a:pt x="4" y="134"/>
                </a:lnTo>
                <a:lnTo>
                  <a:pt x="10" y="134"/>
                </a:lnTo>
                <a:lnTo>
                  <a:pt x="13" y="130"/>
                </a:lnTo>
                <a:lnTo>
                  <a:pt x="19" y="125"/>
                </a:lnTo>
                <a:lnTo>
                  <a:pt x="25" y="125"/>
                </a:lnTo>
                <a:lnTo>
                  <a:pt x="29" y="125"/>
                </a:lnTo>
                <a:lnTo>
                  <a:pt x="35" y="125"/>
                </a:lnTo>
                <a:lnTo>
                  <a:pt x="38" y="125"/>
                </a:lnTo>
                <a:lnTo>
                  <a:pt x="42" y="121"/>
                </a:lnTo>
                <a:lnTo>
                  <a:pt x="48" y="115"/>
                </a:lnTo>
                <a:lnTo>
                  <a:pt x="54" y="111"/>
                </a:lnTo>
                <a:lnTo>
                  <a:pt x="58" y="105"/>
                </a:lnTo>
                <a:lnTo>
                  <a:pt x="63" y="105"/>
                </a:lnTo>
                <a:lnTo>
                  <a:pt x="67" y="105"/>
                </a:lnTo>
                <a:lnTo>
                  <a:pt x="73" y="105"/>
                </a:lnTo>
                <a:lnTo>
                  <a:pt x="77" y="105"/>
                </a:lnTo>
                <a:lnTo>
                  <a:pt x="83" y="96"/>
                </a:lnTo>
                <a:lnTo>
                  <a:pt x="86" y="86"/>
                </a:lnTo>
                <a:lnTo>
                  <a:pt x="92" y="86"/>
                </a:lnTo>
                <a:lnTo>
                  <a:pt x="96" y="86"/>
                </a:lnTo>
                <a:lnTo>
                  <a:pt x="96" y="77"/>
                </a:lnTo>
                <a:lnTo>
                  <a:pt x="96" y="67"/>
                </a:lnTo>
                <a:lnTo>
                  <a:pt x="102" y="67"/>
                </a:lnTo>
                <a:lnTo>
                  <a:pt x="106" y="67"/>
                </a:lnTo>
                <a:lnTo>
                  <a:pt x="111" y="63"/>
                </a:lnTo>
                <a:lnTo>
                  <a:pt x="117" y="57"/>
                </a:lnTo>
                <a:lnTo>
                  <a:pt x="117" y="54"/>
                </a:lnTo>
                <a:lnTo>
                  <a:pt x="117" y="48"/>
                </a:lnTo>
                <a:lnTo>
                  <a:pt x="121" y="48"/>
                </a:lnTo>
                <a:lnTo>
                  <a:pt x="125" y="48"/>
                </a:lnTo>
                <a:lnTo>
                  <a:pt x="131" y="48"/>
                </a:lnTo>
                <a:lnTo>
                  <a:pt x="134" y="48"/>
                </a:lnTo>
                <a:lnTo>
                  <a:pt x="144" y="42"/>
                </a:lnTo>
                <a:lnTo>
                  <a:pt x="155" y="38"/>
                </a:lnTo>
                <a:lnTo>
                  <a:pt x="159" y="38"/>
                </a:lnTo>
                <a:lnTo>
                  <a:pt x="165" y="38"/>
                </a:lnTo>
                <a:lnTo>
                  <a:pt x="169" y="33"/>
                </a:lnTo>
                <a:lnTo>
                  <a:pt x="175" y="29"/>
                </a:lnTo>
                <a:lnTo>
                  <a:pt x="178" y="29"/>
                </a:lnTo>
                <a:lnTo>
                  <a:pt x="184" y="29"/>
                </a:lnTo>
                <a:lnTo>
                  <a:pt x="188" y="29"/>
                </a:lnTo>
                <a:lnTo>
                  <a:pt x="194" y="29"/>
                </a:lnTo>
                <a:lnTo>
                  <a:pt x="213" y="23"/>
                </a:lnTo>
                <a:lnTo>
                  <a:pt x="232" y="19"/>
                </a:lnTo>
                <a:lnTo>
                  <a:pt x="236" y="13"/>
                </a:lnTo>
                <a:lnTo>
                  <a:pt x="242" y="9"/>
                </a:lnTo>
                <a:lnTo>
                  <a:pt x="246" y="9"/>
                </a:lnTo>
                <a:lnTo>
                  <a:pt x="251" y="9"/>
                </a:lnTo>
                <a:lnTo>
                  <a:pt x="261" y="13"/>
                </a:lnTo>
                <a:lnTo>
                  <a:pt x="271" y="19"/>
                </a:lnTo>
                <a:lnTo>
                  <a:pt x="274" y="19"/>
                </a:lnTo>
                <a:lnTo>
                  <a:pt x="280" y="19"/>
                </a:lnTo>
                <a:lnTo>
                  <a:pt x="280" y="23"/>
                </a:lnTo>
                <a:lnTo>
                  <a:pt x="280" y="29"/>
                </a:lnTo>
                <a:lnTo>
                  <a:pt x="290" y="29"/>
                </a:lnTo>
                <a:lnTo>
                  <a:pt x="299" y="29"/>
                </a:lnTo>
                <a:lnTo>
                  <a:pt x="324" y="29"/>
                </a:lnTo>
                <a:lnTo>
                  <a:pt x="349" y="29"/>
                </a:lnTo>
                <a:lnTo>
                  <a:pt x="353" y="23"/>
                </a:lnTo>
                <a:lnTo>
                  <a:pt x="357" y="19"/>
                </a:lnTo>
                <a:lnTo>
                  <a:pt x="357" y="13"/>
                </a:lnTo>
                <a:lnTo>
                  <a:pt x="357" y="9"/>
                </a:lnTo>
                <a:lnTo>
                  <a:pt x="363" y="9"/>
                </a:lnTo>
                <a:lnTo>
                  <a:pt x="367" y="9"/>
                </a:lnTo>
                <a:lnTo>
                  <a:pt x="372" y="4"/>
                </a:lnTo>
                <a:lnTo>
                  <a:pt x="378" y="0"/>
                </a:lnTo>
                <a:lnTo>
                  <a:pt x="382" y="0"/>
                </a:lnTo>
                <a:lnTo>
                  <a:pt x="388" y="0"/>
                </a:lnTo>
                <a:lnTo>
                  <a:pt x="397" y="0"/>
                </a:lnTo>
                <a:lnTo>
                  <a:pt x="407" y="0"/>
                </a:lnTo>
                <a:lnTo>
                  <a:pt x="407" y="4"/>
                </a:lnTo>
                <a:lnTo>
                  <a:pt x="407" y="9"/>
                </a:lnTo>
                <a:lnTo>
                  <a:pt x="407" y="13"/>
                </a:lnTo>
                <a:lnTo>
                  <a:pt x="407" y="19"/>
                </a:lnTo>
                <a:lnTo>
                  <a:pt x="397" y="23"/>
                </a:lnTo>
                <a:lnTo>
                  <a:pt x="388" y="29"/>
                </a:lnTo>
                <a:lnTo>
                  <a:pt x="382" y="29"/>
                </a:lnTo>
                <a:lnTo>
                  <a:pt x="378" y="29"/>
                </a:lnTo>
                <a:lnTo>
                  <a:pt x="378" y="33"/>
                </a:lnTo>
                <a:lnTo>
                  <a:pt x="378" y="38"/>
                </a:lnTo>
                <a:lnTo>
                  <a:pt x="372" y="42"/>
                </a:lnTo>
                <a:lnTo>
                  <a:pt x="367" y="48"/>
                </a:lnTo>
                <a:lnTo>
                  <a:pt x="363" y="48"/>
                </a:lnTo>
                <a:lnTo>
                  <a:pt x="357" y="48"/>
                </a:lnTo>
                <a:lnTo>
                  <a:pt x="347" y="54"/>
                </a:lnTo>
                <a:lnTo>
                  <a:pt x="338" y="57"/>
                </a:lnTo>
                <a:lnTo>
                  <a:pt x="320" y="57"/>
                </a:lnTo>
                <a:lnTo>
                  <a:pt x="305" y="57"/>
                </a:lnTo>
                <a:lnTo>
                  <a:pt x="288" y="57"/>
                </a:lnTo>
                <a:lnTo>
                  <a:pt x="271" y="57"/>
                </a:lnTo>
                <a:lnTo>
                  <a:pt x="271" y="52"/>
                </a:lnTo>
                <a:lnTo>
                  <a:pt x="269" y="50"/>
                </a:lnTo>
                <a:lnTo>
                  <a:pt x="263" y="48"/>
                </a:lnTo>
                <a:lnTo>
                  <a:pt x="251" y="48"/>
                </a:lnTo>
                <a:lnTo>
                  <a:pt x="251" y="54"/>
                </a:lnTo>
                <a:lnTo>
                  <a:pt x="251" y="57"/>
                </a:lnTo>
                <a:lnTo>
                  <a:pt x="223" y="61"/>
                </a:lnTo>
                <a:lnTo>
                  <a:pt x="207" y="63"/>
                </a:lnTo>
                <a:lnTo>
                  <a:pt x="196" y="69"/>
                </a:lnTo>
                <a:lnTo>
                  <a:pt x="184" y="77"/>
                </a:lnTo>
                <a:lnTo>
                  <a:pt x="173" y="80"/>
                </a:lnTo>
                <a:lnTo>
                  <a:pt x="165" y="82"/>
                </a:lnTo>
                <a:lnTo>
                  <a:pt x="161" y="88"/>
                </a:lnTo>
                <a:lnTo>
                  <a:pt x="155" y="96"/>
                </a:lnTo>
                <a:lnTo>
                  <a:pt x="131" y="105"/>
                </a:lnTo>
                <a:lnTo>
                  <a:pt x="106" y="115"/>
                </a:lnTo>
                <a:lnTo>
                  <a:pt x="96" y="115"/>
                </a:lnTo>
                <a:lnTo>
                  <a:pt x="86" y="115"/>
                </a:lnTo>
                <a:lnTo>
                  <a:pt x="86" y="125"/>
                </a:lnTo>
                <a:lnTo>
                  <a:pt x="86" y="134"/>
                </a:lnTo>
                <a:lnTo>
                  <a:pt x="77" y="134"/>
                </a:lnTo>
                <a:lnTo>
                  <a:pt x="67" y="134"/>
                </a:lnTo>
                <a:lnTo>
                  <a:pt x="48" y="159"/>
                </a:lnTo>
                <a:lnTo>
                  <a:pt x="29" y="184"/>
                </a:lnTo>
                <a:lnTo>
                  <a:pt x="25" y="184"/>
                </a:lnTo>
                <a:lnTo>
                  <a:pt x="19" y="184"/>
                </a:lnTo>
                <a:lnTo>
                  <a:pt x="17" y="184"/>
                </a:lnTo>
                <a:lnTo>
                  <a:pt x="13" y="18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2" name="Freeform 82"/>
          <p:cNvSpPr>
            <a:spLocks/>
          </p:cNvSpPr>
          <p:nvPr/>
        </p:nvSpPr>
        <p:spPr bwMode="auto">
          <a:xfrm>
            <a:off x="2536825" y="2619375"/>
            <a:ext cx="954088" cy="322263"/>
          </a:xfrm>
          <a:custGeom>
            <a:avLst/>
            <a:gdLst>
              <a:gd name="T0" fmla="*/ 2147483647 w 677"/>
              <a:gd name="T1" fmla="*/ 2147483647 h 271"/>
              <a:gd name="T2" fmla="*/ 2147483647 w 677"/>
              <a:gd name="T3" fmla="*/ 2147483647 h 271"/>
              <a:gd name="T4" fmla="*/ 2147483647 w 677"/>
              <a:gd name="T5" fmla="*/ 2147483647 h 271"/>
              <a:gd name="T6" fmla="*/ 2147483647 w 677"/>
              <a:gd name="T7" fmla="*/ 2147483647 h 271"/>
              <a:gd name="T8" fmla="*/ 2147483647 w 677"/>
              <a:gd name="T9" fmla="*/ 2147483647 h 271"/>
              <a:gd name="T10" fmla="*/ 2147483647 w 677"/>
              <a:gd name="T11" fmla="*/ 2147483647 h 271"/>
              <a:gd name="T12" fmla="*/ 2147483647 w 677"/>
              <a:gd name="T13" fmla="*/ 2147483647 h 271"/>
              <a:gd name="T14" fmla="*/ 2147483647 w 677"/>
              <a:gd name="T15" fmla="*/ 2147483647 h 271"/>
              <a:gd name="T16" fmla="*/ 2147483647 w 677"/>
              <a:gd name="T17" fmla="*/ 2147483647 h 271"/>
              <a:gd name="T18" fmla="*/ 2147483647 w 677"/>
              <a:gd name="T19" fmla="*/ 2147483647 h 271"/>
              <a:gd name="T20" fmla="*/ 2147483647 w 677"/>
              <a:gd name="T21" fmla="*/ 2147483647 h 271"/>
              <a:gd name="T22" fmla="*/ 2147483647 w 677"/>
              <a:gd name="T23" fmla="*/ 2147483647 h 271"/>
              <a:gd name="T24" fmla="*/ 2147483647 w 677"/>
              <a:gd name="T25" fmla="*/ 2147483647 h 271"/>
              <a:gd name="T26" fmla="*/ 2147483647 w 677"/>
              <a:gd name="T27" fmla="*/ 2147483647 h 271"/>
              <a:gd name="T28" fmla="*/ 2147483647 w 677"/>
              <a:gd name="T29" fmla="*/ 2147483647 h 271"/>
              <a:gd name="T30" fmla="*/ 2147483647 w 677"/>
              <a:gd name="T31" fmla="*/ 2147483647 h 271"/>
              <a:gd name="T32" fmla="*/ 2147483647 w 677"/>
              <a:gd name="T33" fmla="*/ 2147483647 h 271"/>
              <a:gd name="T34" fmla="*/ 2147483647 w 677"/>
              <a:gd name="T35" fmla="*/ 2147483647 h 271"/>
              <a:gd name="T36" fmla="*/ 2147483647 w 677"/>
              <a:gd name="T37" fmla="*/ 2147483647 h 271"/>
              <a:gd name="T38" fmla="*/ 2147483647 w 677"/>
              <a:gd name="T39" fmla="*/ 2147483647 h 271"/>
              <a:gd name="T40" fmla="*/ 2147483647 w 677"/>
              <a:gd name="T41" fmla="*/ 2147483647 h 271"/>
              <a:gd name="T42" fmla="*/ 2147483647 w 677"/>
              <a:gd name="T43" fmla="*/ 2147483647 h 271"/>
              <a:gd name="T44" fmla="*/ 0 w 677"/>
              <a:gd name="T45" fmla="*/ 2147483647 h 271"/>
              <a:gd name="T46" fmla="*/ 2147483647 w 677"/>
              <a:gd name="T47" fmla="*/ 2147483647 h 271"/>
              <a:gd name="T48" fmla="*/ 2147483647 w 677"/>
              <a:gd name="T49" fmla="*/ 2147483647 h 271"/>
              <a:gd name="T50" fmla="*/ 2147483647 w 677"/>
              <a:gd name="T51" fmla="*/ 2147483647 h 271"/>
              <a:gd name="T52" fmla="*/ 2147483647 w 677"/>
              <a:gd name="T53" fmla="*/ 2147483647 h 271"/>
              <a:gd name="T54" fmla="*/ 2147483647 w 677"/>
              <a:gd name="T55" fmla="*/ 2147483647 h 271"/>
              <a:gd name="T56" fmla="*/ 2147483647 w 677"/>
              <a:gd name="T57" fmla="*/ 2147483647 h 271"/>
              <a:gd name="T58" fmla="*/ 2147483647 w 677"/>
              <a:gd name="T59" fmla="*/ 2147483647 h 271"/>
              <a:gd name="T60" fmla="*/ 2147483647 w 677"/>
              <a:gd name="T61" fmla="*/ 2147483647 h 271"/>
              <a:gd name="T62" fmla="*/ 2147483647 w 677"/>
              <a:gd name="T63" fmla="*/ 2147483647 h 271"/>
              <a:gd name="T64" fmla="*/ 2147483647 w 677"/>
              <a:gd name="T65" fmla="*/ 2147483647 h 271"/>
              <a:gd name="T66" fmla="*/ 2147483647 w 677"/>
              <a:gd name="T67" fmla="*/ 2147483647 h 271"/>
              <a:gd name="T68" fmla="*/ 2147483647 w 677"/>
              <a:gd name="T69" fmla="*/ 2147483647 h 271"/>
              <a:gd name="T70" fmla="*/ 2147483647 w 677"/>
              <a:gd name="T71" fmla="*/ 2147483647 h 271"/>
              <a:gd name="T72" fmla="*/ 2147483647 w 677"/>
              <a:gd name="T73" fmla="*/ 2147483647 h 271"/>
              <a:gd name="T74" fmla="*/ 2147483647 w 677"/>
              <a:gd name="T75" fmla="*/ 2147483647 h 271"/>
              <a:gd name="T76" fmla="*/ 2147483647 w 677"/>
              <a:gd name="T77" fmla="*/ 2147483647 h 271"/>
              <a:gd name="T78" fmla="*/ 2147483647 w 677"/>
              <a:gd name="T79" fmla="*/ 2147483647 h 271"/>
              <a:gd name="T80" fmla="*/ 2147483647 w 677"/>
              <a:gd name="T81" fmla="*/ 2147483647 h 271"/>
              <a:gd name="T82" fmla="*/ 2147483647 w 677"/>
              <a:gd name="T83" fmla="*/ 2147483647 h 271"/>
              <a:gd name="T84" fmla="*/ 2147483647 w 677"/>
              <a:gd name="T85" fmla="*/ 2147483647 h 271"/>
              <a:gd name="T86" fmla="*/ 2147483647 w 677"/>
              <a:gd name="T87" fmla="*/ 2147483647 h 271"/>
              <a:gd name="T88" fmla="*/ 2147483647 w 677"/>
              <a:gd name="T89" fmla="*/ 2147483647 h 271"/>
              <a:gd name="T90" fmla="*/ 2147483647 w 677"/>
              <a:gd name="T91" fmla="*/ 2147483647 h 271"/>
              <a:gd name="T92" fmla="*/ 2147483647 w 677"/>
              <a:gd name="T93" fmla="*/ 2147483647 h 271"/>
              <a:gd name="T94" fmla="*/ 2147483647 w 677"/>
              <a:gd name="T95" fmla="*/ 2147483647 h 271"/>
              <a:gd name="T96" fmla="*/ 2147483647 w 677"/>
              <a:gd name="T97" fmla="*/ 2147483647 h 271"/>
              <a:gd name="T98" fmla="*/ 2147483647 w 677"/>
              <a:gd name="T99" fmla="*/ 2147483647 h 271"/>
              <a:gd name="T100" fmla="*/ 2147483647 w 677"/>
              <a:gd name="T101" fmla="*/ 2147483647 h 271"/>
              <a:gd name="T102" fmla="*/ 2147483647 w 677"/>
              <a:gd name="T103" fmla="*/ 2147483647 h 271"/>
              <a:gd name="T104" fmla="*/ 2147483647 w 677"/>
              <a:gd name="T105" fmla="*/ 2147483647 h 271"/>
              <a:gd name="T106" fmla="*/ 2147483647 w 677"/>
              <a:gd name="T107" fmla="*/ 2147483647 h 271"/>
              <a:gd name="T108" fmla="*/ 2147483647 w 677"/>
              <a:gd name="T109" fmla="*/ 2147483647 h 271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677"/>
              <a:gd name="T166" fmla="*/ 0 h 271"/>
              <a:gd name="T167" fmla="*/ 677 w 677"/>
              <a:gd name="T168" fmla="*/ 271 h 271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677" h="271">
                <a:moveTo>
                  <a:pt x="656" y="198"/>
                </a:moveTo>
                <a:lnTo>
                  <a:pt x="646" y="198"/>
                </a:lnTo>
                <a:lnTo>
                  <a:pt x="637" y="198"/>
                </a:lnTo>
                <a:lnTo>
                  <a:pt x="635" y="200"/>
                </a:lnTo>
                <a:lnTo>
                  <a:pt x="633" y="204"/>
                </a:lnTo>
                <a:lnTo>
                  <a:pt x="625" y="206"/>
                </a:lnTo>
                <a:lnTo>
                  <a:pt x="618" y="207"/>
                </a:lnTo>
                <a:lnTo>
                  <a:pt x="616" y="211"/>
                </a:lnTo>
                <a:lnTo>
                  <a:pt x="614" y="213"/>
                </a:lnTo>
                <a:lnTo>
                  <a:pt x="610" y="215"/>
                </a:lnTo>
                <a:lnTo>
                  <a:pt x="608" y="219"/>
                </a:lnTo>
                <a:lnTo>
                  <a:pt x="606" y="221"/>
                </a:lnTo>
                <a:lnTo>
                  <a:pt x="604" y="223"/>
                </a:lnTo>
                <a:lnTo>
                  <a:pt x="600" y="225"/>
                </a:lnTo>
                <a:lnTo>
                  <a:pt x="598" y="227"/>
                </a:lnTo>
                <a:lnTo>
                  <a:pt x="597" y="230"/>
                </a:lnTo>
                <a:lnTo>
                  <a:pt x="595" y="232"/>
                </a:lnTo>
                <a:lnTo>
                  <a:pt x="591" y="234"/>
                </a:lnTo>
                <a:lnTo>
                  <a:pt x="589" y="238"/>
                </a:lnTo>
                <a:lnTo>
                  <a:pt x="587" y="240"/>
                </a:lnTo>
                <a:lnTo>
                  <a:pt x="585" y="242"/>
                </a:lnTo>
                <a:lnTo>
                  <a:pt x="581" y="244"/>
                </a:lnTo>
                <a:lnTo>
                  <a:pt x="579" y="248"/>
                </a:lnTo>
                <a:lnTo>
                  <a:pt x="577" y="250"/>
                </a:lnTo>
                <a:lnTo>
                  <a:pt x="573" y="252"/>
                </a:lnTo>
                <a:lnTo>
                  <a:pt x="568" y="253"/>
                </a:lnTo>
                <a:lnTo>
                  <a:pt x="560" y="257"/>
                </a:lnTo>
                <a:lnTo>
                  <a:pt x="558" y="259"/>
                </a:lnTo>
                <a:lnTo>
                  <a:pt x="556" y="261"/>
                </a:lnTo>
                <a:lnTo>
                  <a:pt x="543" y="263"/>
                </a:lnTo>
                <a:lnTo>
                  <a:pt x="531" y="267"/>
                </a:lnTo>
                <a:lnTo>
                  <a:pt x="529" y="269"/>
                </a:lnTo>
                <a:lnTo>
                  <a:pt x="526" y="271"/>
                </a:lnTo>
                <a:lnTo>
                  <a:pt x="522" y="271"/>
                </a:lnTo>
                <a:lnTo>
                  <a:pt x="516" y="271"/>
                </a:lnTo>
                <a:lnTo>
                  <a:pt x="514" y="269"/>
                </a:lnTo>
                <a:lnTo>
                  <a:pt x="512" y="267"/>
                </a:lnTo>
                <a:lnTo>
                  <a:pt x="499" y="263"/>
                </a:lnTo>
                <a:lnTo>
                  <a:pt x="487" y="261"/>
                </a:lnTo>
                <a:lnTo>
                  <a:pt x="485" y="259"/>
                </a:lnTo>
                <a:lnTo>
                  <a:pt x="483" y="257"/>
                </a:lnTo>
                <a:lnTo>
                  <a:pt x="476" y="253"/>
                </a:lnTo>
                <a:lnTo>
                  <a:pt x="468" y="252"/>
                </a:lnTo>
                <a:lnTo>
                  <a:pt x="466" y="250"/>
                </a:lnTo>
                <a:lnTo>
                  <a:pt x="462" y="248"/>
                </a:lnTo>
                <a:lnTo>
                  <a:pt x="456" y="244"/>
                </a:lnTo>
                <a:lnTo>
                  <a:pt x="449" y="242"/>
                </a:lnTo>
                <a:lnTo>
                  <a:pt x="447" y="240"/>
                </a:lnTo>
                <a:lnTo>
                  <a:pt x="445" y="238"/>
                </a:lnTo>
                <a:lnTo>
                  <a:pt x="437" y="234"/>
                </a:lnTo>
                <a:lnTo>
                  <a:pt x="430" y="232"/>
                </a:lnTo>
                <a:lnTo>
                  <a:pt x="426" y="230"/>
                </a:lnTo>
                <a:lnTo>
                  <a:pt x="424" y="227"/>
                </a:lnTo>
                <a:lnTo>
                  <a:pt x="418" y="225"/>
                </a:lnTo>
                <a:lnTo>
                  <a:pt x="410" y="223"/>
                </a:lnTo>
                <a:lnTo>
                  <a:pt x="408" y="221"/>
                </a:lnTo>
                <a:lnTo>
                  <a:pt x="405" y="219"/>
                </a:lnTo>
                <a:lnTo>
                  <a:pt x="403" y="215"/>
                </a:lnTo>
                <a:lnTo>
                  <a:pt x="401" y="213"/>
                </a:lnTo>
                <a:lnTo>
                  <a:pt x="397" y="211"/>
                </a:lnTo>
                <a:lnTo>
                  <a:pt x="395" y="207"/>
                </a:lnTo>
                <a:lnTo>
                  <a:pt x="384" y="206"/>
                </a:lnTo>
                <a:lnTo>
                  <a:pt x="372" y="204"/>
                </a:lnTo>
                <a:lnTo>
                  <a:pt x="368" y="200"/>
                </a:lnTo>
                <a:lnTo>
                  <a:pt x="366" y="198"/>
                </a:lnTo>
                <a:lnTo>
                  <a:pt x="359" y="196"/>
                </a:lnTo>
                <a:lnTo>
                  <a:pt x="353" y="194"/>
                </a:lnTo>
                <a:lnTo>
                  <a:pt x="349" y="192"/>
                </a:lnTo>
                <a:lnTo>
                  <a:pt x="347" y="188"/>
                </a:lnTo>
                <a:lnTo>
                  <a:pt x="345" y="186"/>
                </a:lnTo>
                <a:lnTo>
                  <a:pt x="341" y="184"/>
                </a:lnTo>
                <a:lnTo>
                  <a:pt x="339" y="182"/>
                </a:lnTo>
                <a:lnTo>
                  <a:pt x="338" y="179"/>
                </a:lnTo>
                <a:lnTo>
                  <a:pt x="326" y="177"/>
                </a:lnTo>
                <a:lnTo>
                  <a:pt x="313" y="175"/>
                </a:lnTo>
                <a:lnTo>
                  <a:pt x="311" y="171"/>
                </a:lnTo>
                <a:lnTo>
                  <a:pt x="309" y="169"/>
                </a:lnTo>
                <a:lnTo>
                  <a:pt x="307" y="167"/>
                </a:lnTo>
                <a:lnTo>
                  <a:pt x="303" y="165"/>
                </a:lnTo>
                <a:lnTo>
                  <a:pt x="301" y="161"/>
                </a:lnTo>
                <a:lnTo>
                  <a:pt x="299" y="159"/>
                </a:lnTo>
                <a:lnTo>
                  <a:pt x="291" y="158"/>
                </a:lnTo>
                <a:lnTo>
                  <a:pt x="284" y="156"/>
                </a:lnTo>
                <a:lnTo>
                  <a:pt x="282" y="152"/>
                </a:lnTo>
                <a:lnTo>
                  <a:pt x="280" y="150"/>
                </a:lnTo>
                <a:lnTo>
                  <a:pt x="276" y="148"/>
                </a:lnTo>
                <a:lnTo>
                  <a:pt x="274" y="146"/>
                </a:lnTo>
                <a:lnTo>
                  <a:pt x="272" y="142"/>
                </a:lnTo>
                <a:lnTo>
                  <a:pt x="270" y="140"/>
                </a:lnTo>
                <a:lnTo>
                  <a:pt x="267" y="138"/>
                </a:lnTo>
                <a:lnTo>
                  <a:pt x="265" y="136"/>
                </a:lnTo>
                <a:lnTo>
                  <a:pt x="263" y="133"/>
                </a:lnTo>
                <a:lnTo>
                  <a:pt x="261" y="131"/>
                </a:lnTo>
                <a:lnTo>
                  <a:pt x="257" y="129"/>
                </a:lnTo>
                <a:lnTo>
                  <a:pt x="255" y="127"/>
                </a:lnTo>
                <a:lnTo>
                  <a:pt x="253" y="123"/>
                </a:lnTo>
                <a:lnTo>
                  <a:pt x="251" y="121"/>
                </a:lnTo>
                <a:lnTo>
                  <a:pt x="243" y="119"/>
                </a:lnTo>
                <a:lnTo>
                  <a:pt x="236" y="115"/>
                </a:lnTo>
                <a:lnTo>
                  <a:pt x="234" y="113"/>
                </a:lnTo>
                <a:lnTo>
                  <a:pt x="232" y="111"/>
                </a:lnTo>
                <a:lnTo>
                  <a:pt x="228" y="110"/>
                </a:lnTo>
                <a:lnTo>
                  <a:pt x="222" y="108"/>
                </a:lnTo>
                <a:lnTo>
                  <a:pt x="215" y="110"/>
                </a:lnTo>
                <a:lnTo>
                  <a:pt x="213" y="111"/>
                </a:lnTo>
                <a:lnTo>
                  <a:pt x="209" y="113"/>
                </a:lnTo>
                <a:lnTo>
                  <a:pt x="207" y="115"/>
                </a:lnTo>
                <a:lnTo>
                  <a:pt x="178" y="115"/>
                </a:lnTo>
                <a:lnTo>
                  <a:pt x="149" y="115"/>
                </a:lnTo>
                <a:lnTo>
                  <a:pt x="121" y="115"/>
                </a:lnTo>
                <a:lnTo>
                  <a:pt x="92" y="115"/>
                </a:lnTo>
                <a:lnTo>
                  <a:pt x="88" y="113"/>
                </a:lnTo>
                <a:lnTo>
                  <a:pt x="86" y="111"/>
                </a:lnTo>
                <a:lnTo>
                  <a:pt x="82" y="110"/>
                </a:lnTo>
                <a:lnTo>
                  <a:pt x="71" y="108"/>
                </a:lnTo>
                <a:lnTo>
                  <a:pt x="61" y="110"/>
                </a:lnTo>
                <a:lnTo>
                  <a:pt x="57" y="111"/>
                </a:lnTo>
                <a:lnTo>
                  <a:pt x="55" y="113"/>
                </a:lnTo>
                <a:lnTo>
                  <a:pt x="52" y="115"/>
                </a:lnTo>
                <a:lnTo>
                  <a:pt x="48" y="115"/>
                </a:lnTo>
                <a:lnTo>
                  <a:pt x="42" y="115"/>
                </a:lnTo>
                <a:lnTo>
                  <a:pt x="40" y="113"/>
                </a:lnTo>
                <a:lnTo>
                  <a:pt x="38" y="111"/>
                </a:lnTo>
                <a:lnTo>
                  <a:pt x="34" y="110"/>
                </a:lnTo>
                <a:lnTo>
                  <a:pt x="32" y="106"/>
                </a:lnTo>
                <a:lnTo>
                  <a:pt x="31" y="104"/>
                </a:lnTo>
                <a:lnTo>
                  <a:pt x="29" y="102"/>
                </a:lnTo>
                <a:lnTo>
                  <a:pt x="25" y="90"/>
                </a:lnTo>
                <a:lnTo>
                  <a:pt x="23" y="77"/>
                </a:lnTo>
                <a:lnTo>
                  <a:pt x="21" y="75"/>
                </a:lnTo>
                <a:lnTo>
                  <a:pt x="19" y="73"/>
                </a:lnTo>
                <a:lnTo>
                  <a:pt x="15" y="71"/>
                </a:lnTo>
                <a:lnTo>
                  <a:pt x="13" y="67"/>
                </a:lnTo>
                <a:lnTo>
                  <a:pt x="11" y="65"/>
                </a:lnTo>
                <a:lnTo>
                  <a:pt x="9" y="64"/>
                </a:lnTo>
                <a:lnTo>
                  <a:pt x="4" y="56"/>
                </a:lnTo>
                <a:lnTo>
                  <a:pt x="0" y="48"/>
                </a:lnTo>
                <a:lnTo>
                  <a:pt x="0" y="44"/>
                </a:lnTo>
                <a:lnTo>
                  <a:pt x="0" y="39"/>
                </a:lnTo>
                <a:lnTo>
                  <a:pt x="0" y="35"/>
                </a:lnTo>
                <a:lnTo>
                  <a:pt x="0" y="29"/>
                </a:lnTo>
                <a:lnTo>
                  <a:pt x="0" y="23"/>
                </a:lnTo>
                <a:lnTo>
                  <a:pt x="0" y="19"/>
                </a:lnTo>
                <a:lnTo>
                  <a:pt x="4" y="16"/>
                </a:lnTo>
                <a:lnTo>
                  <a:pt x="9" y="10"/>
                </a:lnTo>
                <a:lnTo>
                  <a:pt x="9" y="6"/>
                </a:lnTo>
                <a:lnTo>
                  <a:pt x="9" y="0"/>
                </a:lnTo>
                <a:lnTo>
                  <a:pt x="13" y="0"/>
                </a:lnTo>
                <a:lnTo>
                  <a:pt x="19" y="0"/>
                </a:lnTo>
                <a:lnTo>
                  <a:pt x="19" y="6"/>
                </a:lnTo>
                <a:lnTo>
                  <a:pt x="19" y="10"/>
                </a:lnTo>
                <a:lnTo>
                  <a:pt x="19" y="25"/>
                </a:lnTo>
                <a:lnTo>
                  <a:pt x="19" y="39"/>
                </a:lnTo>
                <a:lnTo>
                  <a:pt x="23" y="44"/>
                </a:lnTo>
                <a:lnTo>
                  <a:pt x="29" y="48"/>
                </a:lnTo>
                <a:lnTo>
                  <a:pt x="32" y="54"/>
                </a:lnTo>
                <a:lnTo>
                  <a:pt x="38" y="58"/>
                </a:lnTo>
                <a:lnTo>
                  <a:pt x="52" y="58"/>
                </a:lnTo>
                <a:lnTo>
                  <a:pt x="67" y="58"/>
                </a:lnTo>
                <a:lnTo>
                  <a:pt x="71" y="54"/>
                </a:lnTo>
                <a:lnTo>
                  <a:pt x="77" y="48"/>
                </a:lnTo>
                <a:lnTo>
                  <a:pt x="80" y="44"/>
                </a:lnTo>
                <a:lnTo>
                  <a:pt x="86" y="39"/>
                </a:lnTo>
                <a:lnTo>
                  <a:pt x="90" y="39"/>
                </a:lnTo>
                <a:lnTo>
                  <a:pt x="96" y="39"/>
                </a:lnTo>
                <a:lnTo>
                  <a:pt x="96" y="48"/>
                </a:lnTo>
                <a:lnTo>
                  <a:pt x="96" y="58"/>
                </a:lnTo>
                <a:lnTo>
                  <a:pt x="96" y="64"/>
                </a:lnTo>
                <a:lnTo>
                  <a:pt x="96" y="67"/>
                </a:lnTo>
                <a:lnTo>
                  <a:pt x="92" y="71"/>
                </a:lnTo>
                <a:lnTo>
                  <a:pt x="92" y="75"/>
                </a:lnTo>
                <a:lnTo>
                  <a:pt x="96" y="77"/>
                </a:lnTo>
                <a:lnTo>
                  <a:pt x="100" y="77"/>
                </a:lnTo>
                <a:lnTo>
                  <a:pt x="105" y="77"/>
                </a:lnTo>
                <a:lnTo>
                  <a:pt x="111" y="73"/>
                </a:lnTo>
                <a:lnTo>
                  <a:pt x="115" y="67"/>
                </a:lnTo>
                <a:lnTo>
                  <a:pt x="115" y="64"/>
                </a:lnTo>
                <a:lnTo>
                  <a:pt x="115" y="58"/>
                </a:lnTo>
                <a:lnTo>
                  <a:pt x="121" y="58"/>
                </a:lnTo>
                <a:lnTo>
                  <a:pt x="125" y="58"/>
                </a:lnTo>
                <a:lnTo>
                  <a:pt x="134" y="58"/>
                </a:lnTo>
                <a:lnTo>
                  <a:pt x="144" y="58"/>
                </a:lnTo>
                <a:lnTo>
                  <a:pt x="149" y="54"/>
                </a:lnTo>
                <a:lnTo>
                  <a:pt x="153" y="48"/>
                </a:lnTo>
                <a:lnTo>
                  <a:pt x="159" y="44"/>
                </a:lnTo>
                <a:lnTo>
                  <a:pt x="163" y="39"/>
                </a:lnTo>
                <a:lnTo>
                  <a:pt x="172" y="39"/>
                </a:lnTo>
                <a:lnTo>
                  <a:pt x="182" y="39"/>
                </a:lnTo>
                <a:lnTo>
                  <a:pt x="182" y="44"/>
                </a:lnTo>
                <a:lnTo>
                  <a:pt x="182" y="48"/>
                </a:lnTo>
                <a:lnTo>
                  <a:pt x="188" y="54"/>
                </a:lnTo>
                <a:lnTo>
                  <a:pt x="192" y="58"/>
                </a:lnTo>
                <a:lnTo>
                  <a:pt x="207" y="58"/>
                </a:lnTo>
                <a:lnTo>
                  <a:pt x="220" y="58"/>
                </a:lnTo>
                <a:lnTo>
                  <a:pt x="226" y="54"/>
                </a:lnTo>
                <a:lnTo>
                  <a:pt x="232" y="48"/>
                </a:lnTo>
                <a:lnTo>
                  <a:pt x="236" y="44"/>
                </a:lnTo>
                <a:lnTo>
                  <a:pt x="242" y="39"/>
                </a:lnTo>
                <a:lnTo>
                  <a:pt x="245" y="35"/>
                </a:lnTo>
                <a:lnTo>
                  <a:pt x="251" y="29"/>
                </a:lnTo>
                <a:lnTo>
                  <a:pt x="251" y="23"/>
                </a:lnTo>
                <a:lnTo>
                  <a:pt x="251" y="19"/>
                </a:lnTo>
                <a:lnTo>
                  <a:pt x="251" y="10"/>
                </a:lnTo>
                <a:lnTo>
                  <a:pt x="251" y="0"/>
                </a:lnTo>
                <a:lnTo>
                  <a:pt x="255" y="0"/>
                </a:lnTo>
                <a:lnTo>
                  <a:pt x="261" y="0"/>
                </a:lnTo>
                <a:lnTo>
                  <a:pt x="261" y="6"/>
                </a:lnTo>
                <a:lnTo>
                  <a:pt x="261" y="10"/>
                </a:lnTo>
                <a:lnTo>
                  <a:pt x="261" y="16"/>
                </a:lnTo>
                <a:lnTo>
                  <a:pt x="261" y="19"/>
                </a:lnTo>
                <a:lnTo>
                  <a:pt x="265" y="23"/>
                </a:lnTo>
                <a:lnTo>
                  <a:pt x="270" y="29"/>
                </a:lnTo>
                <a:lnTo>
                  <a:pt x="270" y="35"/>
                </a:lnTo>
                <a:lnTo>
                  <a:pt x="270" y="39"/>
                </a:lnTo>
                <a:lnTo>
                  <a:pt x="270" y="44"/>
                </a:lnTo>
                <a:lnTo>
                  <a:pt x="270" y="48"/>
                </a:lnTo>
                <a:lnTo>
                  <a:pt x="270" y="54"/>
                </a:lnTo>
                <a:lnTo>
                  <a:pt x="270" y="58"/>
                </a:lnTo>
                <a:lnTo>
                  <a:pt x="265" y="58"/>
                </a:lnTo>
                <a:lnTo>
                  <a:pt x="261" y="58"/>
                </a:lnTo>
                <a:lnTo>
                  <a:pt x="255" y="64"/>
                </a:lnTo>
                <a:lnTo>
                  <a:pt x="251" y="67"/>
                </a:lnTo>
                <a:lnTo>
                  <a:pt x="255" y="73"/>
                </a:lnTo>
                <a:lnTo>
                  <a:pt x="261" y="77"/>
                </a:lnTo>
                <a:lnTo>
                  <a:pt x="265" y="77"/>
                </a:lnTo>
                <a:lnTo>
                  <a:pt x="270" y="77"/>
                </a:lnTo>
                <a:lnTo>
                  <a:pt x="274" y="73"/>
                </a:lnTo>
                <a:lnTo>
                  <a:pt x="280" y="67"/>
                </a:lnTo>
                <a:lnTo>
                  <a:pt x="284" y="64"/>
                </a:lnTo>
                <a:lnTo>
                  <a:pt x="290" y="58"/>
                </a:lnTo>
                <a:lnTo>
                  <a:pt x="293" y="54"/>
                </a:lnTo>
                <a:lnTo>
                  <a:pt x="299" y="48"/>
                </a:lnTo>
                <a:lnTo>
                  <a:pt x="303" y="48"/>
                </a:lnTo>
                <a:lnTo>
                  <a:pt x="309" y="48"/>
                </a:lnTo>
                <a:lnTo>
                  <a:pt x="313" y="48"/>
                </a:lnTo>
                <a:lnTo>
                  <a:pt x="318" y="48"/>
                </a:lnTo>
                <a:lnTo>
                  <a:pt x="318" y="54"/>
                </a:lnTo>
                <a:lnTo>
                  <a:pt x="318" y="58"/>
                </a:lnTo>
                <a:lnTo>
                  <a:pt x="322" y="67"/>
                </a:lnTo>
                <a:lnTo>
                  <a:pt x="328" y="77"/>
                </a:lnTo>
                <a:lnTo>
                  <a:pt x="332" y="77"/>
                </a:lnTo>
                <a:lnTo>
                  <a:pt x="338" y="77"/>
                </a:lnTo>
                <a:lnTo>
                  <a:pt x="341" y="73"/>
                </a:lnTo>
                <a:lnTo>
                  <a:pt x="347" y="67"/>
                </a:lnTo>
                <a:lnTo>
                  <a:pt x="353" y="67"/>
                </a:lnTo>
                <a:lnTo>
                  <a:pt x="357" y="67"/>
                </a:lnTo>
                <a:lnTo>
                  <a:pt x="362" y="67"/>
                </a:lnTo>
                <a:lnTo>
                  <a:pt x="366" y="67"/>
                </a:lnTo>
                <a:lnTo>
                  <a:pt x="370" y="64"/>
                </a:lnTo>
                <a:lnTo>
                  <a:pt x="376" y="58"/>
                </a:lnTo>
                <a:lnTo>
                  <a:pt x="382" y="58"/>
                </a:lnTo>
                <a:lnTo>
                  <a:pt x="385" y="58"/>
                </a:lnTo>
                <a:lnTo>
                  <a:pt x="395" y="58"/>
                </a:lnTo>
                <a:lnTo>
                  <a:pt x="405" y="58"/>
                </a:lnTo>
                <a:lnTo>
                  <a:pt x="414" y="64"/>
                </a:lnTo>
                <a:lnTo>
                  <a:pt x="424" y="67"/>
                </a:lnTo>
                <a:lnTo>
                  <a:pt x="439" y="73"/>
                </a:lnTo>
                <a:lnTo>
                  <a:pt x="453" y="77"/>
                </a:lnTo>
                <a:lnTo>
                  <a:pt x="458" y="77"/>
                </a:lnTo>
                <a:lnTo>
                  <a:pt x="462" y="77"/>
                </a:lnTo>
                <a:lnTo>
                  <a:pt x="481" y="77"/>
                </a:lnTo>
                <a:lnTo>
                  <a:pt x="503" y="77"/>
                </a:lnTo>
                <a:lnTo>
                  <a:pt x="503" y="83"/>
                </a:lnTo>
                <a:lnTo>
                  <a:pt x="503" y="87"/>
                </a:lnTo>
                <a:lnTo>
                  <a:pt x="497" y="87"/>
                </a:lnTo>
                <a:lnTo>
                  <a:pt x="493" y="87"/>
                </a:lnTo>
                <a:lnTo>
                  <a:pt x="481" y="90"/>
                </a:lnTo>
                <a:lnTo>
                  <a:pt x="474" y="94"/>
                </a:lnTo>
                <a:lnTo>
                  <a:pt x="468" y="98"/>
                </a:lnTo>
                <a:lnTo>
                  <a:pt x="462" y="104"/>
                </a:lnTo>
                <a:lnTo>
                  <a:pt x="456" y="117"/>
                </a:lnTo>
                <a:lnTo>
                  <a:pt x="453" y="136"/>
                </a:lnTo>
                <a:lnTo>
                  <a:pt x="462" y="136"/>
                </a:lnTo>
                <a:lnTo>
                  <a:pt x="474" y="136"/>
                </a:lnTo>
                <a:lnTo>
                  <a:pt x="478" y="136"/>
                </a:lnTo>
                <a:lnTo>
                  <a:pt x="483" y="136"/>
                </a:lnTo>
                <a:lnTo>
                  <a:pt x="483" y="142"/>
                </a:lnTo>
                <a:lnTo>
                  <a:pt x="485" y="144"/>
                </a:lnTo>
                <a:lnTo>
                  <a:pt x="491" y="146"/>
                </a:lnTo>
                <a:lnTo>
                  <a:pt x="503" y="146"/>
                </a:lnTo>
                <a:lnTo>
                  <a:pt x="503" y="140"/>
                </a:lnTo>
                <a:lnTo>
                  <a:pt x="503" y="136"/>
                </a:lnTo>
                <a:lnTo>
                  <a:pt x="506" y="136"/>
                </a:lnTo>
                <a:lnTo>
                  <a:pt x="512" y="136"/>
                </a:lnTo>
                <a:lnTo>
                  <a:pt x="512" y="131"/>
                </a:lnTo>
                <a:lnTo>
                  <a:pt x="512" y="127"/>
                </a:lnTo>
                <a:lnTo>
                  <a:pt x="512" y="115"/>
                </a:lnTo>
                <a:lnTo>
                  <a:pt x="512" y="106"/>
                </a:lnTo>
                <a:lnTo>
                  <a:pt x="516" y="106"/>
                </a:lnTo>
                <a:lnTo>
                  <a:pt x="522" y="106"/>
                </a:lnTo>
                <a:lnTo>
                  <a:pt x="531" y="106"/>
                </a:lnTo>
                <a:lnTo>
                  <a:pt x="541" y="106"/>
                </a:lnTo>
                <a:lnTo>
                  <a:pt x="545" y="102"/>
                </a:lnTo>
                <a:lnTo>
                  <a:pt x="550" y="98"/>
                </a:lnTo>
                <a:lnTo>
                  <a:pt x="550" y="92"/>
                </a:lnTo>
                <a:lnTo>
                  <a:pt x="550" y="87"/>
                </a:lnTo>
                <a:lnTo>
                  <a:pt x="550" y="64"/>
                </a:lnTo>
                <a:lnTo>
                  <a:pt x="550" y="39"/>
                </a:lnTo>
                <a:lnTo>
                  <a:pt x="554" y="29"/>
                </a:lnTo>
                <a:lnTo>
                  <a:pt x="560" y="19"/>
                </a:lnTo>
                <a:lnTo>
                  <a:pt x="564" y="19"/>
                </a:lnTo>
                <a:lnTo>
                  <a:pt x="570" y="19"/>
                </a:lnTo>
                <a:lnTo>
                  <a:pt x="573" y="23"/>
                </a:lnTo>
                <a:lnTo>
                  <a:pt x="579" y="29"/>
                </a:lnTo>
                <a:lnTo>
                  <a:pt x="585" y="35"/>
                </a:lnTo>
                <a:lnTo>
                  <a:pt x="589" y="39"/>
                </a:lnTo>
                <a:lnTo>
                  <a:pt x="595" y="44"/>
                </a:lnTo>
                <a:lnTo>
                  <a:pt x="598" y="48"/>
                </a:lnTo>
                <a:lnTo>
                  <a:pt x="602" y="54"/>
                </a:lnTo>
                <a:lnTo>
                  <a:pt x="608" y="58"/>
                </a:lnTo>
                <a:lnTo>
                  <a:pt x="618" y="64"/>
                </a:lnTo>
                <a:lnTo>
                  <a:pt x="627" y="67"/>
                </a:lnTo>
                <a:lnTo>
                  <a:pt x="633" y="73"/>
                </a:lnTo>
                <a:lnTo>
                  <a:pt x="637" y="77"/>
                </a:lnTo>
                <a:lnTo>
                  <a:pt x="643" y="83"/>
                </a:lnTo>
                <a:lnTo>
                  <a:pt x="646" y="87"/>
                </a:lnTo>
                <a:lnTo>
                  <a:pt x="656" y="92"/>
                </a:lnTo>
                <a:lnTo>
                  <a:pt x="666" y="98"/>
                </a:lnTo>
                <a:lnTo>
                  <a:pt x="671" y="102"/>
                </a:lnTo>
                <a:lnTo>
                  <a:pt x="677" y="106"/>
                </a:lnTo>
                <a:lnTo>
                  <a:pt x="677" y="111"/>
                </a:lnTo>
                <a:lnTo>
                  <a:pt x="677" y="115"/>
                </a:lnTo>
                <a:lnTo>
                  <a:pt x="671" y="119"/>
                </a:lnTo>
                <a:lnTo>
                  <a:pt x="666" y="121"/>
                </a:lnTo>
                <a:lnTo>
                  <a:pt x="664" y="123"/>
                </a:lnTo>
                <a:lnTo>
                  <a:pt x="662" y="127"/>
                </a:lnTo>
                <a:lnTo>
                  <a:pt x="662" y="146"/>
                </a:lnTo>
                <a:lnTo>
                  <a:pt x="662" y="165"/>
                </a:lnTo>
                <a:lnTo>
                  <a:pt x="664" y="167"/>
                </a:lnTo>
                <a:lnTo>
                  <a:pt x="666" y="169"/>
                </a:lnTo>
                <a:lnTo>
                  <a:pt x="669" y="179"/>
                </a:lnTo>
                <a:lnTo>
                  <a:pt x="669" y="188"/>
                </a:lnTo>
                <a:lnTo>
                  <a:pt x="662" y="194"/>
                </a:lnTo>
                <a:lnTo>
                  <a:pt x="656" y="19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3" name="Freeform 83"/>
          <p:cNvSpPr>
            <a:spLocks/>
          </p:cNvSpPr>
          <p:nvPr/>
        </p:nvSpPr>
        <p:spPr bwMode="auto">
          <a:xfrm>
            <a:off x="3175000" y="2446338"/>
            <a:ext cx="1147763" cy="1219200"/>
          </a:xfrm>
          <a:custGeom>
            <a:avLst/>
            <a:gdLst>
              <a:gd name="T0" fmla="*/ 2147483647 w 814"/>
              <a:gd name="T1" fmla="*/ 2147483647 h 1027"/>
              <a:gd name="T2" fmla="*/ 2147483647 w 814"/>
              <a:gd name="T3" fmla="*/ 2147483647 h 1027"/>
              <a:gd name="T4" fmla="*/ 2147483647 w 814"/>
              <a:gd name="T5" fmla="*/ 2147483647 h 1027"/>
              <a:gd name="T6" fmla="*/ 2147483647 w 814"/>
              <a:gd name="T7" fmla="*/ 2147483647 h 1027"/>
              <a:gd name="T8" fmla="*/ 2147483647 w 814"/>
              <a:gd name="T9" fmla="*/ 2147483647 h 1027"/>
              <a:gd name="T10" fmla="*/ 2147483647 w 814"/>
              <a:gd name="T11" fmla="*/ 2147483647 h 1027"/>
              <a:gd name="T12" fmla="*/ 2147483647 w 814"/>
              <a:gd name="T13" fmla="*/ 2147483647 h 1027"/>
              <a:gd name="T14" fmla="*/ 2147483647 w 814"/>
              <a:gd name="T15" fmla="*/ 2147483647 h 1027"/>
              <a:gd name="T16" fmla="*/ 2147483647 w 814"/>
              <a:gd name="T17" fmla="*/ 0 h 1027"/>
              <a:gd name="T18" fmla="*/ 2147483647 w 814"/>
              <a:gd name="T19" fmla="*/ 2147483647 h 1027"/>
              <a:gd name="T20" fmla="*/ 2147483647 w 814"/>
              <a:gd name="T21" fmla="*/ 2147483647 h 1027"/>
              <a:gd name="T22" fmla="*/ 2147483647 w 814"/>
              <a:gd name="T23" fmla="*/ 2147483647 h 1027"/>
              <a:gd name="T24" fmla="*/ 2147483647 w 814"/>
              <a:gd name="T25" fmla="*/ 2147483647 h 1027"/>
              <a:gd name="T26" fmla="*/ 2147483647 w 814"/>
              <a:gd name="T27" fmla="*/ 2147483647 h 1027"/>
              <a:gd name="T28" fmla="*/ 2147483647 w 814"/>
              <a:gd name="T29" fmla="*/ 2147483647 h 1027"/>
              <a:gd name="T30" fmla="*/ 2147483647 w 814"/>
              <a:gd name="T31" fmla="*/ 2147483647 h 1027"/>
              <a:gd name="T32" fmla="*/ 2147483647 w 814"/>
              <a:gd name="T33" fmla="*/ 2147483647 h 1027"/>
              <a:gd name="T34" fmla="*/ 2147483647 w 814"/>
              <a:gd name="T35" fmla="*/ 2147483647 h 1027"/>
              <a:gd name="T36" fmla="*/ 2147483647 w 814"/>
              <a:gd name="T37" fmla="*/ 2147483647 h 1027"/>
              <a:gd name="T38" fmla="*/ 2147483647 w 814"/>
              <a:gd name="T39" fmla="*/ 2147483647 h 1027"/>
              <a:gd name="T40" fmla="*/ 2147483647 w 814"/>
              <a:gd name="T41" fmla="*/ 2147483647 h 1027"/>
              <a:gd name="T42" fmla="*/ 2147483647 w 814"/>
              <a:gd name="T43" fmla="*/ 2147483647 h 1027"/>
              <a:gd name="T44" fmla="*/ 2147483647 w 814"/>
              <a:gd name="T45" fmla="*/ 2147483647 h 1027"/>
              <a:gd name="T46" fmla="*/ 2147483647 w 814"/>
              <a:gd name="T47" fmla="*/ 2147483647 h 1027"/>
              <a:gd name="T48" fmla="*/ 2147483647 w 814"/>
              <a:gd name="T49" fmla="*/ 2147483647 h 1027"/>
              <a:gd name="T50" fmla="*/ 2147483647 w 814"/>
              <a:gd name="T51" fmla="*/ 2147483647 h 1027"/>
              <a:gd name="T52" fmla="*/ 2147483647 w 814"/>
              <a:gd name="T53" fmla="*/ 2147483647 h 1027"/>
              <a:gd name="T54" fmla="*/ 2147483647 w 814"/>
              <a:gd name="T55" fmla="*/ 2147483647 h 1027"/>
              <a:gd name="T56" fmla="*/ 2147483647 w 814"/>
              <a:gd name="T57" fmla="*/ 2147483647 h 1027"/>
              <a:gd name="T58" fmla="*/ 2147483647 w 814"/>
              <a:gd name="T59" fmla="*/ 2147483647 h 1027"/>
              <a:gd name="T60" fmla="*/ 2147483647 w 814"/>
              <a:gd name="T61" fmla="*/ 2147483647 h 1027"/>
              <a:gd name="T62" fmla="*/ 2147483647 w 814"/>
              <a:gd name="T63" fmla="*/ 2147483647 h 1027"/>
              <a:gd name="T64" fmla="*/ 2147483647 w 814"/>
              <a:gd name="T65" fmla="*/ 2147483647 h 1027"/>
              <a:gd name="T66" fmla="*/ 2147483647 w 814"/>
              <a:gd name="T67" fmla="*/ 2147483647 h 1027"/>
              <a:gd name="T68" fmla="*/ 2147483647 w 814"/>
              <a:gd name="T69" fmla="*/ 2147483647 h 1027"/>
              <a:gd name="T70" fmla="*/ 2147483647 w 814"/>
              <a:gd name="T71" fmla="*/ 2147483647 h 1027"/>
              <a:gd name="T72" fmla="*/ 2147483647 w 814"/>
              <a:gd name="T73" fmla="*/ 2147483647 h 1027"/>
              <a:gd name="T74" fmla="*/ 2147483647 w 814"/>
              <a:gd name="T75" fmla="*/ 2147483647 h 1027"/>
              <a:gd name="T76" fmla="*/ 2147483647 w 814"/>
              <a:gd name="T77" fmla="*/ 2147483647 h 1027"/>
              <a:gd name="T78" fmla="*/ 2147483647 w 814"/>
              <a:gd name="T79" fmla="*/ 2147483647 h 1027"/>
              <a:gd name="T80" fmla="*/ 2147483647 w 814"/>
              <a:gd name="T81" fmla="*/ 2147483647 h 1027"/>
              <a:gd name="T82" fmla="*/ 2147483647 w 814"/>
              <a:gd name="T83" fmla="*/ 2147483647 h 1027"/>
              <a:gd name="T84" fmla="*/ 2147483647 w 814"/>
              <a:gd name="T85" fmla="*/ 2147483647 h 1027"/>
              <a:gd name="T86" fmla="*/ 2147483647 w 814"/>
              <a:gd name="T87" fmla="*/ 2147483647 h 1027"/>
              <a:gd name="T88" fmla="*/ 2147483647 w 814"/>
              <a:gd name="T89" fmla="*/ 2147483647 h 1027"/>
              <a:gd name="T90" fmla="*/ 2147483647 w 814"/>
              <a:gd name="T91" fmla="*/ 2147483647 h 1027"/>
              <a:gd name="T92" fmla="*/ 2147483647 w 814"/>
              <a:gd name="T93" fmla="*/ 2147483647 h 1027"/>
              <a:gd name="T94" fmla="*/ 2147483647 w 814"/>
              <a:gd name="T95" fmla="*/ 2147483647 h 1027"/>
              <a:gd name="T96" fmla="*/ 2147483647 w 814"/>
              <a:gd name="T97" fmla="*/ 2147483647 h 1027"/>
              <a:gd name="T98" fmla="*/ 2147483647 w 814"/>
              <a:gd name="T99" fmla="*/ 2147483647 h 1027"/>
              <a:gd name="T100" fmla="*/ 2147483647 w 814"/>
              <a:gd name="T101" fmla="*/ 2147483647 h 1027"/>
              <a:gd name="T102" fmla="*/ 2147483647 w 814"/>
              <a:gd name="T103" fmla="*/ 2147483647 h 1027"/>
              <a:gd name="T104" fmla="*/ 2147483647 w 814"/>
              <a:gd name="T105" fmla="*/ 2147483647 h 1027"/>
              <a:gd name="T106" fmla="*/ 2147483647 w 814"/>
              <a:gd name="T107" fmla="*/ 2147483647 h 1027"/>
              <a:gd name="T108" fmla="*/ 2147483647 w 814"/>
              <a:gd name="T109" fmla="*/ 2147483647 h 1027"/>
              <a:gd name="T110" fmla="*/ 2147483647 w 814"/>
              <a:gd name="T111" fmla="*/ 2147483647 h 1027"/>
              <a:gd name="T112" fmla="*/ 2147483647 w 814"/>
              <a:gd name="T113" fmla="*/ 2147483647 h 1027"/>
              <a:gd name="T114" fmla="*/ 2147483647 w 814"/>
              <a:gd name="T115" fmla="*/ 2147483647 h 1027"/>
              <a:gd name="T116" fmla="*/ 2147483647 w 814"/>
              <a:gd name="T117" fmla="*/ 2147483647 h 1027"/>
              <a:gd name="T118" fmla="*/ 2147483647 w 814"/>
              <a:gd name="T119" fmla="*/ 2147483647 h 1027"/>
              <a:gd name="T120" fmla="*/ 2147483647 w 814"/>
              <a:gd name="T121" fmla="*/ 2147483647 h 1027"/>
              <a:gd name="T122" fmla="*/ 2147483647 w 814"/>
              <a:gd name="T123" fmla="*/ 2147483647 h 102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14"/>
              <a:gd name="T187" fmla="*/ 0 h 1027"/>
              <a:gd name="T188" fmla="*/ 814 w 814"/>
              <a:gd name="T189" fmla="*/ 1027 h 102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14" h="1027">
                <a:moveTo>
                  <a:pt x="206" y="344"/>
                </a:moveTo>
                <a:lnTo>
                  <a:pt x="209" y="342"/>
                </a:lnTo>
                <a:lnTo>
                  <a:pt x="215" y="340"/>
                </a:lnTo>
                <a:lnTo>
                  <a:pt x="211" y="325"/>
                </a:lnTo>
                <a:lnTo>
                  <a:pt x="209" y="311"/>
                </a:lnTo>
                <a:lnTo>
                  <a:pt x="207" y="307"/>
                </a:lnTo>
                <a:lnTo>
                  <a:pt x="204" y="305"/>
                </a:lnTo>
                <a:lnTo>
                  <a:pt x="204" y="292"/>
                </a:lnTo>
                <a:lnTo>
                  <a:pt x="204" y="277"/>
                </a:lnTo>
                <a:lnTo>
                  <a:pt x="207" y="275"/>
                </a:lnTo>
                <a:lnTo>
                  <a:pt x="209" y="273"/>
                </a:lnTo>
                <a:lnTo>
                  <a:pt x="211" y="273"/>
                </a:lnTo>
                <a:lnTo>
                  <a:pt x="215" y="273"/>
                </a:lnTo>
                <a:lnTo>
                  <a:pt x="219" y="277"/>
                </a:lnTo>
                <a:lnTo>
                  <a:pt x="223" y="282"/>
                </a:lnTo>
                <a:lnTo>
                  <a:pt x="223" y="286"/>
                </a:lnTo>
                <a:lnTo>
                  <a:pt x="223" y="292"/>
                </a:lnTo>
                <a:lnTo>
                  <a:pt x="229" y="296"/>
                </a:lnTo>
                <a:lnTo>
                  <a:pt x="232" y="302"/>
                </a:lnTo>
                <a:lnTo>
                  <a:pt x="238" y="305"/>
                </a:lnTo>
                <a:lnTo>
                  <a:pt x="244" y="311"/>
                </a:lnTo>
                <a:lnTo>
                  <a:pt x="244" y="315"/>
                </a:lnTo>
                <a:lnTo>
                  <a:pt x="244" y="321"/>
                </a:lnTo>
                <a:lnTo>
                  <a:pt x="240" y="325"/>
                </a:lnTo>
                <a:lnTo>
                  <a:pt x="236" y="327"/>
                </a:lnTo>
                <a:lnTo>
                  <a:pt x="244" y="338"/>
                </a:lnTo>
                <a:lnTo>
                  <a:pt x="253" y="350"/>
                </a:lnTo>
                <a:lnTo>
                  <a:pt x="257" y="350"/>
                </a:lnTo>
                <a:lnTo>
                  <a:pt x="263" y="350"/>
                </a:lnTo>
                <a:lnTo>
                  <a:pt x="267" y="353"/>
                </a:lnTo>
                <a:lnTo>
                  <a:pt x="273" y="359"/>
                </a:lnTo>
                <a:lnTo>
                  <a:pt x="276" y="363"/>
                </a:lnTo>
                <a:lnTo>
                  <a:pt x="282" y="369"/>
                </a:lnTo>
                <a:lnTo>
                  <a:pt x="282" y="375"/>
                </a:lnTo>
                <a:lnTo>
                  <a:pt x="284" y="376"/>
                </a:lnTo>
                <a:lnTo>
                  <a:pt x="290" y="378"/>
                </a:lnTo>
                <a:lnTo>
                  <a:pt x="301" y="378"/>
                </a:lnTo>
                <a:lnTo>
                  <a:pt x="301" y="373"/>
                </a:lnTo>
                <a:lnTo>
                  <a:pt x="301" y="369"/>
                </a:lnTo>
                <a:lnTo>
                  <a:pt x="305" y="363"/>
                </a:lnTo>
                <a:lnTo>
                  <a:pt x="311" y="359"/>
                </a:lnTo>
                <a:lnTo>
                  <a:pt x="315" y="359"/>
                </a:lnTo>
                <a:lnTo>
                  <a:pt x="321" y="359"/>
                </a:lnTo>
                <a:lnTo>
                  <a:pt x="321" y="340"/>
                </a:lnTo>
                <a:lnTo>
                  <a:pt x="321" y="321"/>
                </a:lnTo>
                <a:lnTo>
                  <a:pt x="315" y="321"/>
                </a:lnTo>
                <a:lnTo>
                  <a:pt x="311" y="321"/>
                </a:lnTo>
                <a:lnTo>
                  <a:pt x="311" y="311"/>
                </a:lnTo>
                <a:lnTo>
                  <a:pt x="311" y="302"/>
                </a:lnTo>
                <a:lnTo>
                  <a:pt x="311" y="281"/>
                </a:lnTo>
                <a:lnTo>
                  <a:pt x="311" y="261"/>
                </a:lnTo>
                <a:lnTo>
                  <a:pt x="292" y="261"/>
                </a:lnTo>
                <a:lnTo>
                  <a:pt x="273" y="261"/>
                </a:lnTo>
                <a:lnTo>
                  <a:pt x="273" y="248"/>
                </a:lnTo>
                <a:lnTo>
                  <a:pt x="273" y="233"/>
                </a:lnTo>
                <a:lnTo>
                  <a:pt x="276" y="233"/>
                </a:lnTo>
                <a:lnTo>
                  <a:pt x="282" y="233"/>
                </a:lnTo>
                <a:lnTo>
                  <a:pt x="282" y="229"/>
                </a:lnTo>
                <a:lnTo>
                  <a:pt x="282" y="223"/>
                </a:lnTo>
                <a:lnTo>
                  <a:pt x="286" y="219"/>
                </a:lnTo>
                <a:lnTo>
                  <a:pt x="292" y="213"/>
                </a:lnTo>
                <a:lnTo>
                  <a:pt x="296" y="213"/>
                </a:lnTo>
                <a:lnTo>
                  <a:pt x="301" y="213"/>
                </a:lnTo>
                <a:lnTo>
                  <a:pt x="301" y="210"/>
                </a:lnTo>
                <a:lnTo>
                  <a:pt x="301" y="204"/>
                </a:lnTo>
                <a:lnTo>
                  <a:pt x="301" y="200"/>
                </a:lnTo>
                <a:lnTo>
                  <a:pt x="301" y="194"/>
                </a:lnTo>
                <a:lnTo>
                  <a:pt x="305" y="190"/>
                </a:lnTo>
                <a:lnTo>
                  <a:pt x="311" y="185"/>
                </a:lnTo>
                <a:lnTo>
                  <a:pt x="317" y="185"/>
                </a:lnTo>
                <a:lnTo>
                  <a:pt x="319" y="181"/>
                </a:lnTo>
                <a:lnTo>
                  <a:pt x="321" y="173"/>
                </a:lnTo>
                <a:lnTo>
                  <a:pt x="321" y="156"/>
                </a:lnTo>
                <a:lnTo>
                  <a:pt x="315" y="156"/>
                </a:lnTo>
                <a:lnTo>
                  <a:pt x="311" y="156"/>
                </a:lnTo>
                <a:lnTo>
                  <a:pt x="311" y="142"/>
                </a:lnTo>
                <a:lnTo>
                  <a:pt x="311" y="127"/>
                </a:lnTo>
                <a:lnTo>
                  <a:pt x="321" y="127"/>
                </a:lnTo>
                <a:lnTo>
                  <a:pt x="330" y="127"/>
                </a:lnTo>
                <a:lnTo>
                  <a:pt x="334" y="121"/>
                </a:lnTo>
                <a:lnTo>
                  <a:pt x="340" y="117"/>
                </a:lnTo>
                <a:lnTo>
                  <a:pt x="349" y="117"/>
                </a:lnTo>
                <a:lnTo>
                  <a:pt x="359" y="117"/>
                </a:lnTo>
                <a:lnTo>
                  <a:pt x="359" y="112"/>
                </a:lnTo>
                <a:lnTo>
                  <a:pt x="359" y="108"/>
                </a:lnTo>
                <a:lnTo>
                  <a:pt x="365" y="102"/>
                </a:lnTo>
                <a:lnTo>
                  <a:pt x="369" y="98"/>
                </a:lnTo>
                <a:lnTo>
                  <a:pt x="372" y="98"/>
                </a:lnTo>
                <a:lnTo>
                  <a:pt x="378" y="98"/>
                </a:lnTo>
                <a:lnTo>
                  <a:pt x="378" y="89"/>
                </a:lnTo>
                <a:lnTo>
                  <a:pt x="378" y="79"/>
                </a:lnTo>
                <a:lnTo>
                  <a:pt x="384" y="79"/>
                </a:lnTo>
                <a:lnTo>
                  <a:pt x="388" y="79"/>
                </a:lnTo>
                <a:lnTo>
                  <a:pt x="388" y="69"/>
                </a:lnTo>
                <a:lnTo>
                  <a:pt x="388" y="60"/>
                </a:lnTo>
                <a:lnTo>
                  <a:pt x="394" y="60"/>
                </a:lnTo>
                <a:lnTo>
                  <a:pt x="397" y="60"/>
                </a:lnTo>
                <a:lnTo>
                  <a:pt x="403" y="54"/>
                </a:lnTo>
                <a:lnTo>
                  <a:pt x="407" y="50"/>
                </a:lnTo>
                <a:lnTo>
                  <a:pt x="407" y="31"/>
                </a:lnTo>
                <a:lnTo>
                  <a:pt x="407" y="12"/>
                </a:lnTo>
                <a:lnTo>
                  <a:pt x="413" y="12"/>
                </a:lnTo>
                <a:lnTo>
                  <a:pt x="417" y="12"/>
                </a:lnTo>
                <a:lnTo>
                  <a:pt x="422" y="6"/>
                </a:lnTo>
                <a:lnTo>
                  <a:pt x="426" y="0"/>
                </a:lnTo>
                <a:lnTo>
                  <a:pt x="432" y="0"/>
                </a:lnTo>
                <a:lnTo>
                  <a:pt x="436" y="0"/>
                </a:lnTo>
                <a:lnTo>
                  <a:pt x="442" y="0"/>
                </a:lnTo>
                <a:lnTo>
                  <a:pt x="447" y="0"/>
                </a:lnTo>
                <a:lnTo>
                  <a:pt x="455" y="6"/>
                </a:lnTo>
                <a:lnTo>
                  <a:pt x="465" y="12"/>
                </a:lnTo>
                <a:lnTo>
                  <a:pt x="470" y="16"/>
                </a:lnTo>
                <a:lnTo>
                  <a:pt x="476" y="20"/>
                </a:lnTo>
                <a:lnTo>
                  <a:pt x="486" y="25"/>
                </a:lnTo>
                <a:lnTo>
                  <a:pt x="495" y="29"/>
                </a:lnTo>
                <a:lnTo>
                  <a:pt x="495" y="35"/>
                </a:lnTo>
                <a:lnTo>
                  <a:pt x="495" y="41"/>
                </a:lnTo>
                <a:lnTo>
                  <a:pt x="495" y="45"/>
                </a:lnTo>
                <a:lnTo>
                  <a:pt x="495" y="50"/>
                </a:lnTo>
                <a:lnTo>
                  <a:pt x="486" y="50"/>
                </a:lnTo>
                <a:lnTo>
                  <a:pt x="476" y="50"/>
                </a:lnTo>
                <a:lnTo>
                  <a:pt x="457" y="91"/>
                </a:lnTo>
                <a:lnTo>
                  <a:pt x="443" y="125"/>
                </a:lnTo>
                <a:lnTo>
                  <a:pt x="440" y="140"/>
                </a:lnTo>
                <a:lnTo>
                  <a:pt x="438" y="160"/>
                </a:lnTo>
                <a:lnTo>
                  <a:pt x="438" y="181"/>
                </a:lnTo>
                <a:lnTo>
                  <a:pt x="442" y="204"/>
                </a:lnTo>
                <a:lnTo>
                  <a:pt x="418" y="250"/>
                </a:lnTo>
                <a:lnTo>
                  <a:pt x="407" y="277"/>
                </a:lnTo>
                <a:lnTo>
                  <a:pt x="399" y="300"/>
                </a:lnTo>
                <a:lnTo>
                  <a:pt x="394" y="325"/>
                </a:lnTo>
                <a:lnTo>
                  <a:pt x="397" y="346"/>
                </a:lnTo>
                <a:lnTo>
                  <a:pt x="401" y="363"/>
                </a:lnTo>
                <a:lnTo>
                  <a:pt x="403" y="378"/>
                </a:lnTo>
                <a:lnTo>
                  <a:pt x="405" y="394"/>
                </a:lnTo>
                <a:lnTo>
                  <a:pt x="403" y="407"/>
                </a:lnTo>
                <a:lnTo>
                  <a:pt x="401" y="419"/>
                </a:lnTo>
                <a:lnTo>
                  <a:pt x="397" y="432"/>
                </a:lnTo>
                <a:lnTo>
                  <a:pt x="392" y="442"/>
                </a:lnTo>
                <a:lnTo>
                  <a:pt x="378" y="465"/>
                </a:lnTo>
                <a:lnTo>
                  <a:pt x="359" y="488"/>
                </a:lnTo>
                <a:lnTo>
                  <a:pt x="336" y="513"/>
                </a:lnTo>
                <a:lnTo>
                  <a:pt x="311" y="543"/>
                </a:lnTo>
                <a:lnTo>
                  <a:pt x="305" y="538"/>
                </a:lnTo>
                <a:lnTo>
                  <a:pt x="301" y="534"/>
                </a:lnTo>
                <a:lnTo>
                  <a:pt x="296" y="528"/>
                </a:lnTo>
                <a:lnTo>
                  <a:pt x="292" y="524"/>
                </a:lnTo>
                <a:lnTo>
                  <a:pt x="286" y="518"/>
                </a:lnTo>
                <a:lnTo>
                  <a:pt x="282" y="515"/>
                </a:lnTo>
                <a:lnTo>
                  <a:pt x="276" y="515"/>
                </a:lnTo>
                <a:lnTo>
                  <a:pt x="273" y="515"/>
                </a:lnTo>
                <a:lnTo>
                  <a:pt x="267" y="518"/>
                </a:lnTo>
                <a:lnTo>
                  <a:pt x="263" y="524"/>
                </a:lnTo>
                <a:lnTo>
                  <a:pt x="263" y="528"/>
                </a:lnTo>
                <a:lnTo>
                  <a:pt x="263" y="534"/>
                </a:lnTo>
                <a:lnTo>
                  <a:pt x="267" y="538"/>
                </a:lnTo>
                <a:lnTo>
                  <a:pt x="273" y="543"/>
                </a:lnTo>
                <a:lnTo>
                  <a:pt x="276" y="547"/>
                </a:lnTo>
                <a:lnTo>
                  <a:pt x="282" y="553"/>
                </a:lnTo>
                <a:lnTo>
                  <a:pt x="286" y="557"/>
                </a:lnTo>
                <a:lnTo>
                  <a:pt x="292" y="563"/>
                </a:lnTo>
                <a:lnTo>
                  <a:pt x="296" y="566"/>
                </a:lnTo>
                <a:lnTo>
                  <a:pt x="301" y="572"/>
                </a:lnTo>
                <a:lnTo>
                  <a:pt x="305" y="572"/>
                </a:lnTo>
                <a:lnTo>
                  <a:pt x="311" y="572"/>
                </a:lnTo>
                <a:lnTo>
                  <a:pt x="315" y="576"/>
                </a:lnTo>
                <a:lnTo>
                  <a:pt x="321" y="582"/>
                </a:lnTo>
                <a:lnTo>
                  <a:pt x="321" y="588"/>
                </a:lnTo>
                <a:lnTo>
                  <a:pt x="324" y="591"/>
                </a:lnTo>
                <a:lnTo>
                  <a:pt x="334" y="593"/>
                </a:lnTo>
                <a:lnTo>
                  <a:pt x="351" y="597"/>
                </a:lnTo>
                <a:lnTo>
                  <a:pt x="355" y="589"/>
                </a:lnTo>
                <a:lnTo>
                  <a:pt x="359" y="582"/>
                </a:lnTo>
                <a:lnTo>
                  <a:pt x="369" y="576"/>
                </a:lnTo>
                <a:lnTo>
                  <a:pt x="378" y="572"/>
                </a:lnTo>
                <a:lnTo>
                  <a:pt x="384" y="572"/>
                </a:lnTo>
                <a:lnTo>
                  <a:pt x="388" y="572"/>
                </a:lnTo>
                <a:lnTo>
                  <a:pt x="394" y="566"/>
                </a:lnTo>
                <a:lnTo>
                  <a:pt x="397" y="563"/>
                </a:lnTo>
                <a:lnTo>
                  <a:pt x="403" y="563"/>
                </a:lnTo>
                <a:lnTo>
                  <a:pt x="407" y="563"/>
                </a:lnTo>
                <a:lnTo>
                  <a:pt x="413" y="563"/>
                </a:lnTo>
                <a:lnTo>
                  <a:pt x="417" y="563"/>
                </a:lnTo>
                <a:lnTo>
                  <a:pt x="417" y="557"/>
                </a:lnTo>
                <a:lnTo>
                  <a:pt x="417" y="553"/>
                </a:lnTo>
                <a:lnTo>
                  <a:pt x="422" y="553"/>
                </a:lnTo>
                <a:lnTo>
                  <a:pt x="426" y="553"/>
                </a:lnTo>
                <a:lnTo>
                  <a:pt x="426" y="547"/>
                </a:lnTo>
                <a:lnTo>
                  <a:pt x="426" y="543"/>
                </a:lnTo>
                <a:lnTo>
                  <a:pt x="432" y="543"/>
                </a:lnTo>
                <a:lnTo>
                  <a:pt x="436" y="543"/>
                </a:lnTo>
                <a:lnTo>
                  <a:pt x="436" y="538"/>
                </a:lnTo>
                <a:lnTo>
                  <a:pt x="436" y="534"/>
                </a:lnTo>
                <a:lnTo>
                  <a:pt x="436" y="528"/>
                </a:lnTo>
                <a:lnTo>
                  <a:pt x="436" y="524"/>
                </a:lnTo>
                <a:lnTo>
                  <a:pt x="445" y="518"/>
                </a:lnTo>
                <a:lnTo>
                  <a:pt x="455" y="515"/>
                </a:lnTo>
                <a:lnTo>
                  <a:pt x="455" y="509"/>
                </a:lnTo>
                <a:lnTo>
                  <a:pt x="455" y="505"/>
                </a:lnTo>
                <a:lnTo>
                  <a:pt x="461" y="499"/>
                </a:lnTo>
                <a:lnTo>
                  <a:pt x="465" y="493"/>
                </a:lnTo>
                <a:lnTo>
                  <a:pt x="468" y="472"/>
                </a:lnTo>
                <a:lnTo>
                  <a:pt x="470" y="451"/>
                </a:lnTo>
                <a:lnTo>
                  <a:pt x="472" y="428"/>
                </a:lnTo>
                <a:lnTo>
                  <a:pt x="476" y="407"/>
                </a:lnTo>
                <a:lnTo>
                  <a:pt x="480" y="407"/>
                </a:lnTo>
                <a:lnTo>
                  <a:pt x="486" y="407"/>
                </a:lnTo>
                <a:lnTo>
                  <a:pt x="489" y="401"/>
                </a:lnTo>
                <a:lnTo>
                  <a:pt x="495" y="398"/>
                </a:lnTo>
                <a:lnTo>
                  <a:pt x="514" y="398"/>
                </a:lnTo>
                <a:lnTo>
                  <a:pt x="534" y="398"/>
                </a:lnTo>
                <a:lnTo>
                  <a:pt x="537" y="407"/>
                </a:lnTo>
                <a:lnTo>
                  <a:pt x="543" y="417"/>
                </a:lnTo>
                <a:lnTo>
                  <a:pt x="547" y="423"/>
                </a:lnTo>
                <a:lnTo>
                  <a:pt x="553" y="426"/>
                </a:lnTo>
                <a:lnTo>
                  <a:pt x="553" y="444"/>
                </a:lnTo>
                <a:lnTo>
                  <a:pt x="553" y="461"/>
                </a:lnTo>
                <a:lnTo>
                  <a:pt x="549" y="463"/>
                </a:lnTo>
                <a:lnTo>
                  <a:pt x="547" y="465"/>
                </a:lnTo>
                <a:lnTo>
                  <a:pt x="547" y="480"/>
                </a:lnTo>
                <a:lnTo>
                  <a:pt x="547" y="493"/>
                </a:lnTo>
                <a:lnTo>
                  <a:pt x="549" y="497"/>
                </a:lnTo>
                <a:lnTo>
                  <a:pt x="553" y="499"/>
                </a:lnTo>
                <a:lnTo>
                  <a:pt x="553" y="501"/>
                </a:lnTo>
                <a:lnTo>
                  <a:pt x="553" y="505"/>
                </a:lnTo>
                <a:lnTo>
                  <a:pt x="557" y="509"/>
                </a:lnTo>
                <a:lnTo>
                  <a:pt x="562" y="515"/>
                </a:lnTo>
                <a:lnTo>
                  <a:pt x="562" y="509"/>
                </a:lnTo>
                <a:lnTo>
                  <a:pt x="562" y="505"/>
                </a:lnTo>
                <a:lnTo>
                  <a:pt x="560" y="499"/>
                </a:lnTo>
                <a:lnTo>
                  <a:pt x="557" y="493"/>
                </a:lnTo>
                <a:lnTo>
                  <a:pt x="555" y="492"/>
                </a:lnTo>
                <a:lnTo>
                  <a:pt x="553" y="490"/>
                </a:lnTo>
                <a:lnTo>
                  <a:pt x="553" y="480"/>
                </a:lnTo>
                <a:lnTo>
                  <a:pt x="553" y="470"/>
                </a:lnTo>
                <a:lnTo>
                  <a:pt x="555" y="469"/>
                </a:lnTo>
                <a:lnTo>
                  <a:pt x="557" y="465"/>
                </a:lnTo>
                <a:lnTo>
                  <a:pt x="564" y="461"/>
                </a:lnTo>
                <a:lnTo>
                  <a:pt x="572" y="455"/>
                </a:lnTo>
                <a:lnTo>
                  <a:pt x="576" y="455"/>
                </a:lnTo>
                <a:lnTo>
                  <a:pt x="582" y="455"/>
                </a:lnTo>
                <a:lnTo>
                  <a:pt x="582" y="436"/>
                </a:lnTo>
                <a:lnTo>
                  <a:pt x="582" y="417"/>
                </a:lnTo>
                <a:lnTo>
                  <a:pt x="576" y="417"/>
                </a:lnTo>
                <a:lnTo>
                  <a:pt x="572" y="417"/>
                </a:lnTo>
                <a:lnTo>
                  <a:pt x="572" y="407"/>
                </a:lnTo>
                <a:lnTo>
                  <a:pt x="572" y="398"/>
                </a:lnTo>
                <a:lnTo>
                  <a:pt x="566" y="373"/>
                </a:lnTo>
                <a:lnTo>
                  <a:pt x="562" y="350"/>
                </a:lnTo>
                <a:lnTo>
                  <a:pt x="553" y="350"/>
                </a:lnTo>
                <a:lnTo>
                  <a:pt x="543" y="350"/>
                </a:lnTo>
                <a:lnTo>
                  <a:pt x="539" y="340"/>
                </a:lnTo>
                <a:lnTo>
                  <a:pt x="536" y="332"/>
                </a:lnTo>
                <a:lnTo>
                  <a:pt x="520" y="338"/>
                </a:lnTo>
                <a:lnTo>
                  <a:pt x="505" y="346"/>
                </a:lnTo>
                <a:lnTo>
                  <a:pt x="489" y="352"/>
                </a:lnTo>
                <a:lnTo>
                  <a:pt x="476" y="359"/>
                </a:lnTo>
                <a:lnTo>
                  <a:pt x="476" y="334"/>
                </a:lnTo>
                <a:lnTo>
                  <a:pt x="476" y="311"/>
                </a:lnTo>
                <a:lnTo>
                  <a:pt x="480" y="302"/>
                </a:lnTo>
                <a:lnTo>
                  <a:pt x="486" y="292"/>
                </a:lnTo>
                <a:lnTo>
                  <a:pt x="486" y="286"/>
                </a:lnTo>
                <a:lnTo>
                  <a:pt x="486" y="282"/>
                </a:lnTo>
                <a:lnTo>
                  <a:pt x="486" y="277"/>
                </a:lnTo>
                <a:lnTo>
                  <a:pt x="486" y="273"/>
                </a:lnTo>
                <a:lnTo>
                  <a:pt x="489" y="261"/>
                </a:lnTo>
                <a:lnTo>
                  <a:pt x="495" y="252"/>
                </a:lnTo>
                <a:lnTo>
                  <a:pt x="499" y="252"/>
                </a:lnTo>
                <a:lnTo>
                  <a:pt x="505" y="252"/>
                </a:lnTo>
                <a:lnTo>
                  <a:pt x="505" y="229"/>
                </a:lnTo>
                <a:lnTo>
                  <a:pt x="505" y="204"/>
                </a:lnTo>
                <a:lnTo>
                  <a:pt x="499" y="204"/>
                </a:lnTo>
                <a:lnTo>
                  <a:pt x="495" y="204"/>
                </a:lnTo>
                <a:lnTo>
                  <a:pt x="495" y="187"/>
                </a:lnTo>
                <a:lnTo>
                  <a:pt x="495" y="171"/>
                </a:lnTo>
                <a:lnTo>
                  <a:pt x="495" y="154"/>
                </a:lnTo>
                <a:lnTo>
                  <a:pt x="495" y="137"/>
                </a:lnTo>
                <a:lnTo>
                  <a:pt x="514" y="131"/>
                </a:lnTo>
                <a:lnTo>
                  <a:pt x="534" y="127"/>
                </a:lnTo>
                <a:lnTo>
                  <a:pt x="537" y="121"/>
                </a:lnTo>
                <a:lnTo>
                  <a:pt x="543" y="117"/>
                </a:lnTo>
                <a:lnTo>
                  <a:pt x="547" y="98"/>
                </a:lnTo>
                <a:lnTo>
                  <a:pt x="553" y="79"/>
                </a:lnTo>
                <a:lnTo>
                  <a:pt x="557" y="64"/>
                </a:lnTo>
                <a:lnTo>
                  <a:pt x="562" y="50"/>
                </a:lnTo>
                <a:lnTo>
                  <a:pt x="566" y="50"/>
                </a:lnTo>
                <a:lnTo>
                  <a:pt x="572" y="50"/>
                </a:lnTo>
                <a:lnTo>
                  <a:pt x="572" y="54"/>
                </a:lnTo>
                <a:lnTo>
                  <a:pt x="572" y="60"/>
                </a:lnTo>
                <a:lnTo>
                  <a:pt x="572" y="64"/>
                </a:lnTo>
                <a:lnTo>
                  <a:pt x="572" y="69"/>
                </a:lnTo>
                <a:lnTo>
                  <a:pt x="572" y="73"/>
                </a:lnTo>
                <a:lnTo>
                  <a:pt x="572" y="79"/>
                </a:lnTo>
                <a:lnTo>
                  <a:pt x="572" y="83"/>
                </a:lnTo>
                <a:lnTo>
                  <a:pt x="572" y="89"/>
                </a:lnTo>
                <a:lnTo>
                  <a:pt x="566" y="98"/>
                </a:lnTo>
                <a:lnTo>
                  <a:pt x="562" y="108"/>
                </a:lnTo>
                <a:lnTo>
                  <a:pt x="562" y="121"/>
                </a:lnTo>
                <a:lnTo>
                  <a:pt x="562" y="137"/>
                </a:lnTo>
                <a:lnTo>
                  <a:pt x="557" y="140"/>
                </a:lnTo>
                <a:lnTo>
                  <a:pt x="553" y="146"/>
                </a:lnTo>
                <a:lnTo>
                  <a:pt x="547" y="152"/>
                </a:lnTo>
                <a:lnTo>
                  <a:pt x="543" y="156"/>
                </a:lnTo>
                <a:lnTo>
                  <a:pt x="534" y="163"/>
                </a:lnTo>
                <a:lnTo>
                  <a:pt x="524" y="169"/>
                </a:lnTo>
                <a:lnTo>
                  <a:pt x="534" y="173"/>
                </a:lnTo>
                <a:lnTo>
                  <a:pt x="543" y="175"/>
                </a:lnTo>
                <a:lnTo>
                  <a:pt x="547" y="181"/>
                </a:lnTo>
                <a:lnTo>
                  <a:pt x="553" y="185"/>
                </a:lnTo>
                <a:lnTo>
                  <a:pt x="557" y="185"/>
                </a:lnTo>
                <a:lnTo>
                  <a:pt x="562" y="185"/>
                </a:lnTo>
                <a:lnTo>
                  <a:pt x="566" y="190"/>
                </a:lnTo>
                <a:lnTo>
                  <a:pt x="572" y="194"/>
                </a:lnTo>
                <a:lnTo>
                  <a:pt x="582" y="200"/>
                </a:lnTo>
                <a:lnTo>
                  <a:pt x="591" y="204"/>
                </a:lnTo>
                <a:lnTo>
                  <a:pt x="595" y="210"/>
                </a:lnTo>
                <a:lnTo>
                  <a:pt x="601" y="213"/>
                </a:lnTo>
                <a:lnTo>
                  <a:pt x="610" y="223"/>
                </a:lnTo>
                <a:lnTo>
                  <a:pt x="620" y="233"/>
                </a:lnTo>
                <a:lnTo>
                  <a:pt x="628" y="242"/>
                </a:lnTo>
                <a:lnTo>
                  <a:pt x="635" y="252"/>
                </a:lnTo>
                <a:lnTo>
                  <a:pt x="631" y="229"/>
                </a:lnTo>
                <a:lnTo>
                  <a:pt x="630" y="204"/>
                </a:lnTo>
                <a:lnTo>
                  <a:pt x="630" y="200"/>
                </a:lnTo>
                <a:lnTo>
                  <a:pt x="630" y="194"/>
                </a:lnTo>
                <a:lnTo>
                  <a:pt x="635" y="194"/>
                </a:lnTo>
                <a:lnTo>
                  <a:pt x="639" y="190"/>
                </a:lnTo>
                <a:lnTo>
                  <a:pt x="639" y="183"/>
                </a:lnTo>
                <a:lnTo>
                  <a:pt x="639" y="165"/>
                </a:lnTo>
                <a:lnTo>
                  <a:pt x="616" y="165"/>
                </a:lnTo>
                <a:lnTo>
                  <a:pt x="591" y="165"/>
                </a:lnTo>
                <a:lnTo>
                  <a:pt x="585" y="162"/>
                </a:lnTo>
                <a:lnTo>
                  <a:pt x="582" y="156"/>
                </a:lnTo>
                <a:lnTo>
                  <a:pt x="582" y="152"/>
                </a:lnTo>
                <a:lnTo>
                  <a:pt x="582" y="146"/>
                </a:lnTo>
                <a:lnTo>
                  <a:pt x="582" y="137"/>
                </a:lnTo>
                <a:lnTo>
                  <a:pt x="582" y="127"/>
                </a:lnTo>
                <a:lnTo>
                  <a:pt x="585" y="127"/>
                </a:lnTo>
                <a:lnTo>
                  <a:pt x="591" y="127"/>
                </a:lnTo>
                <a:lnTo>
                  <a:pt x="595" y="131"/>
                </a:lnTo>
                <a:lnTo>
                  <a:pt x="601" y="137"/>
                </a:lnTo>
                <a:lnTo>
                  <a:pt x="605" y="140"/>
                </a:lnTo>
                <a:lnTo>
                  <a:pt x="610" y="146"/>
                </a:lnTo>
                <a:lnTo>
                  <a:pt x="610" y="152"/>
                </a:lnTo>
                <a:lnTo>
                  <a:pt x="610" y="156"/>
                </a:lnTo>
                <a:lnTo>
                  <a:pt x="624" y="156"/>
                </a:lnTo>
                <a:lnTo>
                  <a:pt x="639" y="156"/>
                </a:lnTo>
                <a:lnTo>
                  <a:pt x="639" y="137"/>
                </a:lnTo>
                <a:lnTo>
                  <a:pt x="639" y="117"/>
                </a:lnTo>
                <a:lnTo>
                  <a:pt x="645" y="117"/>
                </a:lnTo>
                <a:lnTo>
                  <a:pt x="649" y="117"/>
                </a:lnTo>
                <a:lnTo>
                  <a:pt x="654" y="127"/>
                </a:lnTo>
                <a:lnTo>
                  <a:pt x="658" y="137"/>
                </a:lnTo>
                <a:lnTo>
                  <a:pt x="672" y="140"/>
                </a:lnTo>
                <a:lnTo>
                  <a:pt x="683" y="146"/>
                </a:lnTo>
                <a:lnTo>
                  <a:pt x="685" y="148"/>
                </a:lnTo>
                <a:lnTo>
                  <a:pt x="687" y="152"/>
                </a:lnTo>
                <a:lnTo>
                  <a:pt x="687" y="162"/>
                </a:lnTo>
                <a:lnTo>
                  <a:pt x="687" y="171"/>
                </a:lnTo>
                <a:lnTo>
                  <a:pt x="685" y="173"/>
                </a:lnTo>
                <a:lnTo>
                  <a:pt x="683" y="175"/>
                </a:lnTo>
                <a:lnTo>
                  <a:pt x="681" y="177"/>
                </a:lnTo>
                <a:lnTo>
                  <a:pt x="679" y="181"/>
                </a:lnTo>
                <a:lnTo>
                  <a:pt x="676" y="183"/>
                </a:lnTo>
                <a:lnTo>
                  <a:pt x="674" y="185"/>
                </a:lnTo>
                <a:lnTo>
                  <a:pt x="674" y="210"/>
                </a:lnTo>
                <a:lnTo>
                  <a:pt x="674" y="233"/>
                </a:lnTo>
                <a:lnTo>
                  <a:pt x="676" y="236"/>
                </a:lnTo>
                <a:lnTo>
                  <a:pt x="679" y="238"/>
                </a:lnTo>
                <a:lnTo>
                  <a:pt x="681" y="244"/>
                </a:lnTo>
                <a:lnTo>
                  <a:pt x="683" y="252"/>
                </a:lnTo>
                <a:lnTo>
                  <a:pt x="685" y="256"/>
                </a:lnTo>
                <a:lnTo>
                  <a:pt x="687" y="257"/>
                </a:lnTo>
                <a:lnTo>
                  <a:pt x="687" y="261"/>
                </a:lnTo>
                <a:lnTo>
                  <a:pt x="687" y="267"/>
                </a:lnTo>
                <a:lnTo>
                  <a:pt x="685" y="269"/>
                </a:lnTo>
                <a:lnTo>
                  <a:pt x="683" y="273"/>
                </a:lnTo>
                <a:lnTo>
                  <a:pt x="681" y="284"/>
                </a:lnTo>
                <a:lnTo>
                  <a:pt x="679" y="296"/>
                </a:lnTo>
                <a:lnTo>
                  <a:pt x="676" y="298"/>
                </a:lnTo>
                <a:lnTo>
                  <a:pt x="674" y="302"/>
                </a:lnTo>
                <a:lnTo>
                  <a:pt x="666" y="304"/>
                </a:lnTo>
                <a:lnTo>
                  <a:pt x="658" y="305"/>
                </a:lnTo>
                <a:lnTo>
                  <a:pt x="656" y="307"/>
                </a:lnTo>
                <a:lnTo>
                  <a:pt x="654" y="311"/>
                </a:lnTo>
                <a:lnTo>
                  <a:pt x="647" y="313"/>
                </a:lnTo>
                <a:lnTo>
                  <a:pt x="639" y="315"/>
                </a:lnTo>
                <a:lnTo>
                  <a:pt x="637" y="317"/>
                </a:lnTo>
                <a:lnTo>
                  <a:pt x="635" y="321"/>
                </a:lnTo>
                <a:lnTo>
                  <a:pt x="635" y="334"/>
                </a:lnTo>
                <a:lnTo>
                  <a:pt x="635" y="350"/>
                </a:lnTo>
                <a:lnTo>
                  <a:pt x="637" y="352"/>
                </a:lnTo>
                <a:lnTo>
                  <a:pt x="639" y="353"/>
                </a:lnTo>
                <a:lnTo>
                  <a:pt x="641" y="357"/>
                </a:lnTo>
                <a:lnTo>
                  <a:pt x="645" y="359"/>
                </a:lnTo>
                <a:lnTo>
                  <a:pt x="647" y="361"/>
                </a:lnTo>
                <a:lnTo>
                  <a:pt x="649" y="365"/>
                </a:lnTo>
                <a:lnTo>
                  <a:pt x="653" y="371"/>
                </a:lnTo>
                <a:lnTo>
                  <a:pt x="654" y="378"/>
                </a:lnTo>
                <a:lnTo>
                  <a:pt x="656" y="380"/>
                </a:lnTo>
                <a:lnTo>
                  <a:pt x="658" y="384"/>
                </a:lnTo>
                <a:lnTo>
                  <a:pt x="660" y="386"/>
                </a:lnTo>
                <a:lnTo>
                  <a:pt x="664" y="388"/>
                </a:lnTo>
                <a:lnTo>
                  <a:pt x="666" y="390"/>
                </a:lnTo>
                <a:lnTo>
                  <a:pt x="668" y="394"/>
                </a:lnTo>
                <a:lnTo>
                  <a:pt x="672" y="396"/>
                </a:lnTo>
                <a:lnTo>
                  <a:pt x="674" y="398"/>
                </a:lnTo>
                <a:lnTo>
                  <a:pt x="676" y="399"/>
                </a:lnTo>
                <a:lnTo>
                  <a:pt x="679" y="403"/>
                </a:lnTo>
                <a:lnTo>
                  <a:pt x="695" y="405"/>
                </a:lnTo>
                <a:lnTo>
                  <a:pt x="712" y="407"/>
                </a:lnTo>
                <a:lnTo>
                  <a:pt x="714" y="409"/>
                </a:lnTo>
                <a:lnTo>
                  <a:pt x="718" y="413"/>
                </a:lnTo>
                <a:lnTo>
                  <a:pt x="720" y="415"/>
                </a:lnTo>
                <a:lnTo>
                  <a:pt x="722" y="417"/>
                </a:lnTo>
                <a:lnTo>
                  <a:pt x="724" y="419"/>
                </a:lnTo>
                <a:lnTo>
                  <a:pt x="727" y="423"/>
                </a:lnTo>
                <a:lnTo>
                  <a:pt x="724" y="438"/>
                </a:lnTo>
                <a:lnTo>
                  <a:pt x="722" y="455"/>
                </a:lnTo>
                <a:lnTo>
                  <a:pt x="720" y="472"/>
                </a:lnTo>
                <a:lnTo>
                  <a:pt x="718" y="490"/>
                </a:lnTo>
                <a:lnTo>
                  <a:pt x="714" y="492"/>
                </a:lnTo>
                <a:lnTo>
                  <a:pt x="712" y="493"/>
                </a:lnTo>
                <a:lnTo>
                  <a:pt x="710" y="497"/>
                </a:lnTo>
                <a:lnTo>
                  <a:pt x="708" y="499"/>
                </a:lnTo>
                <a:lnTo>
                  <a:pt x="704" y="501"/>
                </a:lnTo>
                <a:lnTo>
                  <a:pt x="702" y="505"/>
                </a:lnTo>
                <a:lnTo>
                  <a:pt x="701" y="507"/>
                </a:lnTo>
                <a:lnTo>
                  <a:pt x="697" y="509"/>
                </a:lnTo>
                <a:lnTo>
                  <a:pt x="695" y="511"/>
                </a:lnTo>
                <a:lnTo>
                  <a:pt x="693" y="515"/>
                </a:lnTo>
                <a:lnTo>
                  <a:pt x="691" y="517"/>
                </a:lnTo>
                <a:lnTo>
                  <a:pt x="689" y="524"/>
                </a:lnTo>
                <a:lnTo>
                  <a:pt x="691" y="530"/>
                </a:lnTo>
                <a:lnTo>
                  <a:pt x="693" y="534"/>
                </a:lnTo>
                <a:lnTo>
                  <a:pt x="695" y="536"/>
                </a:lnTo>
                <a:lnTo>
                  <a:pt x="697" y="538"/>
                </a:lnTo>
                <a:lnTo>
                  <a:pt x="701" y="551"/>
                </a:lnTo>
                <a:lnTo>
                  <a:pt x="702" y="563"/>
                </a:lnTo>
                <a:lnTo>
                  <a:pt x="704" y="564"/>
                </a:lnTo>
                <a:lnTo>
                  <a:pt x="708" y="566"/>
                </a:lnTo>
                <a:lnTo>
                  <a:pt x="710" y="584"/>
                </a:lnTo>
                <a:lnTo>
                  <a:pt x="712" y="601"/>
                </a:lnTo>
                <a:lnTo>
                  <a:pt x="714" y="603"/>
                </a:lnTo>
                <a:lnTo>
                  <a:pt x="718" y="605"/>
                </a:lnTo>
                <a:lnTo>
                  <a:pt x="720" y="609"/>
                </a:lnTo>
                <a:lnTo>
                  <a:pt x="722" y="611"/>
                </a:lnTo>
                <a:lnTo>
                  <a:pt x="724" y="612"/>
                </a:lnTo>
                <a:lnTo>
                  <a:pt x="727" y="614"/>
                </a:lnTo>
                <a:lnTo>
                  <a:pt x="727" y="634"/>
                </a:lnTo>
                <a:lnTo>
                  <a:pt x="729" y="651"/>
                </a:lnTo>
                <a:lnTo>
                  <a:pt x="729" y="670"/>
                </a:lnTo>
                <a:lnTo>
                  <a:pt x="731" y="687"/>
                </a:lnTo>
                <a:lnTo>
                  <a:pt x="733" y="689"/>
                </a:lnTo>
                <a:lnTo>
                  <a:pt x="737" y="693"/>
                </a:lnTo>
                <a:lnTo>
                  <a:pt x="739" y="701"/>
                </a:lnTo>
                <a:lnTo>
                  <a:pt x="741" y="708"/>
                </a:lnTo>
                <a:lnTo>
                  <a:pt x="743" y="710"/>
                </a:lnTo>
                <a:lnTo>
                  <a:pt x="747" y="712"/>
                </a:lnTo>
                <a:lnTo>
                  <a:pt x="748" y="714"/>
                </a:lnTo>
                <a:lnTo>
                  <a:pt x="750" y="716"/>
                </a:lnTo>
                <a:lnTo>
                  <a:pt x="752" y="720"/>
                </a:lnTo>
                <a:lnTo>
                  <a:pt x="756" y="722"/>
                </a:lnTo>
                <a:lnTo>
                  <a:pt x="758" y="724"/>
                </a:lnTo>
                <a:lnTo>
                  <a:pt x="760" y="726"/>
                </a:lnTo>
                <a:lnTo>
                  <a:pt x="764" y="730"/>
                </a:lnTo>
                <a:lnTo>
                  <a:pt x="766" y="731"/>
                </a:lnTo>
                <a:lnTo>
                  <a:pt x="766" y="747"/>
                </a:lnTo>
                <a:lnTo>
                  <a:pt x="766" y="760"/>
                </a:lnTo>
                <a:lnTo>
                  <a:pt x="764" y="762"/>
                </a:lnTo>
                <a:lnTo>
                  <a:pt x="760" y="766"/>
                </a:lnTo>
                <a:lnTo>
                  <a:pt x="760" y="776"/>
                </a:lnTo>
                <a:lnTo>
                  <a:pt x="760" y="785"/>
                </a:lnTo>
                <a:lnTo>
                  <a:pt x="764" y="787"/>
                </a:lnTo>
                <a:lnTo>
                  <a:pt x="766" y="789"/>
                </a:lnTo>
                <a:lnTo>
                  <a:pt x="772" y="791"/>
                </a:lnTo>
                <a:lnTo>
                  <a:pt x="779" y="795"/>
                </a:lnTo>
                <a:lnTo>
                  <a:pt x="781" y="797"/>
                </a:lnTo>
                <a:lnTo>
                  <a:pt x="785" y="799"/>
                </a:lnTo>
                <a:lnTo>
                  <a:pt x="796" y="806"/>
                </a:lnTo>
                <a:lnTo>
                  <a:pt x="808" y="814"/>
                </a:lnTo>
                <a:lnTo>
                  <a:pt x="812" y="816"/>
                </a:lnTo>
                <a:lnTo>
                  <a:pt x="814" y="818"/>
                </a:lnTo>
                <a:lnTo>
                  <a:pt x="814" y="833"/>
                </a:lnTo>
                <a:lnTo>
                  <a:pt x="814" y="847"/>
                </a:lnTo>
                <a:lnTo>
                  <a:pt x="812" y="850"/>
                </a:lnTo>
                <a:lnTo>
                  <a:pt x="808" y="852"/>
                </a:lnTo>
                <a:lnTo>
                  <a:pt x="806" y="854"/>
                </a:lnTo>
                <a:lnTo>
                  <a:pt x="804" y="858"/>
                </a:lnTo>
                <a:lnTo>
                  <a:pt x="802" y="860"/>
                </a:lnTo>
                <a:lnTo>
                  <a:pt x="800" y="862"/>
                </a:lnTo>
                <a:lnTo>
                  <a:pt x="796" y="864"/>
                </a:lnTo>
                <a:lnTo>
                  <a:pt x="795" y="868"/>
                </a:lnTo>
                <a:lnTo>
                  <a:pt x="793" y="870"/>
                </a:lnTo>
                <a:lnTo>
                  <a:pt x="789" y="871"/>
                </a:lnTo>
                <a:lnTo>
                  <a:pt x="787" y="873"/>
                </a:lnTo>
                <a:lnTo>
                  <a:pt x="785" y="875"/>
                </a:lnTo>
                <a:lnTo>
                  <a:pt x="781" y="879"/>
                </a:lnTo>
                <a:lnTo>
                  <a:pt x="779" y="881"/>
                </a:lnTo>
                <a:lnTo>
                  <a:pt x="779" y="896"/>
                </a:lnTo>
                <a:lnTo>
                  <a:pt x="779" y="910"/>
                </a:lnTo>
                <a:lnTo>
                  <a:pt x="781" y="914"/>
                </a:lnTo>
                <a:lnTo>
                  <a:pt x="785" y="916"/>
                </a:lnTo>
                <a:lnTo>
                  <a:pt x="785" y="929"/>
                </a:lnTo>
                <a:lnTo>
                  <a:pt x="785" y="944"/>
                </a:lnTo>
                <a:lnTo>
                  <a:pt x="781" y="946"/>
                </a:lnTo>
                <a:lnTo>
                  <a:pt x="779" y="948"/>
                </a:lnTo>
                <a:lnTo>
                  <a:pt x="777" y="956"/>
                </a:lnTo>
                <a:lnTo>
                  <a:pt x="775" y="964"/>
                </a:lnTo>
                <a:lnTo>
                  <a:pt x="773" y="966"/>
                </a:lnTo>
                <a:lnTo>
                  <a:pt x="770" y="969"/>
                </a:lnTo>
                <a:lnTo>
                  <a:pt x="768" y="981"/>
                </a:lnTo>
                <a:lnTo>
                  <a:pt x="766" y="992"/>
                </a:lnTo>
                <a:lnTo>
                  <a:pt x="764" y="994"/>
                </a:lnTo>
                <a:lnTo>
                  <a:pt x="760" y="998"/>
                </a:lnTo>
                <a:lnTo>
                  <a:pt x="756" y="1012"/>
                </a:lnTo>
                <a:lnTo>
                  <a:pt x="750" y="1027"/>
                </a:lnTo>
                <a:lnTo>
                  <a:pt x="747" y="1017"/>
                </a:lnTo>
                <a:lnTo>
                  <a:pt x="741" y="1008"/>
                </a:lnTo>
                <a:lnTo>
                  <a:pt x="739" y="1004"/>
                </a:lnTo>
                <a:lnTo>
                  <a:pt x="737" y="1002"/>
                </a:lnTo>
                <a:lnTo>
                  <a:pt x="733" y="1000"/>
                </a:lnTo>
                <a:lnTo>
                  <a:pt x="731" y="998"/>
                </a:lnTo>
                <a:lnTo>
                  <a:pt x="729" y="994"/>
                </a:lnTo>
                <a:lnTo>
                  <a:pt x="727" y="992"/>
                </a:lnTo>
                <a:lnTo>
                  <a:pt x="720" y="990"/>
                </a:lnTo>
                <a:lnTo>
                  <a:pt x="712" y="989"/>
                </a:lnTo>
                <a:lnTo>
                  <a:pt x="710" y="985"/>
                </a:lnTo>
                <a:lnTo>
                  <a:pt x="708" y="983"/>
                </a:lnTo>
                <a:lnTo>
                  <a:pt x="701" y="981"/>
                </a:lnTo>
                <a:lnTo>
                  <a:pt x="693" y="979"/>
                </a:lnTo>
                <a:lnTo>
                  <a:pt x="691" y="975"/>
                </a:lnTo>
                <a:lnTo>
                  <a:pt x="687" y="973"/>
                </a:lnTo>
                <a:lnTo>
                  <a:pt x="685" y="971"/>
                </a:lnTo>
                <a:lnTo>
                  <a:pt x="683" y="969"/>
                </a:lnTo>
                <a:lnTo>
                  <a:pt x="681" y="966"/>
                </a:lnTo>
                <a:lnTo>
                  <a:pt x="679" y="964"/>
                </a:lnTo>
                <a:lnTo>
                  <a:pt x="662" y="962"/>
                </a:lnTo>
                <a:lnTo>
                  <a:pt x="645" y="958"/>
                </a:lnTo>
                <a:lnTo>
                  <a:pt x="641" y="956"/>
                </a:lnTo>
                <a:lnTo>
                  <a:pt x="639" y="954"/>
                </a:lnTo>
                <a:lnTo>
                  <a:pt x="637" y="952"/>
                </a:lnTo>
                <a:lnTo>
                  <a:pt x="635" y="948"/>
                </a:lnTo>
                <a:lnTo>
                  <a:pt x="631" y="946"/>
                </a:lnTo>
                <a:lnTo>
                  <a:pt x="630" y="944"/>
                </a:lnTo>
                <a:lnTo>
                  <a:pt x="628" y="942"/>
                </a:lnTo>
                <a:lnTo>
                  <a:pt x="626" y="941"/>
                </a:lnTo>
                <a:lnTo>
                  <a:pt x="622" y="937"/>
                </a:lnTo>
                <a:lnTo>
                  <a:pt x="620" y="935"/>
                </a:lnTo>
                <a:lnTo>
                  <a:pt x="607" y="935"/>
                </a:lnTo>
                <a:lnTo>
                  <a:pt x="591" y="935"/>
                </a:lnTo>
                <a:lnTo>
                  <a:pt x="589" y="937"/>
                </a:lnTo>
                <a:lnTo>
                  <a:pt x="585" y="941"/>
                </a:lnTo>
                <a:lnTo>
                  <a:pt x="583" y="946"/>
                </a:lnTo>
                <a:lnTo>
                  <a:pt x="582" y="954"/>
                </a:lnTo>
                <a:lnTo>
                  <a:pt x="580" y="956"/>
                </a:lnTo>
                <a:lnTo>
                  <a:pt x="576" y="958"/>
                </a:lnTo>
                <a:lnTo>
                  <a:pt x="562" y="958"/>
                </a:lnTo>
                <a:lnTo>
                  <a:pt x="547" y="958"/>
                </a:lnTo>
                <a:lnTo>
                  <a:pt x="534" y="958"/>
                </a:lnTo>
                <a:lnTo>
                  <a:pt x="518" y="958"/>
                </a:lnTo>
                <a:lnTo>
                  <a:pt x="516" y="956"/>
                </a:lnTo>
                <a:lnTo>
                  <a:pt x="514" y="954"/>
                </a:lnTo>
                <a:lnTo>
                  <a:pt x="507" y="952"/>
                </a:lnTo>
                <a:lnTo>
                  <a:pt x="499" y="948"/>
                </a:lnTo>
                <a:lnTo>
                  <a:pt x="497" y="946"/>
                </a:lnTo>
                <a:lnTo>
                  <a:pt x="495" y="944"/>
                </a:lnTo>
                <a:lnTo>
                  <a:pt x="488" y="937"/>
                </a:lnTo>
                <a:lnTo>
                  <a:pt x="480" y="929"/>
                </a:lnTo>
                <a:lnTo>
                  <a:pt x="478" y="927"/>
                </a:lnTo>
                <a:lnTo>
                  <a:pt x="476" y="925"/>
                </a:lnTo>
                <a:lnTo>
                  <a:pt x="472" y="921"/>
                </a:lnTo>
                <a:lnTo>
                  <a:pt x="470" y="919"/>
                </a:lnTo>
                <a:lnTo>
                  <a:pt x="468" y="918"/>
                </a:lnTo>
                <a:lnTo>
                  <a:pt x="465" y="916"/>
                </a:lnTo>
                <a:lnTo>
                  <a:pt x="463" y="914"/>
                </a:lnTo>
                <a:lnTo>
                  <a:pt x="461" y="910"/>
                </a:lnTo>
                <a:lnTo>
                  <a:pt x="459" y="908"/>
                </a:lnTo>
                <a:lnTo>
                  <a:pt x="455" y="906"/>
                </a:lnTo>
                <a:lnTo>
                  <a:pt x="453" y="902"/>
                </a:lnTo>
                <a:lnTo>
                  <a:pt x="451" y="900"/>
                </a:lnTo>
                <a:lnTo>
                  <a:pt x="449" y="898"/>
                </a:lnTo>
                <a:lnTo>
                  <a:pt x="447" y="896"/>
                </a:lnTo>
                <a:lnTo>
                  <a:pt x="440" y="893"/>
                </a:lnTo>
                <a:lnTo>
                  <a:pt x="432" y="891"/>
                </a:lnTo>
                <a:lnTo>
                  <a:pt x="428" y="889"/>
                </a:lnTo>
                <a:lnTo>
                  <a:pt x="426" y="887"/>
                </a:lnTo>
                <a:lnTo>
                  <a:pt x="399" y="883"/>
                </a:lnTo>
                <a:lnTo>
                  <a:pt x="374" y="881"/>
                </a:lnTo>
                <a:lnTo>
                  <a:pt x="371" y="879"/>
                </a:lnTo>
                <a:lnTo>
                  <a:pt x="369" y="875"/>
                </a:lnTo>
                <a:lnTo>
                  <a:pt x="361" y="873"/>
                </a:lnTo>
                <a:lnTo>
                  <a:pt x="355" y="871"/>
                </a:lnTo>
                <a:lnTo>
                  <a:pt x="351" y="870"/>
                </a:lnTo>
                <a:lnTo>
                  <a:pt x="349" y="868"/>
                </a:lnTo>
                <a:lnTo>
                  <a:pt x="347" y="864"/>
                </a:lnTo>
                <a:lnTo>
                  <a:pt x="344" y="862"/>
                </a:lnTo>
                <a:lnTo>
                  <a:pt x="342" y="860"/>
                </a:lnTo>
                <a:lnTo>
                  <a:pt x="340" y="858"/>
                </a:lnTo>
                <a:lnTo>
                  <a:pt x="338" y="854"/>
                </a:lnTo>
                <a:lnTo>
                  <a:pt x="336" y="852"/>
                </a:lnTo>
                <a:lnTo>
                  <a:pt x="332" y="850"/>
                </a:lnTo>
                <a:lnTo>
                  <a:pt x="330" y="847"/>
                </a:lnTo>
                <a:lnTo>
                  <a:pt x="309" y="841"/>
                </a:lnTo>
                <a:lnTo>
                  <a:pt x="286" y="833"/>
                </a:lnTo>
                <a:lnTo>
                  <a:pt x="284" y="831"/>
                </a:lnTo>
                <a:lnTo>
                  <a:pt x="282" y="827"/>
                </a:lnTo>
                <a:lnTo>
                  <a:pt x="278" y="825"/>
                </a:lnTo>
                <a:lnTo>
                  <a:pt x="276" y="824"/>
                </a:lnTo>
                <a:lnTo>
                  <a:pt x="275" y="822"/>
                </a:lnTo>
                <a:lnTo>
                  <a:pt x="273" y="818"/>
                </a:lnTo>
                <a:lnTo>
                  <a:pt x="269" y="800"/>
                </a:lnTo>
                <a:lnTo>
                  <a:pt x="267" y="785"/>
                </a:lnTo>
                <a:lnTo>
                  <a:pt x="265" y="781"/>
                </a:lnTo>
                <a:lnTo>
                  <a:pt x="263" y="779"/>
                </a:lnTo>
                <a:lnTo>
                  <a:pt x="259" y="762"/>
                </a:lnTo>
                <a:lnTo>
                  <a:pt x="257" y="747"/>
                </a:lnTo>
                <a:lnTo>
                  <a:pt x="255" y="743"/>
                </a:lnTo>
                <a:lnTo>
                  <a:pt x="253" y="741"/>
                </a:lnTo>
                <a:lnTo>
                  <a:pt x="246" y="739"/>
                </a:lnTo>
                <a:lnTo>
                  <a:pt x="238" y="737"/>
                </a:lnTo>
                <a:lnTo>
                  <a:pt x="236" y="733"/>
                </a:lnTo>
                <a:lnTo>
                  <a:pt x="232" y="731"/>
                </a:lnTo>
                <a:lnTo>
                  <a:pt x="227" y="730"/>
                </a:lnTo>
                <a:lnTo>
                  <a:pt x="219" y="726"/>
                </a:lnTo>
                <a:lnTo>
                  <a:pt x="217" y="724"/>
                </a:lnTo>
                <a:lnTo>
                  <a:pt x="215" y="722"/>
                </a:lnTo>
                <a:lnTo>
                  <a:pt x="209" y="722"/>
                </a:lnTo>
                <a:lnTo>
                  <a:pt x="204" y="722"/>
                </a:lnTo>
                <a:lnTo>
                  <a:pt x="202" y="724"/>
                </a:lnTo>
                <a:lnTo>
                  <a:pt x="200" y="726"/>
                </a:lnTo>
                <a:lnTo>
                  <a:pt x="194" y="726"/>
                </a:lnTo>
                <a:lnTo>
                  <a:pt x="190" y="726"/>
                </a:lnTo>
                <a:lnTo>
                  <a:pt x="188" y="724"/>
                </a:lnTo>
                <a:lnTo>
                  <a:pt x="184" y="722"/>
                </a:lnTo>
                <a:lnTo>
                  <a:pt x="181" y="722"/>
                </a:lnTo>
                <a:lnTo>
                  <a:pt x="175" y="722"/>
                </a:lnTo>
                <a:lnTo>
                  <a:pt x="173" y="724"/>
                </a:lnTo>
                <a:lnTo>
                  <a:pt x="171" y="726"/>
                </a:lnTo>
                <a:lnTo>
                  <a:pt x="156" y="726"/>
                </a:lnTo>
                <a:lnTo>
                  <a:pt x="142" y="726"/>
                </a:lnTo>
                <a:lnTo>
                  <a:pt x="138" y="724"/>
                </a:lnTo>
                <a:lnTo>
                  <a:pt x="136" y="722"/>
                </a:lnTo>
                <a:lnTo>
                  <a:pt x="135" y="714"/>
                </a:lnTo>
                <a:lnTo>
                  <a:pt x="133" y="708"/>
                </a:lnTo>
                <a:lnTo>
                  <a:pt x="129" y="705"/>
                </a:lnTo>
                <a:lnTo>
                  <a:pt x="127" y="703"/>
                </a:lnTo>
                <a:lnTo>
                  <a:pt x="127" y="685"/>
                </a:lnTo>
                <a:lnTo>
                  <a:pt x="127" y="668"/>
                </a:lnTo>
                <a:lnTo>
                  <a:pt x="119" y="668"/>
                </a:lnTo>
                <a:lnTo>
                  <a:pt x="111" y="668"/>
                </a:lnTo>
                <a:lnTo>
                  <a:pt x="110" y="666"/>
                </a:lnTo>
                <a:lnTo>
                  <a:pt x="108" y="664"/>
                </a:lnTo>
                <a:lnTo>
                  <a:pt x="87" y="660"/>
                </a:lnTo>
                <a:lnTo>
                  <a:pt x="65" y="657"/>
                </a:lnTo>
                <a:lnTo>
                  <a:pt x="46" y="653"/>
                </a:lnTo>
                <a:lnTo>
                  <a:pt x="25" y="649"/>
                </a:lnTo>
                <a:lnTo>
                  <a:pt x="23" y="647"/>
                </a:lnTo>
                <a:lnTo>
                  <a:pt x="21" y="643"/>
                </a:lnTo>
                <a:lnTo>
                  <a:pt x="17" y="641"/>
                </a:lnTo>
                <a:lnTo>
                  <a:pt x="16" y="639"/>
                </a:lnTo>
                <a:lnTo>
                  <a:pt x="14" y="637"/>
                </a:lnTo>
                <a:lnTo>
                  <a:pt x="12" y="635"/>
                </a:lnTo>
                <a:lnTo>
                  <a:pt x="8" y="628"/>
                </a:lnTo>
                <a:lnTo>
                  <a:pt x="6" y="620"/>
                </a:lnTo>
                <a:lnTo>
                  <a:pt x="4" y="618"/>
                </a:lnTo>
                <a:lnTo>
                  <a:pt x="0" y="614"/>
                </a:lnTo>
                <a:lnTo>
                  <a:pt x="0" y="611"/>
                </a:lnTo>
                <a:lnTo>
                  <a:pt x="0" y="605"/>
                </a:lnTo>
                <a:lnTo>
                  <a:pt x="4" y="603"/>
                </a:lnTo>
                <a:lnTo>
                  <a:pt x="6" y="601"/>
                </a:lnTo>
                <a:lnTo>
                  <a:pt x="8" y="593"/>
                </a:lnTo>
                <a:lnTo>
                  <a:pt x="12" y="586"/>
                </a:lnTo>
                <a:lnTo>
                  <a:pt x="14" y="584"/>
                </a:lnTo>
                <a:lnTo>
                  <a:pt x="16" y="582"/>
                </a:lnTo>
                <a:lnTo>
                  <a:pt x="17" y="578"/>
                </a:lnTo>
                <a:lnTo>
                  <a:pt x="21" y="576"/>
                </a:lnTo>
                <a:lnTo>
                  <a:pt x="23" y="574"/>
                </a:lnTo>
                <a:lnTo>
                  <a:pt x="25" y="572"/>
                </a:lnTo>
                <a:lnTo>
                  <a:pt x="29" y="566"/>
                </a:lnTo>
                <a:lnTo>
                  <a:pt x="29" y="553"/>
                </a:lnTo>
                <a:lnTo>
                  <a:pt x="29" y="540"/>
                </a:lnTo>
                <a:lnTo>
                  <a:pt x="25" y="534"/>
                </a:lnTo>
                <a:lnTo>
                  <a:pt x="23" y="530"/>
                </a:lnTo>
                <a:lnTo>
                  <a:pt x="21" y="528"/>
                </a:lnTo>
                <a:lnTo>
                  <a:pt x="31" y="522"/>
                </a:lnTo>
                <a:lnTo>
                  <a:pt x="41" y="518"/>
                </a:lnTo>
                <a:lnTo>
                  <a:pt x="42" y="517"/>
                </a:lnTo>
                <a:lnTo>
                  <a:pt x="44" y="515"/>
                </a:lnTo>
                <a:lnTo>
                  <a:pt x="52" y="511"/>
                </a:lnTo>
                <a:lnTo>
                  <a:pt x="60" y="509"/>
                </a:lnTo>
                <a:lnTo>
                  <a:pt x="62" y="507"/>
                </a:lnTo>
                <a:lnTo>
                  <a:pt x="64" y="505"/>
                </a:lnTo>
                <a:lnTo>
                  <a:pt x="67" y="501"/>
                </a:lnTo>
                <a:lnTo>
                  <a:pt x="69" y="499"/>
                </a:lnTo>
                <a:lnTo>
                  <a:pt x="71" y="497"/>
                </a:lnTo>
                <a:lnTo>
                  <a:pt x="73" y="493"/>
                </a:lnTo>
                <a:lnTo>
                  <a:pt x="81" y="492"/>
                </a:lnTo>
                <a:lnTo>
                  <a:pt x="88" y="490"/>
                </a:lnTo>
                <a:lnTo>
                  <a:pt x="90" y="488"/>
                </a:lnTo>
                <a:lnTo>
                  <a:pt x="94" y="484"/>
                </a:lnTo>
                <a:lnTo>
                  <a:pt x="100" y="482"/>
                </a:lnTo>
                <a:lnTo>
                  <a:pt x="108" y="480"/>
                </a:lnTo>
                <a:lnTo>
                  <a:pt x="110" y="478"/>
                </a:lnTo>
                <a:lnTo>
                  <a:pt x="111" y="476"/>
                </a:lnTo>
                <a:lnTo>
                  <a:pt x="125" y="472"/>
                </a:lnTo>
                <a:lnTo>
                  <a:pt x="136" y="470"/>
                </a:lnTo>
                <a:lnTo>
                  <a:pt x="138" y="469"/>
                </a:lnTo>
                <a:lnTo>
                  <a:pt x="142" y="465"/>
                </a:lnTo>
                <a:lnTo>
                  <a:pt x="144" y="463"/>
                </a:lnTo>
                <a:lnTo>
                  <a:pt x="146" y="461"/>
                </a:lnTo>
                <a:lnTo>
                  <a:pt x="148" y="457"/>
                </a:lnTo>
                <a:lnTo>
                  <a:pt x="152" y="455"/>
                </a:lnTo>
                <a:lnTo>
                  <a:pt x="163" y="453"/>
                </a:lnTo>
                <a:lnTo>
                  <a:pt x="175" y="451"/>
                </a:lnTo>
                <a:lnTo>
                  <a:pt x="179" y="449"/>
                </a:lnTo>
                <a:lnTo>
                  <a:pt x="181" y="446"/>
                </a:lnTo>
                <a:lnTo>
                  <a:pt x="182" y="444"/>
                </a:lnTo>
                <a:lnTo>
                  <a:pt x="184" y="442"/>
                </a:lnTo>
                <a:lnTo>
                  <a:pt x="188" y="438"/>
                </a:lnTo>
                <a:lnTo>
                  <a:pt x="190" y="436"/>
                </a:lnTo>
                <a:lnTo>
                  <a:pt x="192" y="428"/>
                </a:lnTo>
                <a:lnTo>
                  <a:pt x="194" y="423"/>
                </a:lnTo>
                <a:lnTo>
                  <a:pt x="196" y="419"/>
                </a:lnTo>
                <a:lnTo>
                  <a:pt x="200" y="417"/>
                </a:lnTo>
                <a:lnTo>
                  <a:pt x="202" y="415"/>
                </a:lnTo>
                <a:lnTo>
                  <a:pt x="204" y="413"/>
                </a:lnTo>
                <a:lnTo>
                  <a:pt x="207" y="409"/>
                </a:lnTo>
                <a:lnTo>
                  <a:pt x="209" y="407"/>
                </a:lnTo>
                <a:lnTo>
                  <a:pt x="209" y="401"/>
                </a:lnTo>
                <a:lnTo>
                  <a:pt x="209" y="398"/>
                </a:lnTo>
                <a:lnTo>
                  <a:pt x="207" y="396"/>
                </a:lnTo>
                <a:lnTo>
                  <a:pt x="204" y="394"/>
                </a:lnTo>
                <a:lnTo>
                  <a:pt x="202" y="390"/>
                </a:lnTo>
                <a:lnTo>
                  <a:pt x="200" y="388"/>
                </a:lnTo>
                <a:lnTo>
                  <a:pt x="196" y="386"/>
                </a:lnTo>
                <a:lnTo>
                  <a:pt x="194" y="384"/>
                </a:lnTo>
                <a:lnTo>
                  <a:pt x="192" y="380"/>
                </a:lnTo>
                <a:lnTo>
                  <a:pt x="190" y="378"/>
                </a:lnTo>
                <a:lnTo>
                  <a:pt x="188" y="376"/>
                </a:lnTo>
                <a:lnTo>
                  <a:pt x="184" y="373"/>
                </a:lnTo>
                <a:lnTo>
                  <a:pt x="188" y="371"/>
                </a:lnTo>
                <a:lnTo>
                  <a:pt x="190" y="369"/>
                </a:lnTo>
                <a:lnTo>
                  <a:pt x="192" y="367"/>
                </a:lnTo>
                <a:lnTo>
                  <a:pt x="194" y="365"/>
                </a:lnTo>
                <a:lnTo>
                  <a:pt x="196" y="361"/>
                </a:lnTo>
                <a:lnTo>
                  <a:pt x="200" y="359"/>
                </a:lnTo>
                <a:lnTo>
                  <a:pt x="200" y="353"/>
                </a:lnTo>
                <a:lnTo>
                  <a:pt x="200" y="350"/>
                </a:lnTo>
                <a:lnTo>
                  <a:pt x="202" y="346"/>
                </a:lnTo>
                <a:lnTo>
                  <a:pt x="206" y="344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4" name="Freeform 84"/>
          <p:cNvSpPr>
            <a:spLocks/>
          </p:cNvSpPr>
          <p:nvPr/>
        </p:nvSpPr>
        <p:spPr bwMode="auto">
          <a:xfrm>
            <a:off x="4008438" y="1989138"/>
            <a:ext cx="1325562" cy="1147762"/>
          </a:xfrm>
          <a:custGeom>
            <a:avLst/>
            <a:gdLst>
              <a:gd name="T0" fmla="*/ 2147483647 w 938"/>
              <a:gd name="T1" fmla="*/ 2147483647 h 967"/>
              <a:gd name="T2" fmla="*/ 2147483647 w 938"/>
              <a:gd name="T3" fmla="*/ 2147483647 h 967"/>
              <a:gd name="T4" fmla="*/ 2147483647 w 938"/>
              <a:gd name="T5" fmla="*/ 2147483647 h 967"/>
              <a:gd name="T6" fmla="*/ 2147483647 w 938"/>
              <a:gd name="T7" fmla="*/ 2147483647 h 967"/>
              <a:gd name="T8" fmla="*/ 2147483647 w 938"/>
              <a:gd name="T9" fmla="*/ 2147483647 h 967"/>
              <a:gd name="T10" fmla="*/ 2147483647 w 938"/>
              <a:gd name="T11" fmla="*/ 2147483647 h 967"/>
              <a:gd name="T12" fmla="*/ 2147483647 w 938"/>
              <a:gd name="T13" fmla="*/ 2147483647 h 967"/>
              <a:gd name="T14" fmla="*/ 2147483647 w 938"/>
              <a:gd name="T15" fmla="*/ 2147483647 h 967"/>
              <a:gd name="T16" fmla="*/ 2147483647 w 938"/>
              <a:gd name="T17" fmla="*/ 2147483647 h 967"/>
              <a:gd name="T18" fmla="*/ 2147483647 w 938"/>
              <a:gd name="T19" fmla="*/ 2147483647 h 967"/>
              <a:gd name="T20" fmla="*/ 2147483647 w 938"/>
              <a:gd name="T21" fmla="*/ 2147483647 h 967"/>
              <a:gd name="T22" fmla="*/ 2147483647 w 938"/>
              <a:gd name="T23" fmla="*/ 2147483647 h 967"/>
              <a:gd name="T24" fmla="*/ 2147483647 w 938"/>
              <a:gd name="T25" fmla="*/ 2147483647 h 967"/>
              <a:gd name="T26" fmla="*/ 2147483647 w 938"/>
              <a:gd name="T27" fmla="*/ 2147483647 h 967"/>
              <a:gd name="T28" fmla="*/ 2147483647 w 938"/>
              <a:gd name="T29" fmla="*/ 2147483647 h 967"/>
              <a:gd name="T30" fmla="*/ 2147483647 w 938"/>
              <a:gd name="T31" fmla="*/ 2147483647 h 967"/>
              <a:gd name="T32" fmla="*/ 2147483647 w 938"/>
              <a:gd name="T33" fmla="*/ 2147483647 h 967"/>
              <a:gd name="T34" fmla="*/ 2147483647 w 938"/>
              <a:gd name="T35" fmla="*/ 2147483647 h 967"/>
              <a:gd name="T36" fmla="*/ 2147483647 w 938"/>
              <a:gd name="T37" fmla="*/ 2147483647 h 967"/>
              <a:gd name="T38" fmla="*/ 2147483647 w 938"/>
              <a:gd name="T39" fmla="*/ 2147483647 h 967"/>
              <a:gd name="T40" fmla="*/ 2147483647 w 938"/>
              <a:gd name="T41" fmla="*/ 2147483647 h 967"/>
              <a:gd name="T42" fmla="*/ 2147483647 w 938"/>
              <a:gd name="T43" fmla="*/ 2147483647 h 967"/>
              <a:gd name="T44" fmla="*/ 2147483647 w 938"/>
              <a:gd name="T45" fmla="*/ 2147483647 h 967"/>
              <a:gd name="T46" fmla="*/ 2147483647 w 938"/>
              <a:gd name="T47" fmla="*/ 2147483647 h 967"/>
              <a:gd name="T48" fmla="*/ 2147483647 w 938"/>
              <a:gd name="T49" fmla="*/ 2147483647 h 967"/>
              <a:gd name="T50" fmla="*/ 2147483647 w 938"/>
              <a:gd name="T51" fmla="*/ 2147483647 h 967"/>
              <a:gd name="T52" fmla="*/ 2147483647 w 938"/>
              <a:gd name="T53" fmla="*/ 2147483647 h 967"/>
              <a:gd name="T54" fmla="*/ 2147483647 w 938"/>
              <a:gd name="T55" fmla="*/ 2147483647 h 967"/>
              <a:gd name="T56" fmla="*/ 2147483647 w 938"/>
              <a:gd name="T57" fmla="*/ 2147483647 h 967"/>
              <a:gd name="T58" fmla="*/ 2147483647 w 938"/>
              <a:gd name="T59" fmla="*/ 2147483647 h 967"/>
              <a:gd name="T60" fmla="*/ 2147483647 w 938"/>
              <a:gd name="T61" fmla="*/ 2147483647 h 967"/>
              <a:gd name="T62" fmla="*/ 2147483647 w 938"/>
              <a:gd name="T63" fmla="*/ 2147483647 h 967"/>
              <a:gd name="T64" fmla="*/ 2147483647 w 938"/>
              <a:gd name="T65" fmla="*/ 2147483647 h 967"/>
              <a:gd name="T66" fmla="*/ 2147483647 w 938"/>
              <a:gd name="T67" fmla="*/ 2147483647 h 967"/>
              <a:gd name="T68" fmla="*/ 2147483647 w 938"/>
              <a:gd name="T69" fmla="*/ 2147483647 h 967"/>
              <a:gd name="T70" fmla="*/ 2147483647 w 938"/>
              <a:gd name="T71" fmla="*/ 2147483647 h 967"/>
              <a:gd name="T72" fmla="*/ 2147483647 w 938"/>
              <a:gd name="T73" fmla="*/ 2147483647 h 967"/>
              <a:gd name="T74" fmla="*/ 2147483647 w 938"/>
              <a:gd name="T75" fmla="*/ 2147483647 h 967"/>
              <a:gd name="T76" fmla="*/ 2147483647 w 938"/>
              <a:gd name="T77" fmla="*/ 2147483647 h 967"/>
              <a:gd name="T78" fmla="*/ 2147483647 w 938"/>
              <a:gd name="T79" fmla="*/ 2147483647 h 967"/>
              <a:gd name="T80" fmla="*/ 2147483647 w 938"/>
              <a:gd name="T81" fmla="*/ 2147483647 h 967"/>
              <a:gd name="T82" fmla="*/ 2147483647 w 938"/>
              <a:gd name="T83" fmla="*/ 2147483647 h 967"/>
              <a:gd name="T84" fmla="*/ 2147483647 w 938"/>
              <a:gd name="T85" fmla="*/ 2147483647 h 967"/>
              <a:gd name="T86" fmla="*/ 2147483647 w 938"/>
              <a:gd name="T87" fmla="*/ 2147483647 h 967"/>
              <a:gd name="T88" fmla="*/ 2147483647 w 938"/>
              <a:gd name="T89" fmla="*/ 2147483647 h 967"/>
              <a:gd name="T90" fmla="*/ 2147483647 w 938"/>
              <a:gd name="T91" fmla="*/ 2147483647 h 967"/>
              <a:gd name="T92" fmla="*/ 2147483647 w 938"/>
              <a:gd name="T93" fmla="*/ 2147483647 h 967"/>
              <a:gd name="T94" fmla="*/ 2147483647 w 938"/>
              <a:gd name="T95" fmla="*/ 2147483647 h 967"/>
              <a:gd name="T96" fmla="*/ 2147483647 w 938"/>
              <a:gd name="T97" fmla="*/ 2147483647 h 967"/>
              <a:gd name="T98" fmla="*/ 2147483647 w 938"/>
              <a:gd name="T99" fmla="*/ 2147483647 h 967"/>
              <a:gd name="T100" fmla="*/ 2147483647 w 938"/>
              <a:gd name="T101" fmla="*/ 2147483647 h 967"/>
              <a:gd name="T102" fmla="*/ 2147483647 w 938"/>
              <a:gd name="T103" fmla="*/ 2147483647 h 967"/>
              <a:gd name="T104" fmla="*/ 2147483647 w 938"/>
              <a:gd name="T105" fmla="*/ 2147483647 h 967"/>
              <a:gd name="T106" fmla="*/ 2147483647 w 938"/>
              <a:gd name="T107" fmla="*/ 2147483647 h 967"/>
              <a:gd name="T108" fmla="*/ 2147483647 w 938"/>
              <a:gd name="T109" fmla="*/ 2147483647 h 967"/>
              <a:gd name="T110" fmla="*/ 2147483647 w 938"/>
              <a:gd name="T111" fmla="*/ 2147483647 h 967"/>
              <a:gd name="T112" fmla="*/ 2147483647 w 938"/>
              <a:gd name="T113" fmla="*/ 2147483647 h 967"/>
              <a:gd name="T114" fmla="*/ 2147483647 w 938"/>
              <a:gd name="T115" fmla="*/ 2147483647 h 967"/>
              <a:gd name="T116" fmla="*/ 2147483647 w 938"/>
              <a:gd name="T117" fmla="*/ 2147483647 h 967"/>
              <a:gd name="T118" fmla="*/ 2147483647 w 938"/>
              <a:gd name="T119" fmla="*/ 2147483647 h 967"/>
              <a:gd name="T120" fmla="*/ 2147483647 w 938"/>
              <a:gd name="T121" fmla="*/ 2147483647 h 967"/>
              <a:gd name="T122" fmla="*/ 2147483647 w 938"/>
              <a:gd name="T123" fmla="*/ 2147483647 h 96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938"/>
              <a:gd name="T187" fmla="*/ 0 h 967"/>
              <a:gd name="T188" fmla="*/ 938 w 938"/>
              <a:gd name="T189" fmla="*/ 967 h 967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938" h="967">
                <a:moveTo>
                  <a:pt x="353" y="967"/>
                </a:moveTo>
                <a:lnTo>
                  <a:pt x="351" y="963"/>
                </a:lnTo>
                <a:lnTo>
                  <a:pt x="349" y="961"/>
                </a:lnTo>
                <a:lnTo>
                  <a:pt x="321" y="961"/>
                </a:lnTo>
                <a:lnTo>
                  <a:pt x="294" y="959"/>
                </a:lnTo>
                <a:lnTo>
                  <a:pt x="265" y="957"/>
                </a:lnTo>
                <a:lnTo>
                  <a:pt x="238" y="957"/>
                </a:lnTo>
                <a:lnTo>
                  <a:pt x="234" y="955"/>
                </a:lnTo>
                <a:lnTo>
                  <a:pt x="232" y="951"/>
                </a:lnTo>
                <a:lnTo>
                  <a:pt x="228" y="930"/>
                </a:lnTo>
                <a:lnTo>
                  <a:pt x="223" y="909"/>
                </a:lnTo>
                <a:lnTo>
                  <a:pt x="215" y="909"/>
                </a:lnTo>
                <a:lnTo>
                  <a:pt x="207" y="909"/>
                </a:lnTo>
                <a:lnTo>
                  <a:pt x="205" y="905"/>
                </a:lnTo>
                <a:lnTo>
                  <a:pt x="203" y="903"/>
                </a:lnTo>
                <a:lnTo>
                  <a:pt x="194" y="903"/>
                </a:lnTo>
                <a:lnTo>
                  <a:pt x="184" y="903"/>
                </a:lnTo>
                <a:lnTo>
                  <a:pt x="182" y="905"/>
                </a:lnTo>
                <a:lnTo>
                  <a:pt x="179" y="909"/>
                </a:lnTo>
                <a:lnTo>
                  <a:pt x="177" y="915"/>
                </a:lnTo>
                <a:lnTo>
                  <a:pt x="175" y="923"/>
                </a:lnTo>
                <a:lnTo>
                  <a:pt x="173" y="925"/>
                </a:lnTo>
                <a:lnTo>
                  <a:pt x="169" y="928"/>
                </a:lnTo>
                <a:lnTo>
                  <a:pt x="167" y="930"/>
                </a:lnTo>
                <a:lnTo>
                  <a:pt x="165" y="932"/>
                </a:lnTo>
                <a:lnTo>
                  <a:pt x="163" y="934"/>
                </a:lnTo>
                <a:lnTo>
                  <a:pt x="161" y="938"/>
                </a:lnTo>
                <a:lnTo>
                  <a:pt x="157" y="944"/>
                </a:lnTo>
                <a:lnTo>
                  <a:pt x="156" y="951"/>
                </a:lnTo>
                <a:lnTo>
                  <a:pt x="154" y="955"/>
                </a:lnTo>
                <a:lnTo>
                  <a:pt x="150" y="957"/>
                </a:lnTo>
                <a:lnTo>
                  <a:pt x="148" y="955"/>
                </a:lnTo>
                <a:lnTo>
                  <a:pt x="146" y="951"/>
                </a:lnTo>
                <a:lnTo>
                  <a:pt x="142" y="949"/>
                </a:lnTo>
                <a:lnTo>
                  <a:pt x="140" y="948"/>
                </a:lnTo>
                <a:lnTo>
                  <a:pt x="138" y="946"/>
                </a:lnTo>
                <a:lnTo>
                  <a:pt x="136" y="942"/>
                </a:lnTo>
                <a:lnTo>
                  <a:pt x="134" y="940"/>
                </a:lnTo>
                <a:lnTo>
                  <a:pt x="131" y="938"/>
                </a:lnTo>
                <a:lnTo>
                  <a:pt x="129" y="934"/>
                </a:lnTo>
                <a:lnTo>
                  <a:pt x="127" y="932"/>
                </a:lnTo>
                <a:lnTo>
                  <a:pt x="125" y="930"/>
                </a:lnTo>
                <a:lnTo>
                  <a:pt x="121" y="928"/>
                </a:lnTo>
                <a:lnTo>
                  <a:pt x="119" y="925"/>
                </a:lnTo>
                <a:lnTo>
                  <a:pt x="117" y="923"/>
                </a:lnTo>
                <a:lnTo>
                  <a:pt x="113" y="911"/>
                </a:lnTo>
                <a:lnTo>
                  <a:pt x="111" y="900"/>
                </a:lnTo>
                <a:lnTo>
                  <a:pt x="109" y="896"/>
                </a:lnTo>
                <a:lnTo>
                  <a:pt x="108" y="894"/>
                </a:lnTo>
                <a:lnTo>
                  <a:pt x="104" y="886"/>
                </a:lnTo>
                <a:lnTo>
                  <a:pt x="102" y="878"/>
                </a:lnTo>
                <a:lnTo>
                  <a:pt x="100" y="877"/>
                </a:lnTo>
                <a:lnTo>
                  <a:pt x="98" y="875"/>
                </a:lnTo>
                <a:lnTo>
                  <a:pt x="96" y="857"/>
                </a:lnTo>
                <a:lnTo>
                  <a:pt x="94" y="838"/>
                </a:lnTo>
                <a:lnTo>
                  <a:pt x="94" y="821"/>
                </a:lnTo>
                <a:lnTo>
                  <a:pt x="92" y="802"/>
                </a:lnTo>
                <a:lnTo>
                  <a:pt x="90" y="800"/>
                </a:lnTo>
                <a:lnTo>
                  <a:pt x="88" y="798"/>
                </a:lnTo>
                <a:lnTo>
                  <a:pt x="85" y="794"/>
                </a:lnTo>
                <a:lnTo>
                  <a:pt x="83" y="792"/>
                </a:lnTo>
                <a:lnTo>
                  <a:pt x="81" y="790"/>
                </a:lnTo>
                <a:lnTo>
                  <a:pt x="79" y="788"/>
                </a:lnTo>
                <a:lnTo>
                  <a:pt x="62" y="784"/>
                </a:lnTo>
                <a:lnTo>
                  <a:pt x="44" y="783"/>
                </a:lnTo>
                <a:lnTo>
                  <a:pt x="42" y="781"/>
                </a:lnTo>
                <a:lnTo>
                  <a:pt x="40" y="779"/>
                </a:lnTo>
                <a:lnTo>
                  <a:pt x="37" y="775"/>
                </a:lnTo>
                <a:lnTo>
                  <a:pt x="35" y="773"/>
                </a:lnTo>
                <a:lnTo>
                  <a:pt x="33" y="771"/>
                </a:lnTo>
                <a:lnTo>
                  <a:pt x="29" y="769"/>
                </a:lnTo>
                <a:lnTo>
                  <a:pt x="27" y="765"/>
                </a:lnTo>
                <a:lnTo>
                  <a:pt x="25" y="763"/>
                </a:lnTo>
                <a:lnTo>
                  <a:pt x="21" y="761"/>
                </a:lnTo>
                <a:lnTo>
                  <a:pt x="19" y="758"/>
                </a:lnTo>
                <a:lnTo>
                  <a:pt x="17" y="752"/>
                </a:lnTo>
                <a:lnTo>
                  <a:pt x="15" y="744"/>
                </a:lnTo>
                <a:lnTo>
                  <a:pt x="14" y="742"/>
                </a:lnTo>
                <a:lnTo>
                  <a:pt x="10" y="738"/>
                </a:lnTo>
                <a:lnTo>
                  <a:pt x="8" y="737"/>
                </a:lnTo>
                <a:lnTo>
                  <a:pt x="6" y="735"/>
                </a:lnTo>
                <a:lnTo>
                  <a:pt x="2" y="731"/>
                </a:lnTo>
                <a:lnTo>
                  <a:pt x="0" y="729"/>
                </a:lnTo>
                <a:lnTo>
                  <a:pt x="0" y="719"/>
                </a:lnTo>
                <a:lnTo>
                  <a:pt x="0" y="710"/>
                </a:lnTo>
                <a:lnTo>
                  <a:pt x="2" y="708"/>
                </a:lnTo>
                <a:lnTo>
                  <a:pt x="6" y="706"/>
                </a:lnTo>
                <a:lnTo>
                  <a:pt x="12" y="702"/>
                </a:lnTo>
                <a:lnTo>
                  <a:pt x="19" y="700"/>
                </a:lnTo>
                <a:lnTo>
                  <a:pt x="21" y="698"/>
                </a:lnTo>
                <a:lnTo>
                  <a:pt x="25" y="696"/>
                </a:lnTo>
                <a:lnTo>
                  <a:pt x="33" y="692"/>
                </a:lnTo>
                <a:lnTo>
                  <a:pt x="40" y="690"/>
                </a:lnTo>
                <a:lnTo>
                  <a:pt x="42" y="689"/>
                </a:lnTo>
                <a:lnTo>
                  <a:pt x="44" y="687"/>
                </a:lnTo>
                <a:lnTo>
                  <a:pt x="46" y="673"/>
                </a:lnTo>
                <a:lnTo>
                  <a:pt x="48" y="662"/>
                </a:lnTo>
                <a:lnTo>
                  <a:pt x="52" y="660"/>
                </a:lnTo>
                <a:lnTo>
                  <a:pt x="54" y="658"/>
                </a:lnTo>
                <a:lnTo>
                  <a:pt x="54" y="646"/>
                </a:lnTo>
                <a:lnTo>
                  <a:pt x="54" y="637"/>
                </a:lnTo>
                <a:lnTo>
                  <a:pt x="52" y="635"/>
                </a:lnTo>
                <a:lnTo>
                  <a:pt x="48" y="633"/>
                </a:lnTo>
                <a:lnTo>
                  <a:pt x="46" y="625"/>
                </a:lnTo>
                <a:lnTo>
                  <a:pt x="44" y="618"/>
                </a:lnTo>
                <a:lnTo>
                  <a:pt x="42" y="616"/>
                </a:lnTo>
                <a:lnTo>
                  <a:pt x="40" y="614"/>
                </a:lnTo>
                <a:lnTo>
                  <a:pt x="40" y="595"/>
                </a:lnTo>
                <a:lnTo>
                  <a:pt x="40" y="575"/>
                </a:lnTo>
                <a:lnTo>
                  <a:pt x="42" y="572"/>
                </a:lnTo>
                <a:lnTo>
                  <a:pt x="44" y="570"/>
                </a:lnTo>
                <a:lnTo>
                  <a:pt x="46" y="568"/>
                </a:lnTo>
                <a:lnTo>
                  <a:pt x="48" y="566"/>
                </a:lnTo>
                <a:lnTo>
                  <a:pt x="52" y="562"/>
                </a:lnTo>
                <a:lnTo>
                  <a:pt x="54" y="560"/>
                </a:lnTo>
                <a:lnTo>
                  <a:pt x="56" y="547"/>
                </a:lnTo>
                <a:lnTo>
                  <a:pt x="58" y="531"/>
                </a:lnTo>
                <a:lnTo>
                  <a:pt x="63" y="531"/>
                </a:lnTo>
                <a:lnTo>
                  <a:pt x="69" y="531"/>
                </a:lnTo>
                <a:lnTo>
                  <a:pt x="73" y="537"/>
                </a:lnTo>
                <a:lnTo>
                  <a:pt x="79" y="541"/>
                </a:lnTo>
                <a:lnTo>
                  <a:pt x="83" y="547"/>
                </a:lnTo>
                <a:lnTo>
                  <a:pt x="88" y="550"/>
                </a:lnTo>
                <a:lnTo>
                  <a:pt x="92" y="554"/>
                </a:lnTo>
                <a:lnTo>
                  <a:pt x="98" y="560"/>
                </a:lnTo>
                <a:lnTo>
                  <a:pt x="108" y="570"/>
                </a:lnTo>
                <a:lnTo>
                  <a:pt x="117" y="579"/>
                </a:lnTo>
                <a:lnTo>
                  <a:pt x="111" y="585"/>
                </a:lnTo>
                <a:lnTo>
                  <a:pt x="108" y="589"/>
                </a:lnTo>
                <a:lnTo>
                  <a:pt x="102" y="598"/>
                </a:lnTo>
                <a:lnTo>
                  <a:pt x="98" y="608"/>
                </a:lnTo>
                <a:lnTo>
                  <a:pt x="98" y="614"/>
                </a:lnTo>
                <a:lnTo>
                  <a:pt x="98" y="618"/>
                </a:lnTo>
                <a:lnTo>
                  <a:pt x="98" y="627"/>
                </a:lnTo>
                <a:lnTo>
                  <a:pt x="98" y="637"/>
                </a:lnTo>
                <a:lnTo>
                  <a:pt x="92" y="642"/>
                </a:lnTo>
                <a:lnTo>
                  <a:pt x="88" y="646"/>
                </a:lnTo>
                <a:lnTo>
                  <a:pt x="90" y="662"/>
                </a:lnTo>
                <a:lnTo>
                  <a:pt x="92" y="677"/>
                </a:lnTo>
                <a:lnTo>
                  <a:pt x="94" y="679"/>
                </a:lnTo>
                <a:lnTo>
                  <a:pt x="98" y="681"/>
                </a:lnTo>
                <a:lnTo>
                  <a:pt x="102" y="689"/>
                </a:lnTo>
                <a:lnTo>
                  <a:pt x="108" y="696"/>
                </a:lnTo>
                <a:lnTo>
                  <a:pt x="111" y="696"/>
                </a:lnTo>
                <a:lnTo>
                  <a:pt x="117" y="696"/>
                </a:lnTo>
                <a:lnTo>
                  <a:pt x="121" y="690"/>
                </a:lnTo>
                <a:lnTo>
                  <a:pt x="127" y="687"/>
                </a:lnTo>
                <a:lnTo>
                  <a:pt x="131" y="681"/>
                </a:lnTo>
                <a:lnTo>
                  <a:pt x="136" y="677"/>
                </a:lnTo>
                <a:lnTo>
                  <a:pt x="140" y="671"/>
                </a:lnTo>
                <a:lnTo>
                  <a:pt x="146" y="667"/>
                </a:lnTo>
                <a:lnTo>
                  <a:pt x="140" y="662"/>
                </a:lnTo>
                <a:lnTo>
                  <a:pt x="136" y="658"/>
                </a:lnTo>
                <a:lnTo>
                  <a:pt x="136" y="642"/>
                </a:lnTo>
                <a:lnTo>
                  <a:pt x="136" y="629"/>
                </a:lnTo>
                <a:lnTo>
                  <a:pt x="131" y="623"/>
                </a:lnTo>
                <a:lnTo>
                  <a:pt x="127" y="618"/>
                </a:lnTo>
                <a:lnTo>
                  <a:pt x="127" y="608"/>
                </a:lnTo>
                <a:lnTo>
                  <a:pt x="127" y="598"/>
                </a:lnTo>
                <a:lnTo>
                  <a:pt x="131" y="589"/>
                </a:lnTo>
                <a:lnTo>
                  <a:pt x="136" y="579"/>
                </a:lnTo>
                <a:lnTo>
                  <a:pt x="142" y="579"/>
                </a:lnTo>
                <a:lnTo>
                  <a:pt x="144" y="577"/>
                </a:lnTo>
                <a:lnTo>
                  <a:pt x="146" y="572"/>
                </a:lnTo>
                <a:lnTo>
                  <a:pt x="146" y="560"/>
                </a:lnTo>
                <a:lnTo>
                  <a:pt x="140" y="560"/>
                </a:lnTo>
                <a:lnTo>
                  <a:pt x="136" y="560"/>
                </a:lnTo>
                <a:lnTo>
                  <a:pt x="131" y="550"/>
                </a:lnTo>
                <a:lnTo>
                  <a:pt x="127" y="541"/>
                </a:lnTo>
                <a:lnTo>
                  <a:pt x="127" y="537"/>
                </a:lnTo>
                <a:lnTo>
                  <a:pt x="127" y="531"/>
                </a:lnTo>
                <a:lnTo>
                  <a:pt x="127" y="520"/>
                </a:lnTo>
                <a:lnTo>
                  <a:pt x="129" y="508"/>
                </a:lnTo>
                <a:lnTo>
                  <a:pt x="115" y="502"/>
                </a:lnTo>
                <a:lnTo>
                  <a:pt x="108" y="499"/>
                </a:lnTo>
                <a:lnTo>
                  <a:pt x="100" y="501"/>
                </a:lnTo>
                <a:lnTo>
                  <a:pt x="88" y="502"/>
                </a:lnTo>
                <a:lnTo>
                  <a:pt x="83" y="502"/>
                </a:lnTo>
                <a:lnTo>
                  <a:pt x="79" y="502"/>
                </a:lnTo>
                <a:lnTo>
                  <a:pt x="79" y="487"/>
                </a:lnTo>
                <a:lnTo>
                  <a:pt x="79" y="474"/>
                </a:lnTo>
                <a:lnTo>
                  <a:pt x="83" y="474"/>
                </a:lnTo>
                <a:lnTo>
                  <a:pt x="88" y="474"/>
                </a:lnTo>
                <a:lnTo>
                  <a:pt x="88" y="454"/>
                </a:lnTo>
                <a:lnTo>
                  <a:pt x="88" y="435"/>
                </a:lnTo>
                <a:lnTo>
                  <a:pt x="83" y="435"/>
                </a:lnTo>
                <a:lnTo>
                  <a:pt x="79" y="435"/>
                </a:lnTo>
                <a:lnTo>
                  <a:pt x="73" y="430"/>
                </a:lnTo>
                <a:lnTo>
                  <a:pt x="69" y="426"/>
                </a:lnTo>
                <a:lnTo>
                  <a:pt x="69" y="410"/>
                </a:lnTo>
                <a:lnTo>
                  <a:pt x="69" y="397"/>
                </a:lnTo>
                <a:lnTo>
                  <a:pt x="73" y="397"/>
                </a:lnTo>
                <a:lnTo>
                  <a:pt x="79" y="397"/>
                </a:lnTo>
                <a:lnTo>
                  <a:pt x="83" y="399"/>
                </a:lnTo>
                <a:lnTo>
                  <a:pt x="88" y="401"/>
                </a:lnTo>
                <a:lnTo>
                  <a:pt x="90" y="399"/>
                </a:lnTo>
                <a:lnTo>
                  <a:pt x="92" y="397"/>
                </a:lnTo>
                <a:lnTo>
                  <a:pt x="94" y="391"/>
                </a:lnTo>
                <a:lnTo>
                  <a:pt x="98" y="385"/>
                </a:lnTo>
                <a:lnTo>
                  <a:pt x="102" y="385"/>
                </a:lnTo>
                <a:lnTo>
                  <a:pt x="108" y="385"/>
                </a:lnTo>
                <a:lnTo>
                  <a:pt x="111" y="385"/>
                </a:lnTo>
                <a:lnTo>
                  <a:pt x="117" y="385"/>
                </a:lnTo>
                <a:lnTo>
                  <a:pt x="144" y="385"/>
                </a:lnTo>
                <a:lnTo>
                  <a:pt x="169" y="385"/>
                </a:lnTo>
                <a:lnTo>
                  <a:pt x="196" y="385"/>
                </a:lnTo>
                <a:lnTo>
                  <a:pt x="223" y="385"/>
                </a:lnTo>
                <a:lnTo>
                  <a:pt x="230" y="385"/>
                </a:lnTo>
                <a:lnTo>
                  <a:pt x="238" y="385"/>
                </a:lnTo>
                <a:lnTo>
                  <a:pt x="240" y="389"/>
                </a:lnTo>
                <a:lnTo>
                  <a:pt x="242" y="391"/>
                </a:lnTo>
                <a:lnTo>
                  <a:pt x="246" y="389"/>
                </a:lnTo>
                <a:lnTo>
                  <a:pt x="248" y="385"/>
                </a:lnTo>
                <a:lnTo>
                  <a:pt x="246" y="383"/>
                </a:lnTo>
                <a:lnTo>
                  <a:pt x="242" y="382"/>
                </a:lnTo>
                <a:lnTo>
                  <a:pt x="242" y="378"/>
                </a:lnTo>
                <a:lnTo>
                  <a:pt x="242" y="376"/>
                </a:lnTo>
                <a:lnTo>
                  <a:pt x="248" y="376"/>
                </a:lnTo>
                <a:lnTo>
                  <a:pt x="251" y="374"/>
                </a:lnTo>
                <a:lnTo>
                  <a:pt x="251" y="368"/>
                </a:lnTo>
                <a:lnTo>
                  <a:pt x="251" y="357"/>
                </a:lnTo>
                <a:lnTo>
                  <a:pt x="248" y="357"/>
                </a:lnTo>
                <a:lnTo>
                  <a:pt x="242" y="357"/>
                </a:lnTo>
                <a:lnTo>
                  <a:pt x="238" y="347"/>
                </a:lnTo>
                <a:lnTo>
                  <a:pt x="232" y="337"/>
                </a:lnTo>
                <a:lnTo>
                  <a:pt x="232" y="318"/>
                </a:lnTo>
                <a:lnTo>
                  <a:pt x="232" y="299"/>
                </a:lnTo>
                <a:lnTo>
                  <a:pt x="232" y="293"/>
                </a:lnTo>
                <a:lnTo>
                  <a:pt x="232" y="289"/>
                </a:lnTo>
                <a:lnTo>
                  <a:pt x="238" y="289"/>
                </a:lnTo>
                <a:lnTo>
                  <a:pt x="242" y="289"/>
                </a:lnTo>
                <a:lnTo>
                  <a:pt x="248" y="289"/>
                </a:lnTo>
                <a:lnTo>
                  <a:pt x="251" y="289"/>
                </a:lnTo>
                <a:lnTo>
                  <a:pt x="251" y="284"/>
                </a:lnTo>
                <a:lnTo>
                  <a:pt x="251" y="280"/>
                </a:lnTo>
                <a:lnTo>
                  <a:pt x="257" y="280"/>
                </a:lnTo>
                <a:lnTo>
                  <a:pt x="261" y="280"/>
                </a:lnTo>
                <a:lnTo>
                  <a:pt x="261" y="274"/>
                </a:lnTo>
                <a:lnTo>
                  <a:pt x="261" y="270"/>
                </a:lnTo>
                <a:lnTo>
                  <a:pt x="267" y="270"/>
                </a:lnTo>
                <a:lnTo>
                  <a:pt x="273" y="270"/>
                </a:lnTo>
                <a:lnTo>
                  <a:pt x="276" y="265"/>
                </a:lnTo>
                <a:lnTo>
                  <a:pt x="280" y="261"/>
                </a:lnTo>
                <a:lnTo>
                  <a:pt x="280" y="255"/>
                </a:lnTo>
                <a:lnTo>
                  <a:pt x="280" y="251"/>
                </a:lnTo>
                <a:lnTo>
                  <a:pt x="286" y="251"/>
                </a:lnTo>
                <a:lnTo>
                  <a:pt x="290" y="251"/>
                </a:lnTo>
                <a:lnTo>
                  <a:pt x="296" y="245"/>
                </a:lnTo>
                <a:lnTo>
                  <a:pt x="301" y="241"/>
                </a:lnTo>
                <a:lnTo>
                  <a:pt x="301" y="238"/>
                </a:lnTo>
                <a:lnTo>
                  <a:pt x="301" y="236"/>
                </a:lnTo>
                <a:lnTo>
                  <a:pt x="303" y="234"/>
                </a:lnTo>
                <a:lnTo>
                  <a:pt x="305" y="232"/>
                </a:lnTo>
                <a:lnTo>
                  <a:pt x="307" y="232"/>
                </a:lnTo>
                <a:lnTo>
                  <a:pt x="311" y="232"/>
                </a:lnTo>
                <a:lnTo>
                  <a:pt x="315" y="226"/>
                </a:lnTo>
                <a:lnTo>
                  <a:pt x="321" y="222"/>
                </a:lnTo>
                <a:lnTo>
                  <a:pt x="324" y="222"/>
                </a:lnTo>
                <a:lnTo>
                  <a:pt x="330" y="222"/>
                </a:lnTo>
                <a:lnTo>
                  <a:pt x="334" y="217"/>
                </a:lnTo>
                <a:lnTo>
                  <a:pt x="340" y="213"/>
                </a:lnTo>
                <a:lnTo>
                  <a:pt x="353" y="213"/>
                </a:lnTo>
                <a:lnTo>
                  <a:pt x="369" y="213"/>
                </a:lnTo>
                <a:lnTo>
                  <a:pt x="372" y="207"/>
                </a:lnTo>
                <a:lnTo>
                  <a:pt x="378" y="203"/>
                </a:lnTo>
                <a:lnTo>
                  <a:pt x="382" y="197"/>
                </a:lnTo>
                <a:lnTo>
                  <a:pt x="388" y="194"/>
                </a:lnTo>
                <a:lnTo>
                  <a:pt x="388" y="182"/>
                </a:lnTo>
                <a:lnTo>
                  <a:pt x="388" y="172"/>
                </a:lnTo>
                <a:lnTo>
                  <a:pt x="397" y="172"/>
                </a:lnTo>
                <a:lnTo>
                  <a:pt x="407" y="172"/>
                </a:lnTo>
                <a:lnTo>
                  <a:pt x="411" y="169"/>
                </a:lnTo>
                <a:lnTo>
                  <a:pt x="416" y="165"/>
                </a:lnTo>
                <a:lnTo>
                  <a:pt x="420" y="165"/>
                </a:lnTo>
                <a:lnTo>
                  <a:pt x="426" y="165"/>
                </a:lnTo>
                <a:lnTo>
                  <a:pt x="430" y="165"/>
                </a:lnTo>
                <a:lnTo>
                  <a:pt x="436" y="165"/>
                </a:lnTo>
                <a:lnTo>
                  <a:pt x="436" y="159"/>
                </a:lnTo>
                <a:lnTo>
                  <a:pt x="436" y="153"/>
                </a:lnTo>
                <a:lnTo>
                  <a:pt x="439" y="153"/>
                </a:lnTo>
                <a:lnTo>
                  <a:pt x="445" y="153"/>
                </a:lnTo>
                <a:lnTo>
                  <a:pt x="451" y="153"/>
                </a:lnTo>
                <a:lnTo>
                  <a:pt x="455" y="153"/>
                </a:lnTo>
                <a:lnTo>
                  <a:pt x="455" y="169"/>
                </a:lnTo>
                <a:lnTo>
                  <a:pt x="455" y="182"/>
                </a:lnTo>
                <a:lnTo>
                  <a:pt x="466" y="182"/>
                </a:lnTo>
                <a:lnTo>
                  <a:pt x="472" y="182"/>
                </a:lnTo>
                <a:lnTo>
                  <a:pt x="474" y="178"/>
                </a:lnTo>
                <a:lnTo>
                  <a:pt x="474" y="172"/>
                </a:lnTo>
                <a:lnTo>
                  <a:pt x="480" y="169"/>
                </a:lnTo>
                <a:lnTo>
                  <a:pt x="484" y="165"/>
                </a:lnTo>
                <a:lnTo>
                  <a:pt x="489" y="165"/>
                </a:lnTo>
                <a:lnTo>
                  <a:pt x="493" y="165"/>
                </a:lnTo>
                <a:lnTo>
                  <a:pt x="493" y="159"/>
                </a:lnTo>
                <a:lnTo>
                  <a:pt x="493" y="153"/>
                </a:lnTo>
                <a:lnTo>
                  <a:pt x="512" y="157"/>
                </a:lnTo>
                <a:lnTo>
                  <a:pt x="532" y="159"/>
                </a:lnTo>
                <a:lnTo>
                  <a:pt x="522" y="151"/>
                </a:lnTo>
                <a:lnTo>
                  <a:pt x="512" y="144"/>
                </a:lnTo>
                <a:lnTo>
                  <a:pt x="512" y="140"/>
                </a:lnTo>
                <a:lnTo>
                  <a:pt x="512" y="134"/>
                </a:lnTo>
                <a:lnTo>
                  <a:pt x="518" y="130"/>
                </a:lnTo>
                <a:lnTo>
                  <a:pt x="522" y="124"/>
                </a:lnTo>
                <a:lnTo>
                  <a:pt x="532" y="124"/>
                </a:lnTo>
                <a:lnTo>
                  <a:pt x="543" y="124"/>
                </a:lnTo>
                <a:lnTo>
                  <a:pt x="547" y="121"/>
                </a:lnTo>
                <a:lnTo>
                  <a:pt x="553" y="115"/>
                </a:lnTo>
                <a:lnTo>
                  <a:pt x="553" y="98"/>
                </a:lnTo>
                <a:lnTo>
                  <a:pt x="553" y="82"/>
                </a:lnTo>
                <a:lnTo>
                  <a:pt x="553" y="65"/>
                </a:lnTo>
                <a:lnTo>
                  <a:pt x="553" y="48"/>
                </a:lnTo>
                <a:lnTo>
                  <a:pt x="557" y="42"/>
                </a:lnTo>
                <a:lnTo>
                  <a:pt x="562" y="38"/>
                </a:lnTo>
                <a:lnTo>
                  <a:pt x="566" y="38"/>
                </a:lnTo>
                <a:lnTo>
                  <a:pt x="572" y="38"/>
                </a:lnTo>
                <a:lnTo>
                  <a:pt x="572" y="32"/>
                </a:lnTo>
                <a:lnTo>
                  <a:pt x="572" y="28"/>
                </a:lnTo>
                <a:lnTo>
                  <a:pt x="572" y="23"/>
                </a:lnTo>
                <a:lnTo>
                  <a:pt x="572" y="19"/>
                </a:lnTo>
                <a:lnTo>
                  <a:pt x="576" y="13"/>
                </a:lnTo>
                <a:lnTo>
                  <a:pt x="581" y="9"/>
                </a:lnTo>
                <a:lnTo>
                  <a:pt x="585" y="4"/>
                </a:lnTo>
                <a:lnTo>
                  <a:pt x="591" y="0"/>
                </a:lnTo>
                <a:lnTo>
                  <a:pt x="595" y="0"/>
                </a:lnTo>
                <a:lnTo>
                  <a:pt x="601" y="0"/>
                </a:lnTo>
                <a:lnTo>
                  <a:pt x="610" y="0"/>
                </a:lnTo>
                <a:lnTo>
                  <a:pt x="620" y="0"/>
                </a:lnTo>
                <a:lnTo>
                  <a:pt x="629" y="4"/>
                </a:lnTo>
                <a:lnTo>
                  <a:pt x="639" y="9"/>
                </a:lnTo>
                <a:lnTo>
                  <a:pt x="639" y="13"/>
                </a:lnTo>
                <a:lnTo>
                  <a:pt x="639" y="19"/>
                </a:lnTo>
                <a:lnTo>
                  <a:pt x="633" y="19"/>
                </a:lnTo>
                <a:lnTo>
                  <a:pt x="629" y="19"/>
                </a:lnTo>
                <a:lnTo>
                  <a:pt x="624" y="23"/>
                </a:lnTo>
                <a:lnTo>
                  <a:pt x="620" y="28"/>
                </a:lnTo>
                <a:lnTo>
                  <a:pt x="624" y="32"/>
                </a:lnTo>
                <a:lnTo>
                  <a:pt x="629" y="38"/>
                </a:lnTo>
                <a:lnTo>
                  <a:pt x="649" y="42"/>
                </a:lnTo>
                <a:lnTo>
                  <a:pt x="668" y="48"/>
                </a:lnTo>
                <a:lnTo>
                  <a:pt x="668" y="59"/>
                </a:lnTo>
                <a:lnTo>
                  <a:pt x="668" y="73"/>
                </a:lnTo>
                <a:lnTo>
                  <a:pt x="666" y="75"/>
                </a:lnTo>
                <a:lnTo>
                  <a:pt x="664" y="76"/>
                </a:lnTo>
                <a:lnTo>
                  <a:pt x="666" y="78"/>
                </a:lnTo>
                <a:lnTo>
                  <a:pt x="668" y="82"/>
                </a:lnTo>
                <a:lnTo>
                  <a:pt x="670" y="78"/>
                </a:lnTo>
                <a:lnTo>
                  <a:pt x="672" y="76"/>
                </a:lnTo>
                <a:lnTo>
                  <a:pt x="675" y="76"/>
                </a:lnTo>
                <a:lnTo>
                  <a:pt x="677" y="76"/>
                </a:lnTo>
                <a:lnTo>
                  <a:pt x="683" y="76"/>
                </a:lnTo>
                <a:lnTo>
                  <a:pt x="687" y="76"/>
                </a:lnTo>
                <a:lnTo>
                  <a:pt x="693" y="73"/>
                </a:lnTo>
                <a:lnTo>
                  <a:pt x="697" y="67"/>
                </a:lnTo>
                <a:lnTo>
                  <a:pt x="697" y="61"/>
                </a:lnTo>
                <a:lnTo>
                  <a:pt x="697" y="57"/>
                </a:lnTo>
                <a:lnTo>
                  <a:pt x="700" y="57"/>
                </a:lnTo>
                <a:lnTo>
                  <a:pt x="706" y="57"/>
                </a:lnTo>
                <a:lnTo>
                  <a:pt x="712" y="57"/>
                </a:lnTo>
                <a:lnTo>
                  <a:pt x="716" y="57"/>
                </a:lnTo>
                <a:lnTo>
                  <a:pt x="722" y="52"/>
                </a:lnTo>
                <a:lnTo>
                  <a:pt x="725" y="48"/>
                </a:lnTo>
                <a:lnTo>
                  <a:pt x="735" y="48"/>
                </a:lnTo>
                <a:lnTo>
                  <a:pt x="745" y="48"/>
                </a:lnTo>
                <a:lnTo>
                  <a:pt x="750" y="48"/>
                </a:lnTo>
                <a:lnTo>
                  <a:pt x="754" y="48"/>
                </a:lnTo>
                <a:lnTo>
                  <a:pt x="760" y="52"/>
                </a:lnTo>
                <a:lnTo>
                  <a:pt x="764" y="57"/>
                </a:lnTo>
                <a:lnTo>
                  <a:pt x="773" y="61"/>
                </a:lnTo>
                <a:lnTo>
                  <a:pt x="785" y="67"/>
                </a:lnTo>
                <a:lnTo>
                  <a:pt x="789" y="73"/>
                </a:lnTo>
                <a:lnTo>
                  <a:pt x="793" y="76"/>
                </a:lnTo>
                <a:lnTo>
                  <a:pt x="798" y="82"/>
                </a:lnTo>
                <a:lnTo>
                  <a:pt x="804" y="86"/>
                </a:lnTo>
                <a:lnTo>
                  <a:pt x="814" y="90"/>
                </a:lnTo>
                <a:lnTo>
                  <a:pt x="823" y="96"/>
                </a:lnTo>
                <a:lnTo>
                  <a:pt x="823" y="101"/>
                </a:lnTo>
                <a:lnTo>
                  <a:pt x="823" y="105"/>
                </a:lnTo>
                <a:lnTo>
                  <a:pt x="823" y="111"/>
                </a:lnTo>
                <a:lnTo>
                  <a:pt x="823" y="115"/>
                </a:lnTo>
                <a:lnTo>
                  <a:pt x="812" y="153"/>
                </a:lnTo>
                <a:lnTo>
                  <a:pt x="796" y="190"/>
                </a:lnTo>
                <a:lnTo>
                  <a:pt x="779" y="226"/>
                </a:lnTo>
                <a:lnTo>
                  <a:pt x="760" y="261"/>
                </a:lnTo>
                <a:lnTo>
                  <a:pt x="743" y="295"/>
                </a:lnTo>
                <a:lnTo>
                  <a:pt x="725" y="330"/>
                </a:lnTo>
                <a:lnTo>
                  <a:pt x="708" y="366"/>
                </a:lnTo>
                <a:lnTo>
                  <a:pt x="697" y="405"/>
                </a:lnTo>
                <a:lnTo>
                  <a:pt x="706" y="405"/>
                </a:lnTo>
                <a:lnTo>
                  <a:pt x="716" y="405"/>
                </a:lnTo>
                <a:lnTo>
                  <a:pt x="716" y="414"/>
                </a:lnTo>
                <a:lnTo>
                  <a:pt x="716" y="426"/>
                </a:lnTo>
                <a:lnTo>
                  <a:pt x="727" y="424"/>
                </a:lnTo>
                <a:lnTo>
                  <a:pt x="733" y="424"/>
                </a:lnTo>
                <a:lnTo>
                  <a:pt x="735" y="420"/>
                </a:lnTo>
                <a:lnTo>
                  <a:pt x="735" y="414"/>
                </a:lnTo>
                <a:lnTo>
                  <a:pt x="741" y="410"/>
                </a:lnTo>
                <a:lnTo>
                  <a:pt x="745" y="405"/>
                </a:lnTo>
                <a:lnTo>
                  <a:pt x="754" y="401"/>
                </a:lnTo>
                <a:lnTo>
                  <a:pt x="764" y="397"/>
                </a:lnTo>
                <a:lnTo>
                  <a:pt x="769" y="397"/>
                </a:lnTo>
                <a:lnTo>
                  <a:pt x="775" y="397"/>
                </a:lnTo>
                <a:lnTo>
                  <a:pt x="779" y="391"/>
                </a:lnTo>
                <a:lnTo>
                  <a:pt x="785" y="385"/>
                </a:lnTo>
                <a:lnTo>
                  <a:pt x="785" y="382"/>
                </a:lnTo>
                <a:lnTo>
                  <a:pt x="785" y="376"/>
                </a:lnTo>
                <a:lnTo>
                  <a:pt x="789" y="376"/>
                </a:lnTo>
                <a:lnTo>
                  <a:pt x="793" y="376"/>
                </a:lnTo>
                <a:lnTo>
                  <a:pt x="793" y="372"/>
                </a:lnTo>
                <a:lnTo>
                  <a:pt x="793" y="366"/>
                </a:lnTo>
                <a:lnTo>
                  <a:pt x="798" y="362"/>
                </a:lnTo>
                <a:lnTo>
                  <a:pt x="804" y="357"/>
                </a:lnTo>
                <a:lnTo>
                  <a:pt x="814" y="347"/>
                </a:lnTo>
                <a:lnTo>
                  <a:pt x="823" y="337"/>
                </a:lnTo>
                <a:lnTo>
                  <a:pt x="825" y="353"/>
                </a:lnTo>
                <a:lnTo>
                  <a:pt x="827" y="366"/>
                </a:lnTo>
                <a:lnTo>
                  <a:pt x="829" y="370"/>
                </a:lnTo>
                <a:lnTo>
                  <a:pt x="833" y="372"/>
                </a:lnTo>
                <a:lnTo>
                  <a:pt x="835" y="374"/>
                </a:lnTo>
                <a:lnTo>
                  <a:pt x="837" y="376"/>
                </a:lnTo>
                <a:lnTo>
                  <a:pt x="839" y="378"/>
                </a:lnTo>
                <a:lnTo>
                  <a:pt x="842" y="382"/>
                </a:lnTo>
                <a:lnTo>
                  <a:pt x="844" y="389"/>
                </a:lnTo>
                <a:lnTo>
                  <a:pt x="846" y="397"/>
                </a:lnTo>
                <a:lnTo>
                  <a:pt x="848" y="399"/>
                </a:lnTo>
                <a:lnTo>
                  <a:pt x="852" y="401"/>
                </a:lnTo>
                <a:lnTo>
                  <a:pt x="854" y="403"/>
                </a:lnTo>
                <a:lnTo>
                  <a:pt x="856" y="405"/>
                </a:lnTo>
                <a:lnTo>
                  <a:pt x="860" y="408"/>
                </a:lnTo>
                <a:lnTo>
                  <a:pt x="862" y="410"/>
                </a:lnTo>
                <a:lnTo>
                  <a:pt x="864" y="412"/>
                </a:lnTo>
                <a:lnTo>
                  <a:pt x="865" y="414"/>
                </a:lnTo>
                <a:lnTo>
                  <a:pt x="869" y="418"/>
                </a:lnTo>
                <a:lnTo>
                  <a:pt x="871" y="420"/>
                </a:lnTo>
                <a:lnTo>
                  <a:pt x="873" y="428"/>
                </a:lnTo>
                <a:lnTo>
                  <a:pt x="875" y="435"/>
                </a:lnTo>
                <a:lnTo>
                  <a:pt x="877" y="437"/>
                </a:lnTo>
                <a:lnTo>
                  <a:pt x="881" y="439"/>
                </a:lnTo>
                <a:lnTo>
                  <a:pt x="883" y="441"/>
                </a:lnTo>
                <a:lnTo>
                  <a:pt x="887" y="445"/>
                </a:lnTo>
                <a:lnTo>
                  <a:pt x="888" y="447"/>
                </a:lnTo>
                <a:lnTo>
                  <a:pt x="890" y="449"/>
                </a:lnTo>
                <a:lnTo>
                  <a:pt x="892" y="451"/>
                </a:lnTo>
                <a:lnTo>
                  <a:pt x="896" y="454"/>
                </a:lnTo>
                <a:lnTo>
                  <a:pt x="898" y="456"/>
                </a:lnTo>
                <a:lnTo>
                  <a:pt x="900" y="458"/>
                </a:lnTo>
                <a:lnTo>
                  <a:pt x="902" y="460"/>
                </a:lnTo>
                <a:lnTo>
                  <a:pt x="904" y="464"/>
                </a:lnTo>
                <a:lnTo>
                  <a:pt x="908" y="466"/>
                </a:lnTo>
                <a:lnTo>
                  <a:pt x="910" y="468"/>
                </a:lnTo>
                <a:lnTo>
                  <a:pt x="911" y="485"/>
                </a:lnTo>
                <a:lnTo>
                  <a:pt x="915" y="502"/>
                </a:lnTo>
                <a:lnTo>
                  <a:pt x="917" y="504"/>
                </a:lnTo>
                <a:lnTo>
                  <a:pt x="919" y="508"/>
                </a:lnTo>
                <a:lnTo>
                  <a:pt x="921" y="510"/>
                </a:lnTo>
                <a:lnTo>
                  <a:pt x="925" y="512"/>
                </a:lnTo>
                <a:lnTo>
                  <a:pt x="927" y="514"/>
                </a:lnTo>
                <a:lnTo>
                  <a:pt x="929" y="518"/>
                </a:lnTo>
                <a:lnTo>
                  <a:pt x="931" y="520"/>
                </a:lnTo>
                <a:lnTo>
                  <a:pt x="934" y="522"/>
                </a:lnTo>
                <a:lnTo>
                  <a:pt x="936" y="524"/>
                </a:lnTo>
                <a:lnTo>
                  <a:pt x="938" y="525"/>
                </a:lnTo>
                <a:lnTo>
                  <a:pt x="936" y="529"/>
                </a:lnTo>
                <a:lnTo>
                  <a:pt x="934" y="531"/>
                </a:lnTo>
                <a:lnTo>
                  <a:pt x="927" y="533"/>
                </a:lnTo>
                <a:lnTo>
                  <a:pt x="919" y="537"/>
                </a:lnTo>
                <a:lnTo>
                  <a:pt x="917" y="539"/>
                </a:lnTo>
                <a:lnTo>
                  <a:pt x="915" y="541"/>
                </a:lnTo>
                <a:lnTo>
                  <a:pt x="911" y="543"/>
                </a:lnTo>
                <a:lnTo>
                  <a:pt x="910" y="547"/>
                </a:lnTo>
                <a:lnTo>
                  <a:pt x="908" y="548"/>
                </a:lnTo>
                <a:lnTo>
                  <a:pt x="904" y="550"/>
                </a:lnTo>
                <a:lnTo>
                  <a:pt x="902" y="552"/>
                </a:lnTo>
                <a:lnTo>
                  <a:pt x="900" y="556"/>
                </a:lnTo>
                <a:lnTo>
                  <a:pt x="898" y="558"/>
                </a:lnTo>
                <a:lnTo>
                  <a:pt x="896" y="560"/>
                </a:lnTo>
                <a:lnTo>
                  <a:pt x="892" y="572"/>
                </a:lnTo>
                <a:lnTo>
                  <a:pt x="890" y="585"/>
                </a:lnTo>
                <a:lnTo>
                  <a:pt x="888" y="587"/>
                </a:lnTo>
                <a:lnTo>
                  <a:pt x="887" y="589"/>
                </a:lnTo>
                <a:lnTo>
                  <a:pt x="883" y="596"/>
                </a:lnTo>
                <a:lnTo>
                  <a:pt x="881" y="604"/>
                </a:lnTo>
                <a:lnTo>
                  <a:pt x="877" y="606"/>
                </a:lnTo>
                <a:lnTo>
                  <a:pt x="875" y="608"/>
                </a:lnTo>
                <a:lnTo>
                  <a:pt x="875" y="627"/>
                </a:lnTo>
                <a:lnTo>
                  <a:pt x="875" y="646"/>
                </a:lnTo>
                <a:lnTo>
                  <a:pt x="877" y="650"/>
                </a:lnTo>
                <a:lnTo>
                  <a:pt x="881" y="652"/>
                </a:lnTo>
                <a:lnTo>
                  <a:pt x="881" y="656"/>
                </a:lnTo>
                <a:lnTo>
                  <a:pt x="881" y="662"/>
                </a:lnTo>
                <a:lnTo>
                  <a:pt x="877" y="664"/>
                </a:lnTo>
                <a:lnTo>
                  <a:pt x="875" y="667"/>
                </a:lnTo>
                <a:lnTo>
                  <a:pt x="864" y="669"/>
                </a:lnTo>
                <a:lnTo>
                  <a:pt x="852" y="671"/>
                </a:lnTo>
                <a:lnTo>
                  <a:pt x="848" y="673"/>
                </a:lnTo>
                <a:lnTo>
                  <a:pt x="846" y="677"/>
                </a:lnTo>
                <a:lnTo>
                  <a:pt x="844" y="679"/>
                </a:lnTo>
                <a:lnTo>
                  <a:pt x="842" y="681"/>
                </a:lnTo>
                <a:lnTo>
                  <a:pt x="839" y="683"/>
                </a:lnTo>
                <a:lnTo>
                  <a:pt x="837" y="687"/>
                </a:lnTo>
                <a:lnTo>
                  <a:pt x="829" y="687"/>
                </a:lnTo>
                <a:lnTo>
                  <a:pt x="823" y="687"/>
                </a:lnTo>
                <a:lnTo>
                  <a:pt x="823" y="692"/>
                </a:lnTo>
                <a:lnTo>
                  <a:pt x="823" y="700"/>
                </a:lnTo>
                <a:lnTo>
                  <a:pt x="819" y="702"/>
                </a:lnTo>
                <a:lnTo>
                  <a:pt x="817" y="706"/>
                </a:lnTo>
                <a:lnTo>
                  <a:pt x="810" y="706"/>
                </a:lnTo>
                <a:lnTo>
                  <a:pt x="804" y="706"/>
                </a:lnTo>
                <a:lnTo>
                  <a:pt x="804" y="712"/>
                </a:lnTo>
                <a:lnTo>
                  <a:pt x="804" y="719"/>
                </a:lnTo>
                <a:lnTo>
                  <a:pt x="800" y="723"/>
                </a:lnTo>
                <a:lnTo>
                  <a:pt x="798" y="725"/>
                </a:lnTo>
                <a:lnTo>
                  <a:pt x="796" y="727"/>
                </a:lnTo>
                <a:lnTo>
                  <a:pt x="793" y="729"/>
                </a:lnTo>
                <a:lnTo>
                  <a:pt x="791" y="731"/>
                </a:lnTo>
                <a:lnTo>
                  <a:pt x="789" y="735"/>
                </a:lnTo>
                <a:lnTo>
                  <a:pt x="779" y="735"/>
                </a:lnTo>
                <a:lnTo>
                  <a:pt x="769" y="735"/>
                </a:lnTo>
                <a:lnTo>
                  <a:pt x="768" y="731"/>
                </a:lnTo>
                <a:lnTo>
                  <a:pt x="764" y="729"/>
                </a:lnTo>
                <a:lnTo>
                  <a:pt x="760" y="729"/>
                </a:lnTo>
                <a:lnTo>
                  <a:pt x="754" y="729"/>
                </a:lnTo>
                <a:lnTo>
                  <a:pt x="752" y="731"/>
                </a:lnTo>
                <a:lnTo>
                  <a:pt x="750" y="735"/>
                </a:lnTo>
                <a:lnTo>
                  <a:pt x="748" y="737"/>
                </a:lnTo>
                <a:lnTo>
                  <a:pt x="745" y="738"/>
                </a:lnTo>
                <a:lnTo>
                  <a:pt x="743" y="742"/>
                </a:lnTo>
                <a:lnTo>
                  <a:pt x="741" y="744"/>
                </a:lnTo>
                <a:lnTo>
                  <a:pt x="716" y="744"/>
                </a:lnTo>
                <a:lnTo>
                  <a:pt x="693" y="744"/>
                </a:lnTo>
                <a:lnTo>
                  <a:pt x="689" y="742"/>
                </a:lnTo>
                <a:lnTo>
                  <a:pt x="687" y="738"/>
                </a:lnTo>
                <a:lnTo>
                  <a:pt x="683" y="737"/>
                </a:lnTo>
                <a:lnTo>
                  <a:pt x="674" y="735"/>
                </a:lnTo>
                <a:lnTo>
                  <a:pt x="662" y="737"/>
                </a:lnTo>
                <a:lnTo>
                  <a:pt x="658" y="738"/>
                </a:lnTo>
                <a:lnTo>
                  <a:pt x="656" y="742"/>
                </a:lnTo>
                <a:lnTo>
                  <a:pt x="654" y="744"/>
                </a:lnTo>
                <a:lnTo>
                  <a:pt x="649" y="744"/>
                </a:lnTo>
                <a:lnTo>
                  <a:pt x="643" y="744"/>
                </a:lnTo>
                <a:lnTo>
                  <a:pt x="641" y="742"/>
                </a:lnTo>
                <a:lnTo>
                  <a:pt x="639" y="738"/>
                </a:lnTo>
                <a:lnTo>
                  <a:pt x="637" y="737"/>
                </a:lnTo>
                <a:lnTo>
                  <a:pt x="633" y="735"/>
                </a:lnTo>
                <a:lnTo>
                  <a:pt x="631" y="731"/>
                </a:lnTo>
                <a:lnTo>
                  <a:pt x="629" y="729"/>
                </a:lnTo>
                <a:lnTo>
                  <a:pt x="628" y="727"/>
                </a:lnTo>
                <a:lnTo>
                  <a:pt x="624" y="725"/>
                </a:lnTo>
                <a:lnTo>
                  <a:pt x="622" y="723"/>
                </a:lnTo>
                <a:lnTo>
                  <a:pt x="620" y="719"/>
                </a:lnTo>
                <a:lnTo>
                  <a:pt x="614" y="719"/>
                </a:lnTo>
                <a:lnTo>
                  <a:pt x="610" y="719"/>
                </a:lnTo>
                <a:lnTo>
                  <a:pt x="606" y="723"/>
                </a:lnTo>
                <a:lnTo>
                  <a:pt x="604" y="725"/>
                </a:lnTo>
                <a:lnTo>
                  <a:pt x="597" y="727"/>
                </a:lnTo>
                <a:lnTo>
                  <a:pt x="591" y="729"/>
                </a:lnTo>
                <a:lnTo>
                  <a:pt x="587" y="731"/>
                </a:lnTo>
                <a:lnTo>
                  <a:pt x="585" y="735"/>
                </a:lnTo>
                <a:lnTo>
                  <a:pt x="574" y="737"/>
                </a:lnTo>
                <a:lnTo>
                  <a:pt x="562" y="738"/>
                </a:lnTo>
                <a:lnTo>
                  <a:pt x="558" y="742"/>
                </a:lnTo>
                <a:lnTo>
                  <a:pt x="557" y="744"/>
                </a:lnTo>
                <a:lnTo>
                  <a:pt x="545" y="746"/>
                </a:lnTo>
                <a:lnTo>
                  <a:pt x="532" y="750"/>
                </a:lnTo>
                <a:lnTo>
                  <a:pt x="530" y="752"/>
                </a:lnTo>
                <a:lnTo>
                  <a:pt x="528" y="754"/>
                </a:lnTo>
                <a:lnTo>
                  <a:pt x="526" y="756"/>
                </a:lnTo>
                <a:lnTo>
                  <a:pt x="522" y="758"/>
                </a:lnTo>
                <a:lnTo>
                  <a:pt x="520" y="761"/>
                </a:lnTo>
                <a:lnTo>
                  <a:pt x="518" y="763"/>
                </a:lnTo>
                <a:lnTo>
                  <a:pt x="516" y="765"/>
                </a:lnTo>
                <a:lnTo>
                  <a:pt x="512" y="769"/>
                </a:lnTo>
                <a:lnTo>
                  <a:pt x="510" y="771"/>
                </a:lnTo>
                <a:lnTo>
                  <a:pt x="509" y="773"/>
                </a:lnTo>
                <a:lnTo>
                  <a:pt x="501" y="775"/>
                </a:lnTo>
                <a:lnTo>
                  <a:pt x="493" y="779"/>
                </a:lnTo>
                <a:lnTo>
                  <a:pt x="491" y="781"/>
                </a:lnTo>
                <a:lnTo>
                  <a:pt x="489" y="783"/>
                </a:lnTo>
                <a:lnTo>
                  <a:pt x="482" y="783"/>
                </a:lnTo>
                <a:lnTo>
                  <a:pt x="474" y="783"/>
                </a:lnTo>
                <a:lnTo>
                  <a:pt x="474" y="790"/>
                </a:lnTo>
                <a:lnTo>
                  <a:pt x="474" y="798"/>
                </a:lnTo>
                <a:lnTo>
                  <a:pt x="472" y="800"/>
                </a:lnTo>
                <a:lnTo>
                  <a:pt x="470" y="802"/>
                </a:lnTo>
                <a:lnTo>
                  <a:pt x="466" y="809"/>
                </a:lnTo>
                <a:lnTo>
                  <a:pt x="464" y="817"/>
                </a:lnTo>
                <a:lnTo>
                  <a:pt x="463" y="819"/>
                </a:lnTo>
                <a:lnTo>
                  <a:pt x="461" y="821"/>
                </a:lnTo>
                <a:lnTo>
                  <a:pt x="457" y="823"/>
                </a:lnTo>
                <a:lnTo>
                  <a:pt x="455" y="827"/>
                </a:lnTo>
                <a:lnTo>
                  <a:pt x="453" y="829"/>
                </a:lnTo>
                <a:lnTo>
                  <a:pt x="451" y="831"/>
                </a:lnTo>
                <a:lnTo>
                  <a:pt x="447" y="844"/>
                </a:lnTo>
                <a:lnTo>
                  <a:pt x="445" y="855"/>
                </a:lnTo>
                <a:lnTo>
                  <a:pt x="443" y="857"/>
                </a:lnTo>
                <a:lnTo>
                  <a:pt x="439" y="861"/>
                </a:lnTo>
                <a:lnTo>
                  <a:pt x="438" y="863"/>
                </a:lnTo>
                <a:lnTo>
                  <a:pt x="436" y="865"/>
                </a:lnTo>
                <a:lnTo>
                  <a:pt x="434" y="867"/>
                </a:lnTo>
                <a:lnTo>
                  <a:pt x="432" y="869"/>
                </a:lnTo>
                <a:lnTo>
                  <a:pt x="418" y="873"/>
                </a:lnTo>
                <a:lnTo>
                  <a:pt x="407" y="875"/>
                </a:lnTo>
                <a:lnTo>
                  <a:pt x="405" y="877"/>
                </a:lnTo>
                <a:lnTo>
                  <a:pt x="401" y="878"/>
                </a:lnTo>
                <a:lnTo>
                  <a:pt x="399" y="886"/>
                </a:lnTo>
                <a:lnTo>
                  <a:pt x="397" y="894"/>
                </a:lnTo>
                <a:lnTo>
                  <a:pt x="395" y="896"/>
                </a:lnTo>
                <a:lnTo>
                  <a:pt x="392" y="900"/>
                </a:lnTo>
                <a:lnTo>
                  <a:pt x="390" y="905"/>
                </a:lnTo>
                <a:lnTo>
                  <a:pt x="388" y="913"/>
                </a:lnTo>
                <a:lnTo>
                  <a:pt x="386" y="915"/>
                </a:lnTo>
                <a:lnTo>
                  <a:pt x="382" y="919"/>
                </a:lnTo>
                <a:lnTo>
                  <a:pt x="380" y="921"/>
                </a:lnTo>
                <a:lnTo>
                  <a:pt x="378" y="923"/>
                </a:lnTo>
                <a:lnTo>
                  <a:pt x="374" y="925"/>
                </a:lnTo>
                <a:lnTo>
                  <a:pt x="372" y="928"/>
                </a:lnTo>
                <a:lnTo>
                  <a:pt x="370" y="940"/>
                </a:lnTo>
                <a:lnTo>
                  <a:pt x="369" y="951"/>
                </a:lnTo>
                <a:lnTo>
                  <a:pt x="367" y="955"/>
                </a:lnTo>
                <a:lnTo>
                  <a:pt x="363" y="957"/>
                </a:lnTo>
                <a:lnTo>
                  <a:pt x="361" y="959"/>
                </a:lnTo>
                <a:lnTo>
                  <a:pt x="359" y="961"/>
                </a:lnTo>
                <a:lnTo>
                  <a:pt x="355" y="963"/>
                </a:lnTo>
                <a:lnTo>
                  <a:pt x="353" y="96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5" name="Freeform 85"/>
          <p:cNvSpPr>
            <a:spLocks/>
          </p:cNvSpPr>
          <p:nvPr/>
        </p:nvSpPr>
        <p:spPr bwMode="auto">
          <a:xfrm>
            <a:off x="7578725" y="3997325"/>
            <a:ext cx="334963" cy="712788"/>
          </a:xfrm>
          <a:custGeom>
            <a:avLst/>
            <a:gdLst>
              <a:gd name="T0" fmla="*/ 2147483647 w 237"/>
              <a:gd name="T1" fmla="*/ 2147483647 h 601"/>
              <a:gd name="T2" fmla="*/ 2147483647 w 237"/>
              <a:gd name="T3" fmla="*/ 2147483647 h 601"/>
              <a:gd name="T4" fmla="*/ 0 w 237"/>
              <a:gd name="T5" fmla="*/ 2147483647 h 601"/>
              <a:gd name="T6" fmla="*/ 2147483647 w 237"/>
              <a:gd name="T7" fmla="*/ 2147483647 h 601"/>
              <a:gd name="T8" fmla="*/ 2147483647 w 237"/>
              <a:gd name="T9" fmla="*/ 2147483647 h 601"/>
              <a:gd name="T10" fmla="*/ 2147483647 w 237"/>
              <a:gd name="T11" fmla="*/ 2147483647 h 601"/>
              <a:gd name="T12" fmla="*/ 2147483647 w 237"/>
              <a:gd name="T13" fmla="*/ 2147483647 h 601"/>
              <a:gd name="T14" fmla="*/ 2147483647 w 237"/>
              <a:gd name="T15" fmla="*/ 2147483647 h 601"/>
              <a:gd name="T16" fmla="*/ 2147483647 w 237"/>
              <a:gd name="T17" fmla="*/ 2147483647 h 601"/>
              <a:gd name="T18" fmla="*/ 2147483647 w 237"/>
              <a:gd name="T19" fmla="*/ 2147483647 h 601"/>
              <a:gd name="T20" fmla="*/ 2147483647 w 237"/>
              <a:gd name="T21" fmla="*/ 2147483647 h 601"/>
              <a:gd name="T22" fmla="*/ 2147483647 w 237"/>
              <a:gd name="T23" fmla="*/ 2147483647 h 601"/>
              <a:gd name="T24" fmla="*/ 2147483647 w 237"/>
              <a:gd name="T25" fmla="*/ 2147483647 h 601"/>
              <a:gd name="T26" fmla="*/ 2147483647 w 237"/>
              <a:gd name="T27" fmla="*/ 2147483647 h 601"/>
              <a:gd name="T28" fmla="*/ 2147483647 w 237"/>
              <a:gd name="T29" fmla="*/ 2147483647 h 601"/>
              <a:gd name="T30" fmla="*/ 2147483647 w 237"/>
              <a:gd name="T31" fmla="*/ 2147483647 h 601"/>
              <a:gd name="T32" fmla="*/ 2147483647 w 237"/>
              <a:gd name="T33" fmla="*/ 2147483647 h 601"/>
              <a:gd name="T34" fmla="*/ 2147483647 w 237"/>
              <a:gd name="T35" fmla="*/ 2147483647 h 601"/>
              <a:gd name="T36" fmla="*/ 2147483647 w 237"/>
              <a:gd name="T37" fmla="*/ 2147483647 h 601"/>
              <a:gd name="T38" fmla="*/ 2147483647 w 237"/>
              <a:gd name="T39" fmla="*/ 2147483647 h 601"/>
              <a:gd name="T40" fmla="*/ 2147483647 w 237"/>
              <a:gd name="T41" fmla="*/ 2147483647 h 601"/>
              <a:gd name="T42" fmla="*/ 2147483647 w 237"/>
              <a:gd name="T43" fmla="*/ 2147483647 h 601"/>
              <a:gd name="T44" fmla="*/ 2147483647 w 237"/>
              <a:gd name="T45" fmla="*/ 2147483647 h 601"/>
              <a:gd name="T46" fmla="*/ 2147483647 w 237"/>
              <a:gd name="T47" fmla="*/ 2147483647 h 601"/>
              <a:gd name="T48" fmla="*/ 2147483647 w 237"/>
              <a:gd name="T49" fmla="*/ 2147483647 h 601"/>
              <a:gd name="T50" fmla="*/ 2147483647 w 237"/>
              <a:gd name="T51" fmla="*/ 2147483647 h 601"/>
              <a:gd name="T52" fmla="*/ 2147483647 w 237"/>
              <a:gd name="T53" fmla="*/ 2147483647 h 601"/>
              <a:gd name="T54" fmla="*/ 2147483647 w 237"/>
              <a:gd name="T55" fmla="*/ 2147483647 h 601"/>
              <a:gd name="T56" fmla="*/ 2147483647 w 237"/>
              <a:gd name="T57" fmla="*/ 2147483647 h 601"/>
              <a:gd name="T58" fmla="*/ 2147483647 w 237"/>
              <a:gd name="T59" fmla="*/ 2147483647 h 601"/>
              <a:gd name="T60" fmla="*/ 2147483647 w 237"/>
              <a:gd name="T61" fmla="*/ 2147483647 h 601"/>
              <a:gd name="T62" fmla="*/ 2147483647 w 237"/>
              <a:gd name="T63" fmla="*/ 2147483647 h 601"/>
              <a:gd name="T64" fmla="*/ 2147483647 w 237"/>
              <a:gd name="T65" fmla="*/ 2147483647 h 601"/>
              <a:gd name="T66" fmla="*/ 2147483647 w 237"/>
              <a:gd name="T67" fmla="*/ 2147483647 h 601"/>
              <a:gd name="T68" fmla="*/ 2147483647 w 237"/>
              <a:gd name="T69" fmla="*/ 0 h 601"/>
              <a:gd name="T70" fmla="*/ 2147483647 w 237"/>
              <a:gd name="T71" fmla="*/ 2147483647 h 601"/>
              <a:gd name="T72" fmla="*/ 2147483647 w 237"/>
              <a:gd name="T73" fmla="*/ 2147483647 h 601"/>
              <a:gd name="T74" fmla="*/ 2147483647 w 237"/>
              <a:gd name="T75" fmla="*/ 2147483647 h 601"/>
              <a:gd name="T76" fmla="*/ 2147483647 w 237"/>
              <a:gd name="T77" fmla="*/ 2147483647 h 601"/>
              <a:gd name="T78" fmla="*/ 2147483647 w 237"/>
              <a:gd name="T79" fmla="*/ 2147483647 h 601"/>
              <a:gd name="T80" fmla="*/ 2147483647 w 237"/>
              <a:gd name="T81" fmla="*/ 2147483647 h 601"/>
              <a:gd name="T82" fmla="*/ 2147483647 w 237"/>
              <a:gd name="T83" fmla="*/ 2147483647 h 601"/>
              <a:gd name="T84" fmla="*/ 2147483647 w 237"/>
              <a:gd name="T85" fmla="*/ 2147483647 h 601"/>
              <a:gd name="T86" fmla="*/ 2147483647 w 237"/>
              <a:gd name="T87" fmla="*/ 2147483647 h 601"/>
              <a:gd name="T88" fmla="*/ 2147483647 w 237"/>
              <a:gd name="T89" fmla="*/ 2147483647 h 601"/>
              <a:gd name="T90" fmla="*/ 2147483647 w 237"/>
              <a:gd name="T91" fmla="*/ 2147483647 h 601"/>
              <a:gd name="T92" fmla="*/ 2147483647 w 237"/>
              <a:gd name="T93" fmla="*/ 2147483647 h 601"/>
              <a:gd name="T94" fmla="*/ 2147483647 w 237"/>
              <a:gd name="T95" fmla="*/ 2147483647 h 601"/>
              <a:gd name="T96" fmla="*/ 2147483647 w 237"/>
              <a:gd name="T97" fmla="*/ 2147483647 h 601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37"/>
              <a:gd name="T148" fmla="*/ 0 h 601"/>
              <a:gd name="T149" fmla="*/ 237 w 237"/>
              <a:gd name="T150" fmla="*/ 601 h 601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37" h="601">
                <a:moveTo>
                  <a:pt x="69" y="560"/>
                </a:moveTo>
                <a:lnTo>
                  <a:pt x="61" y="543"/>
                </a:lnTo>
                <a:lnTo>
                  <a:pt x="53" y="528"/>
                </a:lnTo>
                <a:lnTo>
                  <a:pt x="46" y="510"/>
                </a:lnTo>
                <a:lnTo>
                  <a:pt x="40" y="493"/>
                </a:lnTo>
                <a:lnTo>
                  <a:pt x="25" y="493"/>
                </a:lnTo>
                <a:lnTo>
                  <a:pt x="9" y="493"/>
                </a:lnTo>
                <a:lnTo>
                  <a:pt x="5" y="478"/>
                </a:lnTo>
                <a:lnTo>
                  <a:pt x="0" y="464"/>
                </a:lnTo>
                <a:lnTo>
                  <a:pt x="0" y="455"/>
                </a:lnTo>
                <a:lnTo>
                  <a:pt x="0" y="445"/>
                </a:lnTo>
                <a:lnTo>
                  <a:pt x="5" y="445"/>
                </a:lnTo>
                <a:lnTo>
                  <a:pt x="9" y="445"/>
                </a:lnTo>
                <a:lnTo>
                  <a:pt x="15" y="439"/>
                </a:lnTo>
                <a:lnTo>
                  <a:pt x="19" y="436"/>
                </a:lnTo>
                <a:lnTo>
                  <a:pt x="38" y="430"/>
                </a:lnTo>
                <a:lnTo>
                  <a:pt x="57" y="426"/>
                </a:lnTo>
                <a:lnTo>
                  <a:pt x="63" y="426"/>
                </a:lnTo>
                <a:lnTo>
                  <a:pt x="69" y="426"/>
                </a:lnTo>
                <a:lnTo>
                  <a:pt x="78" y="426"/>
                </a:lnTo>
                <a:lnTo>
                  <a:pt x="88" y="426"/>
                </a:lnTo>
                <a:lnTo>
                  <a:pt x="78" y="386"/>
                </a:lnTo>
                <a:lnTo>
                  <a:pt x="69" y="347"/>
                </a:lnTo>
                <a:lnTo>
                  <a:pt x="59" y="309"/>
                </a:lnTo>
                <a:lnTo>
                  <a:pt x="49" y="271"/>
                </a:lnTo>
                <a:lnTo>
                  <a:pt x="53" y="269"/>
                </a:lnTo>
                <a:lnTo>
                  <a:pt x="57" y="265"/>
                </a:lnTo>
                <a:lnTo>
                  <a:pt x="61" y="263"/>
                </a:lnTo>
                <a:lnTo>
                  <a:pt x="63" y="261"/>
                </a:lnTo>
                <a:lnTo>
                  <a:pt x="63" y="251"/>
                </a:lnTo>
                <a:lnTo>
                  <a:pt x="63" y="242"/>
                </a:lnTo>
                <a:lnTo>
                  <a:pt x="61" y="240"/>
                </a:lnTo>
                <a:lnTo>
                  <a:pt x="57" y="236"/>
                </a:lnTo>
                <a:lnTo>
                  <a:pt x="57" y="226"/>
                </a:lnTo>
                <a:lnTo>
                  <a:pt x="57" y="217"/>
                </a:lnTo>
                <a:lnTo>
                  <a:pt x="61" y="215"/>
                </a:lnTo>
                <a:lnTo>
                  <a:pt x="63" y="213"/>
                </a:lnTo>
                <a:lnTo>
                  <a:pt x="65" y="211"/>
                </a:lnTo>
                <a:lnTo>
                  <a:pt x="69" y="207"/>
                </a:lnTo>
                <a:lnTo>
                  <a:pt x="71" y="205"/>
                </a:lnTo>
                <a:lnTo>
                  <a:pt x="72" y="203"/>
                </a:lnTo>
                <a:lnTo>
                  <a:pt x="74" y="200"/>
                </a:lnTo>
                <a:lnTo>
                  <a:pt x="78" y="198"/>
                </a:lnTo>
                <a:lnTo>
                  <a:pt x="80" y="196"/>
                </a:lnTo>
                <a:lnTo>
                  <a:pt x="82" y="194"/>
                </a:lnTo>
                <a:lnTo>
                  <a:pt x="97" y="192"/>
                </a:lnTo>
                <a:lnTo>
                  <a:pt x="113" y="190"/>
                </a:lnTo>
                <a:lnTo>
                  <a:pt x="128" y="190"/>
                </a:lnTo>
                <a:lnTo>
                  <a:pt x="145" y="188"/>
                </a:lnTo>
                <a:lnTo>
                  <a:pt x="147" y="186"/>
                </a:lnTo>
                <a:lnTo>
                  <a:pt x="149" y="184"/>
                </a:lnTo>
                <a:lnTo>
                  <a:pt x="153" y="180"/>
                </a:lnTo>
                <a:lnTo>
                  <a:pt x="155" y="178"/>
                </a:lnTo>
                <a:lnTo>
                  <a:pt x="157" y="177"/>
                </a:lnTo>
                <a:lnTo>
                  <a:pt x="161" y="175"/>
                </a:lnTo>
                <a:lnTo>
                  <a:pt x="163" y="171"/>
                </a:lnTo>
                <a:lnTo>
                  <a:pt x="165" y="169"/>
                </a:lnTo>
                <a:lnTo>
                  <a:pt x="167" y="167"/>
                </a:lnTo>
                <a:lnTo>
                  <a:pt x="168" y="165"/>
                </a:lnTo>
                <a:lnTo>
                  <a:pt x="172" y="161"/>
                </a:lnTo>
                <a:lnTo>
                  <a:pt x="172" y="155"/>
                </a:lnTo>
                <a:lnTo>
                  <a:pt x="172" y="148"/>
                </a:lnTo>
                <a:lnTo>
                  <a:pt x="168" y="146"/>
                </a:lnTo>
                <a:lnTo>
                  <a:pt x="167" y="142"/>
                </a:lnTo>
                <a:lnTo>
                  <a:pt x="165" y="140"/>
                </a:lnTo>
                <a:lnTo>
                  <a:pt x="165" y="131"/>
                </a:lnTo>
                <a:lnTo>
                  <a:pt x="165" y="121"/>
                </a:lnTo>
                <a:lnTo>
                  <a:pt x="167" y="119"/>
                </a:lnTo>
                <a:lnTo>
                  <a:pt x="168" y="115"/>
                </a:lnTo>
                <a:lnTo>
                  <a:pt x="172" y="113"/>
                </a:lnTo>
                <a:lnTo>
                  <a:pt x="174" y="111"/>
                </a:lnTo>
                <a:lnTo>
                  <a:pt x="176" y="109"/>
                </a:lnTo>
                <a:lnTo>
                  <a:pt x="178" y="106"/>
                </a:lnTo>
                <a:lnTo>
                  <a:pt x="182" y="104"/>
                </a:lnTo>
                <a:lnTo>
                  <a:pt x="184" y="102"/>
                </a:lnTo>
                <a:lnTo>
                  <a:pt x="186" y="100"/>
                </a:lnTo>
                <a:lnTo>
                  <a:pt x="190" y="96"/>
                </a:lnTo>
                <a:lnTo>
                  <a:pt x="190" y="83"/>
                </a:lnTo>
                <a:lnTo>
                  <a:pt x="190" y="67"/>
                </a:lnTo>
                <a:lnTo>
                  <a:pt x="186" y="65"/>
                </a:lnTo>
                <a:lnTo>
                  <a:pt x="184" y="63"/>
                </a:lnTo>
                <a:lnTo>
                  <a:pt x="163" y="60"/>
                </a:lnTo>
                <a:lnTo>
                  <a:pt x="140" y="58"/>
                </a:lnTo>
                <a:lnTo>
                  <a:pt x="138" y="56"/>
                </a:lnTo>
                <a:lnTo>
                  <a:pt x="136" y="54"/>
                </a:lnTo>
                <a:lnTo>
                  <a:pt x="134" y="50"/>
                </a:lnTo>
                <a:lnTo>
                  <a:pt x="130" y="48"/>
                </a:lnTo>
                <a:lnTo>
                  <a:pt x="128" y="46"/>
                </a:lnTo>
                <a:lnTo>
                  <a:pt x="126" y="44"/>
                </a:lnTo>
                <a:lnTo>
                  <a:pt x="126" y="38"/>
                </a:lnTo>
                <a:lnTo>
                  <a:pt x="126" y="33"/>
                </a:lnTo>
                <a:lnTo>
                  <a:pt x="128" y="31"/>
                </a:lnTo>
                <a:lnTo>
                  <a:pt x="130" y="29"/>
                </a:lnTo>
                <a:lnTo>
                  <a:pt x="134" y="27"/>
                </a:lnTo>
                <a:lnTo>
                  <a:pt x="136" y="25"/>
                </a:lnTo>
                <a:lnTo>
                  <a:pt x="138" y="21"/>
                </a:lnTo>
                <a:lnTo>
                  <a:pt x="140" y="19"/>
                </a:lnTo>
                <a:lnTo>
                  <a:pt x="142" y="17"/>
                </a:lnTo>
                <a:lnTo>
                  <a:pt x="145" y="15"/>
                </a:lnTo>
                <a:lnTo>
                  <a:pt x="147" y="12"/>
                </a:lnTo>
                <a:lnTo>
                  <a:pt x="149" y="10"/>
                </a:lnTo>
                <a:lnTo>
                  <a:pt x="153" y="8"/>
                </a:lnTo>
                <a:lnTo>
                  <a:pt x="155" y="4"/>
                </a:lnTo>
                <a:lnTo>
                  <a:pt x="157" y="2"/>
                </a:lnTo>
                <a:lnTo>
                  <a:pt x="161" y="0"/>
                </a:lnTo>
                <a:lnTo>
                  <a:pt x="165" y="0"/>
                </a:lnTo>
                <a:lnTo>
                  <a:pt x="168" y="0"/>
                </a:lnTo>
                <a:lnTo>
                  <a:pt x="172" y="2"/>
                </a:lnTo>
                <a:lnTo>
                  <a:pt x="174" y="4"/>
                </a:lnTo>
                <a:lnTo>
                  <a:pt x="176" y="8"/>
                </a:lnTo>
                <a:lnTo>
                  <a:pt x="178" y="10"/>
                </a:lnTo>
                <a:lnTo>
                  <a:pt x="182" y="12"/>
                </a:lnTo>
                <a:lnTo>
                  <a:pt x="184" y="15"/>
                </a:lnTo>
                <a:lnTo>
                  <a:pt x="186" y="17"/>
                </a:lnTo>
                <a:lnTo>
                  <a:pt x="190" y="19"/>
                </a:lnTo>
                <a:lnTo>
                  <a:pt x="191" y="21"/>
                </a:lnTo>
                <a:lnTo>
                  <a:pt x="193" y="25"/>
                </a:lnTo>
                <a:lnTo>
                  <a:pt x="197" y="27"/>
                </a:lnTo>
                <a:lnTo>
                  <a:pt x="203" y="29"/>
                </a:lnTo>
                <a:lnTo>
                  <a:pt x="203" y="38"/>
                </a:lnTo>
                <a:lnTo>
                  <a:pt x="203" y="48"/>
                </a:lnTo>
                <a:lnTo>
                  <a:pt x="216" y="107"/>
                </a:lnTo>
                <a:lnTo>
                  <a:pt x="228" y="171"/>
                </a:lnTo>
                <a:lnTo>
                  <a:pt x="232" y="203"/>
                </a:lnTo>
                <a:lnTo>
                  <a:pt x="236" y="236"/>
                </a:lnTo>
                <a:lnTo>
                  <a:pt x="237" y="271"/>
                </a:lnTo>
                <a:lnTo>
                  <a:pt x="237" y="305"/>
                </a:lnTo>
                <a:lnTo>
                  <a:pt x="236" y="338"/>
                </a:lnTo>
                <a:lnTo>
                  <a:pt x="234" y="370"/>
                </a:lnTo>
                <a:lnTo>
                  <a:pt x="228" y="403"/>
                </a:lnTo>
                <a:lnTo>
                  <a:pt x="222" y="436"/>
                </a:lnTo>
                <a:lnTo>
                  <a:pt x="214" y="464"/>
                </a:lnTo>
                <a:lnTo>
                  <a:pt x="203" y="493"/>
                </a:lnTo>
                <a:lnTo>
                  <a:pt x="190" y="522"/>
                </a:lnTo>
                <a:lnTo>
                  <a:pt x="174" y="547"/>
                </a:lnTo>
                <a:lnTo>
                  <a:pt x="155" y="545"/>
                </a:lnTo>
                <a:lnTo>
                  <a:pt x="136" y="543"/>
                </a:lnTo>
                <a:lnTo>
                  <a:pt x="117" y="543"/>
                </a:lnTo>
                <a:lnTo>
                  <a:pt x="97" y="541"/>
                </a:lnTo>
                <a:lnTo>
                  <a:pt x="97" y="551"/>
                </a:lnTo>
                <a:lnTo>
                  <a:pt x="97" y="560"/>
                </a:lnTo>
                <a:lnTo>
                  <a:pt x="88" y="564"/>
                </a:lnTo>
                <a:lnTo>
                  <a:pt x="80" y="568"/>
                </a:lnTo>
                <a:lnTo>
                  <a:pt x="84" y="583"/>
                </a:lnTo>
                <a:lnTo>
                  <a:pt x="88" y="601"/>
                </a:lnTo>
                <a:lnTo>
                  <a:pt x="78" y="580"/>
                </a:lnTo>
                <a:lnTo>
                  <a:pt x="69" y="560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6" name="Freeform 86"/>
          <p:cNvSpPr>
            <a:spLocks/>
          </p:cNvSpPr>
          <p:nvPr/>
        </p:nvSpPr>
        <p:spPr bwMode="auto">
          <a:xfrm>
            <a:off x="8218488" y="3894138"/>
            <a:ext cx="30162" cy="12700"/>
          </a:xfrm>
          <a:custGeom>
            <a:avLst/>
            <a:gdLst>
              <a:gd name="T0" fmla="*/ 0 w 19"/>
              <a:gd name="T1" fmla="*/ 2147483647 h 9"/>
              <a:gd name="T2" fmla="*/ 0 w 19"/>
              <a:gd name="T3" fmla="*/ 2147483647 h 9"/>
              <a:gd name="T4" fmla="*/ 0 w 19"/>
              <a:gd name="T5" fmla="*/ 0 h 9"/>
              <a:gd name="T6" fmla="*/ 2147483647 w 19"/>
              <a:gd name="T7" fmla="*/ 2147483647 h 9"/>
              <a:gd name="T8" fmla="*/ 2147483647 w 19"/>
              <a:gd name="T9" fmla="*/ 2147483647 h 9"/>
              <a:gd name="T10" fmla="*/ 2147483647 w 19"/>
              <a:gd name="T11" fmla="*/ 2147483647 h 9"/>
              <a:gd name="T12" fmla="*/ 0 w 19"/>
              <a:gd name="T13" fmla="*/ 2147483647 h 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9"/>
              <a:gd name="T23" fmla="*/ 19 w 19"/>
              <a:gd name="T24" fmla="*/ 9 h 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9">
                <a:moveTo>
                  <a:pt x="0" y="9"/>
                </a:moveTo>
                <a:lnTo>
                  <a:pt x="0" y="4"/>
                </a:lnTo>
                <a:lnTo>
                  <a:pt x="0" y="0"/>
                </a:lnTo>
                <a:lnTo>
                  <a:pt x="10" y="4"/>
                </a:lnTo>
                <a:lnTo>
                  <a:pt x="19" y="9"/>
                </a:lnTo>
                <a:lnTo>
                  <a:pt x="10" y="9"/>
                </a:lnTo>
                <a:lnTo>
                  <a:pt x="0" y="9"/>
                </a:lnTo>
                <a:close/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7" name="Freeform 87"/>
          <p:cNvSpPr>
            <a:spLocks/>
          </p:cNvSpPr>
          <p:nvPr/>
        </p:nvSpPr>
        <p:spPr bwMode="auto">
          <a:xfrm>
            <a:off x="8218488" y="3894138"/>
            <a:ext cx="30162" cy="12700"/>
          </a:xfrm>
          <a:custGeom>
            <a:avLst/>
            <a:gdLst>
              <a:gd name="T0" fmla="*/ 0 w 19"/>
              <a:gd name="T1" fmla="*/ 2147483647 h 9"/>
              <a:gd name="T2" fmla="*/ 0 w 19"/>
              <a:gd name="T3" fmla="*/ 2147483647 h 9"/>
              <a:gd name="T4" fmla="*/ 0 w 19"/>
              <a:gd name="T5" fmla="*/ 0 h 9"/>
              <a:gd name="T6" fmla="*/ 2147483647 w 19"/>
              <a:gd name="T7" fmla="*/ 2147483647 h 9"/>
              <a:gd name="T8" fmla="*/ 2147483647 w 19"/>
              <a:gd name="T9" fmla="*/ 2147483647 h 9"/>
              <a:gd name="T10" fmla="*/ 2147483647 w 19"/>
              <a:gd name="T11" fmla="*/ 2147483647 h 9"/>
              <a:gd name="T12" fmla="*/ 0 w 19"/>
              <a:gd name="T13" fmla="*/ 2147483647 h 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9"/>
              <a:gd name="T23" fmla="*/ 19 w 19"/>
              <a:gd name="T24" fmla="*/ 9 h 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9">
                <a:moveTo>
                  <a:pt x="0" y="9"/>
                </a:moveTo>
                <a:lnTo>
                  <a:pt x="0" y="4"/>
                </a:lnTo>
                <a:lnTo>
                  <a:pt x="0" y="0"/>
                </a:lnTo>
                <a:lnTo>
                  <a:pt x="10" y="4"/>
                </a:lnTo>
                <a:lnTo>
                  <a:pt x="19" y="9"/>
                </a:lnTo>
                <a:lnTo>
                  <a:pt x="10" y="9"/>
                </a:lnTo>
                <a:lnTo>
                  <a:pt x="0" y="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8" name="Freeform 88"/>
          <p:cNvSpPr>
            <a:spLocks/>
          </p:cNvSpPr>
          <p:nvPr/>
        </p:nvSpPr>
        <p:spPr bwMode="auto">
          <a:xfrm>
            <a:off x="8047038" y="2287588"/>
            <a:ext cx="433387" cy="588962"/>
          </a:xfrm>
          <a:custGeom>
            <a:avLst/>
            <a:gdLst>
              <a:gd name="T0" fmla="*/ 2147483647 w 308"/>
              <a:gd name="T1" fmla="*/ 2147483647 h 497"/>
              <a:gd name="T2" fmla="*/ 2147483647 w 308"/>
              <a:gd name="T3" fmla="*/ 2147483647 h 497"/>
              <a:gd name="T4" fmla="*/ 2147483647 w 308"/>
              <a:gd name="T5" fmla="*/ 2147483647 h 497"/>
              <a:gd name="T6" fmla="*/ 2147483647 w 308"/>
              <a:gd name="T7" fmla="*/ 2147483647 h 497"/>
              <a:gd name="T8" fmla="*/ 2147483647 w 308"/>
              <a:gd name="T9" fmla="*/ 2147483647 h 497"/>
              <a:gd name="T10" fmla="*/ 2147483647 w 308"/>
              <a:gd name="T11" fmla="*/ 2147483647 h 497"/>
              <a:gd name="T12" fmla="*/ 2147483647 w 308"/>
              <a:gd name="T13" fmla="*/ 2147483647 h 497"/>
              <a:gd name="T14" fmla="*/ 2147483647 w 308"/>
              <a:gd name="T15" fmla="*/ 2147483647 h 497"/>
              <a:gd name="T16" fmla="*/ 2147483647 w 308"/>
              <a:gd name="T17" fmla="*/ 2147483647 h 497"/>
              <a:gd name="T18" fmla="*/ 2147483647 w 308"/>
              <a:gd name="T19" fmla="*/ 2147483647 h 497"/>
              <a:gd name="T20" fmla="*/ 2147483647 w 308"/>
              <a:gd name="T21" fmla="*/ 2147483647 h 497"/>
              <a:gd name="T22" fmla="*/ 2147483647 w 308"/>
              <a:gd name="T23" fmla="*/ 2147483647 h 497"/>
              <a:gd name="T24" fmla="*/ 2147483647 w 308"/>
              <a:gd name="T25" fmla="*/ 2147483647 h 497"/>
              <a:gd name="T26" fmla="*/ 0 w 308"/>
              <a:gd name="T27" fmla="*/ 2147483647 h 497"/>
              <a:gd name="T28" fmla="*/ 2147483647 w 308"/>
              <a:gd name="T29" fmla="*/ 2147483647 h 497"/>
              <a:gd name="T30" fmla="*/ 2147483647 w 308"/>
              <a:gd name="T31" fmla="*/ 2147483647 h 497"/>
              <a:gd name="T32" fmla="*/ 2147483647 w 308"/>
              <a:gd name="T33" fmla="*/ 2147483647 h 497"/>
              <a:gd name="T34" fmla="*/ 2147483647 w 308"/>
              <a:gd name="T35" fmla="*/ 2147483647 h 497"/>
              <a:gd name="T36" fmla="*/ 2147483647 w 308"/>
              <a:gd name="T37" fmla="*/ 2147483647 h 497"/>
              <a:gd name="T38" fmla="*/ 2147483647 w 308"/>
              <a:gd name="T39" fmla="*/ 2147483647 h 497"/>
              <a:gd name="T40" fmla="*/ 2147483647 w 308"/>
              <a:gd name="T41" fmla="*/ 0 h 497"/>
              <a:gd name="T42" fmla="*/ 2147483647 w 308"/>
              <a:gd name="T43" fmla="*/ 2147483647 h 497"/>
              <a:gd name="T44" fmla="*/ 2147483647 w 308"/>
              <a:gd name="T45" fmla="*/ 2147483647 h 497"/>
              <a:gd name="T46" fmla="*/ 2147483647 w 308"/>
              <a:gd name="T47" fmla="*/ 2147483647 h 497"/>
              <a:gd name="T48" fmla="*/ 2147483647 w 308"/>
              <a:gd name="T49" fmla="*/ 2147483647 h 497"/>
              <a:gd name="T50" fmla="*/ 2147483647 w 308"/>
              <a:gd name="T51" fmla="*/ 2147483647 h 497"/>
              <a:gd name="T52" fmla="*/ 2147483647 w 308"/>
              <a:gd name="T53" fmla="*/ 2147483647 h 497"/>
              <a:gd name="T54" fmla="*/ 2147483647 w 308"/>
              <a:gd name="T55" fmla="*/ 2147483647 h 497"/>
              <a:gd name="T56" fmla="*/ 2147483647 w 308"/>
              <a:gd name="T57" fmla="*/ 2147483647 h 497"/>
              <a:gd name="T58" fmla="*/ 2147483647 w 308"/>
              <a:gd name="T59" fmla="*/ 2147483647 h 497"/>
              <a:gd name="T60" fmla="*/ 2147483647 w 308"/>
              <a:gd name="T61" fmla="*/ 2147483647 h 497"/>
              <a:gd name="T62" fmla="*/ 2147483647 w 308"/>
              <a:gd name="T63" fmla="*/ 2147483647 h 497"/>
              <a:gd name="T64" fmla="*/ 2147483647 w 308"/>
              <a:gd name="T65" fmla="*/ 2147483647 h 497"/>
              <a:gd name="T66" fmla="*/ 2147483647 w 308"/>
              <a:gd name="T67" fmla="*/ 2147483647 h 497"/>
              <a:gd name="T68" fmla="*/ 2147483647 w 308"/>
              <a:gd name="T69" fmla="*/ 2147483647 h 497"/>
              <a:gd name="T70" fmla="*/ 2147483647 w 308"/>
              <a:gd name="T71" fmla="*/ 2147483647 h 497"/>
              <a:gd name="T72" fmla="*/ 2147483647 w 308"/>
              <a:gd name="T73" fmla="*/ 2147483647 h 497"/>
              <a:gd name="T74" fmla="*/ 2147483647 w 308"/>
              <a:gd name="T75" fmla="*/ 2147483647 h 497"/>
              <a:gd name="T76" fmla="*/ 2147483647 w 308"/>
              <a:gd name="T77" fmla="*/ 2147483647 h 497"/>
              <a:gd name="T78" fmla="*/ 2147483647 w 308"/>
              <a:gd name="T79" fmla="*/ 2147483647 h 497"/>
              <a:gd name="T80" fmla="*/ 2147483647 w 308"/>
              <a:gd name="T81" fmla="*/ 2147483647 h 497"/>
              <a:gd name="T82" fmla="*/ 2147483647 w 308"/>
              <a:gd name="T83" fmla="*/ 2147483647 h 497"/>
              <a:gd name="T84" fmla="*/ 2147483647 w 308"/>
              <a:gd name="T85" fmla="*/ 2147483647 h 497"/>
              <a:gd name="T86" fmla="*/ 2147483647 w 308"/>
              <a:gd name="T87" fmla="*/ 2147483647 h 497"/>
              <a:gd name="T88" fmla="*/ 2147483647 w 308"/>
              <a:gd name="T89" fmla="*/ 2147483647 h 497"/>
              <a:gd name="T90" fmla="*/ 2147483647 w 308"/>
              <a:gd name="T91" fmla="*/ 2147483647 h 497"/>
              <a:gd name="T92" fmla="*/ 2147483647 w 308"/>
              <a:gd name="T93" fmla="*/ 2147483647 h 497"/>
              <a:gd name="T94" fmla="*/ 2147483647 w 308"/>
              <a:gd name="T95" fmla="*/ 2147483647 h 497"/>
              <a:gd name="T96" fmla="*/ 2147483647 w 308"/>
              <a:gd name="T97" fmla="*/ 2147483647 h 497"/>
              <a:gd name="T98" fmla="*/ 2147483647 w 308"/>
              <a:gd name="T99" fmla="*/ 2147483647 h 497"/>
              <a:gd name="T100" fmla="*/ 2147483647 w 308"/>
              <a:gd name="T101" fmla="*/ 2147483647 h 497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308"/>
              <a:gd name="T154" fmla="*/ 0 h 497"/>
              <a:gd name="T155" fmla="*/ 308 w 308"/>
              <a:gd name="T156" fmla="*/ 497 h 497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308" h="497">
                <a:moveTo>
                  <a:pt x="9" y="328"/>
                </a:moveTo>
                <a:lnTo>
                  <a:pt x="9" y="326"/>
                </a:lnTo>
                <a:lnTo>
                  <a:pt x="9" y="324"/>
                </a:lnTo>
                <a:lnTo>
                  <a:pt x="11" y="321"/>
                </a:lnTo>
                <a:lnTo>
                  <a:pt x="13" y="319"/>
                </a:lnTo>
                <a:lnTo>
                  <a:pt x="15" y="317"/>
                </a:lnTo>
                <a:lnTo>
                  <a:pt x="19" y="315"/>
                </a:lnTo>
                <a:lnTo>
                  <a:pt x="21" y="311"/>
                </a:lnTo>
                <a:lnTo>
                  <a:pt x="23" y="309"/>
                </a:lnTo>
                <a:lnTo>
                  <a:pt x="25" y="297"/>
                </a:lnTo>
                <a:lnTo>
                  <a:pt x="28" y="286"/>
                </a:lnTo>
                <a:lnTo>
                  <a:pt x="30" y="282"/>
                </a:lnTo>
                <a:lnTo>
                  <a:pt x="32" y="280"/>
                </a:lnTo>
                <a:lnTo>
                  <a:pt x="36" y="276"/>
                </a:lnTo>
                <a:lnTo>
                  <a:pt x="36" y="265"/>
                </a:lnTo>
                <a:lnTo>
                  <a:pt x="36" y="255"/>
                </a:lnTo>
                <a:lnTo>
                  <a:pt x="32" y="251"/>
                </a:lnTo>
                <a:lnTo>
                  <a:pt x="30" y="248"/>
                </a:lnTo>
                <a:lnTo>
                  <a:pt x="28" y="246"/>
                </a:lnTo>
                <a:lnTo>
                  <a:pt x="25" y="225"/>
                </a:lnTo>
                <a:lnTo>
                  <a:pt x="23" y="203"/>
                </a:lnTo>
                <a:lnTo>
                  <a:pt x="21" y="200"/>
                </a:lnTo>
                <a:lnTo>
                  <a:pt x="19" y="198"/>
                </a:lnTo>
                <a:lnTo>
                  <a:pt x="19" y="188"/>
                </a:lnTo>
                <a:lnTo>
                  <a:pt x="19" y="179"/>
                </a:lnTo>
                <a:lnTo>
                  <a:pt x="21" y="177"/>
                </a:lnTo>
                <a:lnTo>
                  <a:pt x="23" y="175"/>
                </a:lnTo>
                <a:lnTo>
                  <a:pt x="26" y="167"/>
                </a:lnTo>
                <a:lnTo>
                  <a:pt x="26" y="150"/>
                </a:lnTo>
                <a:lnTo>
                  <a:pt x="26" y="132"/>
                </a:lnTo>
                <a:lnTo>
                  <a:pt x="23" y="125"/>
                </a:lnTo>
                <a:lnTo>
                  <a:pt x="21" y="123"/>
                </a:lnTo>
                <a:lnTo>
                  <a:pt x="19" y="121"/>
                </a:lnTo>
                <a:lnTo>
                  <a:pt x="15" y="119"/>
                </a:lnTo>
                <a:lnTo>
                  <a:pt x="13" y="115"/>
                </a:lnTo>
                <a:lnTo>
                  <a:pt x="11" y="113"/>
                </a:lnTo>
                <a:lnTo>
                  <a:pt x="9" y="111"/>
                </a:lnTo>
                <a:lnTo>
                  <a:pt x="5" y="94"/>
                </a:lnTo>
                <a:lnTo>
                  <a:pt x="3" y="77"/>
                </a:lnTo>
                <a:lnTo>
                  <a:pt x="2" y="75"/>
                </a:lnTo>
                <a:lnTo>
                  <a:pt x="0" y="73"/>
                </a:lnTo>
                <a:lnTo>
                  <a:pt x="0" y="67"/>
                </a:lnTo>
                <a:lnTo>
                  <a:pt x="0" y="63"/>
                </a:lnTo>
                <a:lnTo>
                  <a:pt x="2" y="60"/>
                </a:lnTo>
                <a:lnTo>
                  <a:pt x="3" y="58"/>
                </a:lnTo>
                <a:lnTo>
                  <a:pt x="11" y="56"/>
                </a:lnTo>
                <a:lnTo>
                  <a:pt x="19" y="54"/>
                </a:lnTo>
                <a:lnTo>
                  <a:pt x="21" y="50"/>
                </a:lnTo>
                <a:lnTo>
                  <a:pt x="23" y="48"/>
                </a:lnTo>
                <a:lnTo>
                  <a:pt x="25" y="46"/>
                </a:lnTo>
                <a:lnTo>
                  <a:pt x="28" y="42"/>
                </a:lnTo>
                <a:lnTo>
                  <a:pt x="30" y="40"/>
                </a:lnTo>
                <a:lnTo>
                  <a:pt x="32" y="38"/>
                </a:lnTo>
                <a:lnTo>
                  <a:pt x="36" y="37"/>
                </a:lnTo>
                <a:lnTo>
                  <a:pt x="38" y="35"/>
                </a:lnTo>
                <a:lnTo>
                  <a:pt x="40" y="31"/>
                </a:lnTo>
                <a:lnTo>
                  <a:pt x="42" y="29"/>
                </a:lnTo>
                <a:lnTo>
                  <a:pt x="44" y="17"/>
                </a:lnTo>
                <a:lnTo>
                  <a:pt x="48" y="4"/>
                </a:lnTo>
                <a:lnTo>
                  <a:pt x="49" y="2"/>
                </a:lnTo>
                <a:lnTo>
                  <a:pt x="51" y="0"/>
                </a:lnTo>
                <a:lnTo>
                  <a:pt x="55" y="0"/>
                </a:lnTo>
                <a:lnTo>
                  <a:pt x="57" y="0"/>
                </a:lnTo>
                <a:lnTo>
                  <a:pt x="61" y="0"/>
                </a:lnTo>
                <a:lnTo>
                  <a:pt x="67" y="0"/>
                </a:lnTo>
                <a:lnTo>
                  <a:pt x="80" y="4"/>
                </a:lnTo>
                <a:lnTo>
                  <a:pt x="96" y="10"/>
                </a:lnTo>
                <a:lnTo>
                  <a:pt x="99" y="10"/>
                </a:lnTo>
                <a:lnTo>
                  <a:pt x="105" y="10"/>
                </a:lnTo>
                <a:lnTo>
                  <a:pt x="120" y="10"/>
                </a:lnTo>
                <a:lnTo>
                  <a:pt x="134" y="10"/>
                </a:lnTo>
                <a:lnTo>
                  <a:pt x="140" y="14"/>
                </a:lnTo>
                <a:lnTo>
                  <a:pt x="143" y="19"/>
                </a:lnTo>
                <a:lnTo>
                  <a:pt x="143" y="23"/>
                </a:lnTo>
                <a:lnTo>
                  <a:pt x="143" y="29"/>
                </a:lnTo>
                <a:lnTo>
                  <a:pt x="134" y="33"/>
                </a:lnTo>
                <a:lnTo>
                  <a:pt x="124" y="38"/>
                </a:lnTo>
                <a:lnTo>
                  <a:pt x="115" y="38"/>
                </a:lnTo>
                <a:lnTo>
                  <a:pt x="105" y="38"/>
                </a:lnTo>
                <a:lnTo>
                  <a:pt x="109" y="60"/>
                </a:lnTo>
                <a:lnTo>
                  <a:pt x="113" y="79"/>
                </a:lnTo>
                <a:lnTo>
                  <a:pt x="124" y="83"/>
                </a:lnTo>
                <a:lnTo>
                  <a:pt x="134" y="86"/>
                </a:lnTo>
                <a:lnTo>
                  <a:pt x="140" y="92"/>
                </a:lnTo>
                <a:lnTo>
                  <a:pt x="143" y="96"/>
                </a:lnTo>
                <a:lnTo>
                  <a:pt x="153" y="102"/>
                </a:lnTo>
                <a:lnTo>
                  <a:pt x="163" y="106"/>
                </a:lnTo>
                <a:lnTo>
                  <a:pt x="168" y="111"/>
                </a:lnTo>
                <a:lnTo>
                  <a:pt x="172" y="115"/>
                </a:lnTo>
                <a:lnTo>
                  <a:pt x="182" y="121"/>
                </a:lnTo>
                <a:lnTo>
                  <a:pt x="191" y="125"/>
                </a:lnTo>
                <a:lnTo>
                  <a:pt x="201" y="131"/>
                </a:lnTo>
                <a:lnTo>
                  <a:pt x="213" y="134"/>
                </a:lnTo>
                <a:lnTo>
                  <a:pt x="213" y="140"/>
                </a:lnTo>
                <a:lnTo>
                  <a:pt x="213" y="146"/>
                </a:lnTo>
                <a:lnTo>
                  <a:pt x="207" y="150"/>
                </a:lnTo>
                <a:lnTo>
                  <a:pt x="201" y="154"/>
                </a:lnTo>
                <a:lnTo>
                  <a:pt x="191" y="157"/>
                </a:lnTo>
                <a:lnTo>
                  <a:pt x="180" y="161"/>
                </a:lnTo>
                <a:lnTo>
                  <a:pt x="176" y="177"/>
                </a:lnTo>
                <a:lnTo>
                  <a:pt x="174" y="190"/>
                </a:lnTo>
                <a:lnTo>
                  <a:pt x="174" y="203"/>
                </a:lnTo>
                <a:lnTo>
                  <a:pt x="176" y="217"/>
                </a:lnTo>
                <a:lnTo>
                  <a:pt x="180" y="228"/>
                </a:lnTo>
                <a:lnTo>
                  <a:pt x="188" y="240"/>
                </a:lnTo>
                <a:lnTo>
                  <a:pt x="199" y="250"/>
                </a:lnTo>
                <a:lnTo>
                  <a:pt x="213" y="261"/>
                </a:lnTo>
                <a:lnTo>
                  <a:pt x="216" y="261"/>
                </a:lnTo>
                <a:lnTo>
                  <a:pt x="222" y="261"/>
                </a:lnTo>
                <a:lnTo>
                  <a:pt x="226" y="265"/>
                </a:lnTo>
                <a:lnTo>
                  <a:pt x="230" y="271"/>
                </a:lnTo>
                <a:lnTo>
                  <a:pt x="236" y="274"/>
                </a:lnTo>
                <a:lnTo>
                  <a:pt x="241" y="280"/>
                </a:lnTo>
                <a:lnTo>
                  <a:pt x="251" y="286"/>
                </a:lnTo>
                <a:lnTo>
                  <a:pt x="261" y="290"/>
                </a:lnTo>
                <a:lnTo>
                  <a:pt x="261" y="296"/>
                </a:lnTo>
                <a:lnTo>
                  <a:pt x="261" y="299"/>
                </a:lnTo>
                <a:lnTo>
                  <a:pt x="251" y="303"/>
                </a:lnTo>
                <a:lnTo>
                  <a:pt x="241" y="309"/>
                </a:lnTo>
                <a:lnTo>
                  <a:pt x="234" y="313"/>
                </a:lnTo>
                <a:lnTo>
                  <a:pt x="228" y="317"/>
                </a:lnTo>
                <a:lnTo>
                  <a:pt x="230" y="332"/>
                </a:lnTo>
                <a:lnTo>
                  <a:pt x="230" y="347"/>
                </a:lnTo>
                <a:lnTo>
                  <a:pt x="230" y="361"/>
                </a:lnTo>
                <a:lnTo>
                  <a:pt x="230" y="378"/>
                </a:lnTo>
                <a:lnTo>
                  <a:pt x="239" y="378"/>
                </a:lnTo>
                <a:lnTo>
                  <a:pt x="251" y="378"/>
                </a:lnTo>
                <a:lnTo>
                  <a:pt x="255" y="378"/>
                </a:lnTo>
                <a:lnTo>
                  <a:pt x="261" y="378"/>
                </a:lnTo>
                <a:lnTo>
                  <a:pt x="264" y="382"/>
                </a:lnTo>
                <a:lnTo>
                  <a:pt x="270" y="386"/>
                </a:lnTo>
                <a:lnTo>
                  <a:pt x="280" y="391"/>
                </a:lnTo>
                <a:lnTo>
                  <a:pt x="289" y="395"/>
                </a:lnTo>
                <a:lnTo>
                  <a:pt x="293" y="401"/>
                </a:lnTo>
                <a:lnTo>
                  <a:pt x="299" y="407"/>
                </a:lnTo>
                <a:lnTo>
                  <a:pt x="299" y="416"/>
                </a:lnTo>
                <a:lnTo>
                  <a:pt x="299" y="426"/>
                </a:lnTo>
                <a:lnTo>
                  <a:pt x="301" y="455"/>
                </a:lnTo>
                <a:lnTo>
                  <a:pt x="301" y="472"/>
                </a:lnTo>
                <a:lnTo>
                  <a:pt x="305" y="480"/>
                </a:lnTo>
                <a:lnTo>
                  <a:pt x="308" y="487"/>
                </a:lnTo>
                <a:lnTo>
                  <a:pt x="301" y="493"/>
                </a:lnTo>
                <a:lnTo>
                  <a:pt x="293" y="497"/>
                </a:lnTo>
                <a:lnTo>
                  <a:pt x="230" y="464"/>
                </a:lnTo>
                <a:lnTo>
                  <a:pt x="167" y="432"/>
                </a:lnTo>
                <a:lnTo>
                  <a:pt x="101" y="399"/>
                </a:lnTo>
                <a:lnTo>
                  <a:pt x="38" y="367"/>
                </a:lnTo>
                <a:lnTo>
                  <a:pt x="38" y="357"/>
                </a:lnTo>
                <a:lnTo>
                  <a:pt x="38" y="347"/>
                </a:lnTo>
                <a:lnTo>
                  <a:pt x="28" y="347"/>
                </a:lnTo>
                <a:lnTo>
                  <a:pt x="19" y="347"/>
                </a:lnTo>
                <a:lnTo>
                  <a:pt x="19" y="338"/>
                </a:lnTo>
                <a:lnTo>
                  <a:pt x="17" y="332"/>
                </a:lnTo>
                <a:lnTo>
                  <a:pt x="15" y="328"/>
                </a:lnTo>
                <a:lnTo>
                  <a:pt x="9" y="32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9" name="Freeform 89"/>
          <p:cNvSpPr>
            <a:spLocks/>
          </p:cNvSpPr>
          <p:nvPr/>
        </p:nvSpPr>
        <p:spPr bwMode="auto">
          <a:xfrm>
            <a:off x="7377113" y="1541463"/>
            <a:ext cx="736600" cy="1123950"/>
          </a:xfrm>
          <a:custGeom>
            <a:avLst/>
            <a:gdLst>
              <a:gd name="T0" fmla="*/ 2147483647 w 522"/>
              <a:gd name="T1" fmla="*/ 2147483647 h 948"/>
              <a:gd name="T2" fmla="*/ 2147483647 w 522"/>
              <a:gd name="T3" fmla="*/ 2147483647 h 948"/>
              <a:gd name="T4" fmla="*/ 2147483647 w 522"/>
              <a:gd name="T5" fmla="*/ 2147483647 h 948"/>
              <a:gd name="T6" fmla="*/ 2147483647 w 522"/>
              <a:gd name="T7" fmla="*/ 2147483647 h 948"/>
              <a:gd name="T8" fmla="*/ 2147483647 w 522"/>
              <a:gd name="T9" fmla="*/ 2147483647 h 948"/>
              <a:gd name="T10" fmla="*/ 2147483647 w 522"/>
              <a:gd name="T11" fmla="*/ 2147483647 h 948"/>
              <a:gd name="T12" fmla="*/ 2147483647 w 522"/>
              <a:gd name="T13" fmla="*/ 2147483647 h 948"/>
              <a:gd name="T14" fmla="*/ 2147483647 w 522"/>
              <a:gd name="T15" fmla="*/ 2147483647 h 948"/>
              <a:gd name="T16" fmla="*/ 2147483647 w 522"/>
              <a:gd name="T17" fmla="*/ 2147483647 h 948"/>
              <a:gd name="T18" fmla="*/ 2147483647 w 522"/>
              <a:gd name="T19" fmla="*/ 2147483647 h 948"/>
              <a:gd name="T20" fmla="*/ 2147483647 w 522"/>
              <a:gd name="T21" fmla="*/ 2147483647 h 948"/>
              <a:gd name="T22" fmla="*/ 2147483647 w 522"/>
              <a:gd name="T23" fmla="*/ 2147483647 h 948"/>
              <a:gd name="T24" fmla="*/ 2147483647 w 522"/>
              <a:gd name="T25" fmla="*/ 2147483647 h 948"/>
              <a:gd name="T26" fmla="*/ 2147483647 w 522"/>
              <a:gd name="T27" fmla="*/ 2147483647 h 948"/>
              <a:gd name="T28" fmla="*/ 2147483647 w 522"/>
              <a:gd name="T29" fmla="*/ 2147483647 h 948"/>
              <a:gd name="T30" fmla="*/ 2147483647 w 522"/>
              <a:gd name="T31" fmla="*/ 2147483647 h 948"/>
              <a:gd name="T32" fmla="*/ 2147483647 w 522"/>
              <a:gd name="T33" fmla="*/ 2147483647 h 948"/>
              <a:gd name="T34" fmla="*/ 2147483647 w 522"/>
              <a:gd name="T35" fmla="*/ 2147483647 h 948"/>
              <a:gd name="T36" fmla="*/ 2147483647 w 522"/>
              <a:gd name="T37" fmla="*/ 2147483647 h 948"/>
              <a:gd name="T38" fmla="*/ 2147483647 w 522"/>
              <a:gd name="T39" fmla="*/ 2147483647 h 948"/>
              <a:gd name="T40" fmla="*/ 2147483647 w 522"/>
              <a:gd name="T41" fmla="*/ 2147483647 h 948"/>
              <a:gd name="T42" fmla="*/ 2147483647 w 522"/>
              <a:gd name="T43" fmla="*/ 2147483647 h 948"/>
              <a:gd name="T44" fmla="*/ 2147483647 w 522"/>
              <a:gd name="T45" fmla="*/ 2147483647 h 948"/>
              <a:gd name="T46" fmla="*/ 2147483647 w 522"/>
              <a:gd name="T47" fmla="*/ 2147483647 h 948"/>
              <a:gd name="T48" fmla="*/ 2147483647 w 522"/>
              <a:gd name="T49" fmla="*/ 2147483647 h 948"/>
              <a:gd name="T50" fmla="*/ 2147483647 w 522"/>
              <a:gd name="T51" fmla="*/ 2147483647 h 948"/>
              <a:gd name="T52" fmla="*/ 2147483647 w 522"/>
              <a:gd name="T53" fmla="*/ 2147483647 h 948"/>
              <a:gd name="T54" fmla="*/ 2147483647 w 522"/>
              <a:gd name="T55" fmla="*/ 2147483647 h 948"/>
              <a:gd name="T56" fmla="*/ 2147483647 w 522"/>
              <a:gd name="T57" fmla="*/ 2147483647 h 948"/>
              <a:gd name="T58" fmla="*/ 2147483647 w 522"/>
              <a:gd name="T59" fmla="*/ 2147483647 h 948"/>
              <a:gd name="T60" fmla="*/ 2147483647 w 522"/>
              <a:gd name="T61" fmla="*/ 2147483647 h 948"/>
              <a:gd name="T62" fmla="*/ 2147483647 w 522"/>
              <a:gd name="T63" fmla="*/ 2147483647 h 948"/>
              <a:gd name="T64" fmla="*/ 2147483647 w 522"/>
              <a:gd name="T65" fmla="*/ 2147483647 h 948"/>
              <a:gd name="T66" fmla="*/ 2147483647 w 522"/>
              <a:gd name="T67" fmla="*/ 2147483647 h 948"/>
              <a:gd name="T68" fmla="*/ 2147483647 w 522"/>
              <a:gd name="T69" fmla="*/ 2147483647 h 948"/>
              <a:gd name="T70" fmla="*/ 2147483647 w 522"/>
              <a:gd name="T71" fmla="*/ 2147483647 h 948"/>
              <a:gd name="T72" fmla="*/ 2147483647 w 522"/>
              <a:gd name="T73" fmla="*/ 2147483647 h 948"/>
              <a:gd name="T74" fmla="*/ 2147483647 w 522"/>
              <a:gd name="T75" fmla="*/ 2147483647 h 948"/>
              <a:gd name="T76" fmla="*/ 2147483647 w 522"/>
              <a:gd name="T77" fmla="*/ 2147483647 h 948"/>
              <a:gd name="T78" fmla="*/ 2147483647 w 522"/>
              <a:gd name="T79" fmla="*/ 2147483647 h 948"/>
              <a:gd name="T80" fmla="*/ 2147483647 w 522"/>
              <a:gd name="T81" fmla="*/ 2147483647 h 948"/>
              <a:gd name="T82" fmla="*/ 2147483647 w 522"/>
              <a:gd name="T83" fmla="*/ 2147483647 h 948"/>
              <a:gd name="T84" fmla="*/ 2147483647 w 522"/>
              <a:gd name="T85" fmla="*/ 2147483647 h 948"/>
              <a:gd name="T86" fmla="*/ 2147483647 w 522"/>
              <a:gd name="T87" fmla="*/ 2147483647 h 948"/>
              <a:gd name="T88" fmla="*/ 2147483647 w 522"/>
              <a:gd name="T89" fmla="*/ 2147483647 h 948"/>
              <a:gd name="T90" fmla="*/ 2147483647 w 522"/>
              <a:gd name="T91" fmla="*/ 2147483647 h 948"/>
              <a:gd name="T92" fmla="*/ 2147483647 w 522"/>
              <a:gd name="T93" fmla="*/ 2147483647 h 948"/>
              <a:gd name="T94" fmla="*/ 2147483647 w 522"/>
              <a:gd name="T95" fmla="*/ 2147483647 h 948"/>
              <a:gd name="T96" fmla="*/ 2147483647 w 522"/>
              <a:gd name="T97" fmla="*/ 2147483647 h 948"/>
              <a:gd name="T98" fmla="*/ 2147483647 w 522"/>
              <a:gd name="T99" fmla="*/ 2147483647 h 948"/>
              <a:gd name="T100" fmla="*/ 2147483647 w 522"/>
              <a:gd name="T101" fmla="*/ 2147483647 h 948"/>
              <a:gd name="T102" fmla="*/ 2147483647 w 522"/>
              <a:gd name="T103" fmla="*/ 2147483647 h 948"/>
              <a:gd name="T104" fmla="*/ 2147483647 w 522"/>
              <a:gd name="T105" fmla="*/ 2147483647 h 948"/>
              <a:gd name="T106" fmla="*/ 2147483647 w 522"/>
              <a:gd name="T107" fmla="*/ 2147483647 h 948"/>
              <a:gd name="T108" fmla="*/ 2147483647 w 522"/>
              <a:gd name="T109" fmla="*/ 2147483647 h 948"/>
              <a:gd name="T110" fmla="*/ 2147483647 w 522"/>
              <a:gd name="T111" fmla="*/ 2147483647 h 94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22"/>
              <a:gd name="T169" fmla="*/ 0 h 948"/>
              <a:gd name="T170" fmla="*/ 522 w 522"/>
              <a:gd name="T171" fmla="*/ 948 h 94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22" h="948">
                <a:moveTo>
                  <a:pt x="474" y="948"/>
                </a:moveTo>
                <a:lnTo>
                  <a:pt x="472" y="942"/>
                </a:lnTo>
                <a:lnTo>
                  <a:pt x="470" y="940"/>
                </a:lnTo>
                <a:lnTo>
                  <a:pt x="464" y="938"/>
                </a:lnTo>
                <a:lnTo>
                  <a:pt x="454" y="938"/>
                </a:lnTo>
                <a:lnTo>
                  <a:pt x="454" y="928"/>
                </a:lnTo>
                <a:lnTo>
                  <a:pt x="454" y="919"/>
                </a:lnTo>
                <a:lnTo>
                  <a:pt x="429" y="915"/>
                </a:lnTo>
                <a:lnTo>
                  <a:pt x="405" y="909"/>
                </a:lnTo>
                <a:lnTo>
                  <a:pt x="401" y="886"/>
                </a:lnTo>
                <a:lnTo>
                  <a:pt x="395" y="861"/>
                </a:lnTo>
                <a:lnTo>
                  <a:pt x="395" y="855"/>
                </a:lnTo>
                <a:lnTo>
                  <a:pt x="395" y="852"/>
                </a:lnTo>
                <a:lnTo>
                  <a:pt x="397" y="840"/>
                </a:lnTo>
                <a:lnTo>
                  <a:pt x="397" y="829"/>
                </a:lnTo>
                <a:lnTo>
                  <a:pt x="381" y="827"/>
                </a:lnTo>
                <a:lnTo>
                  <a:pt x="366" y="823"/>
                </a:lnTo>
                <a:lnTo>
                  <a:pt x="364" y="794"/>
                </a:lnTo>
                <a:lnTo>
                  <a:pt x="362" y="763"/>
                </a:lnTo>
                <a:lnTo>
                  <a:pt x="358" y="735"/>
                </a:lnTo>
                <a:lnTo>
                  <a:pt x="357" y="706"/>
                </a:lnTo>
                <a:lnTo>
                  <a:pt x="353" y="687"/>
                </a:lnTo>
                <a:lnTo>
                  <a:pt x="347" y="667"/>
                </a:lnTo>
                <a:lnTo>
                  <a:pt x="341" y="658"/>
                </a:lnTo>
                <a:lnTo>
                  <a:pt x="337" y="648"/>
                </a:lnTo>
                <a:lnTo>
                  <a:pt x="332" y="629"/>
                </a:lnTo>
                <a:lnTo>
                  <a:pt x="328" y="610"/>
                </a:lnTo>
                <a:lnTo>
                  <a:pt x="328" y="604"/>
                </a:lnTo>
                <a:lnTo>
                  <a:pt x="328" y="600"/>
                </a:lnTo>
                <a:lnTo>
                  <a:pt x="324" y="595"/>
                </a:lnTo>
                <a:lnTo>
                  <a:pt x="318" y="591"/>
                </a:lnTo>
                <a:lnTo>
                  <a:pt x="312" y="581"/>
                </a:lnTo>
                <a:lnTo>
                  <a:pt x="309" y="572"/>
                </a:lnTo>
                <a:lnTo>
                  <a:pt x="303" y="560"/>
                </a:lnTo>
                <a:lnTo>
                  <a:pt x="299" y="550"/>
                </a:lnTo>
                <a:lnTo>
                  <a:pt x="293" y="537"/>
                </a:lnTo>
                <a:lnTo>
                  <a:pt x="289" y="522"/>
                </a:lnTo>
                <a:lnTo>
                  <a:pt x="289" y="502"/>
                </a:lnTo>
                <a:lnTo>
                  <a:pt x="289" y="483"/>
                </a:lnTo>
                <a:lnTo>
                  <a:pt x="289" y="464"/>
                </a:lnTo>
                <a:lnTo>
                  <a:pt x="289" y="445"/>
                </a:lnTo>
                <a:lnTo>
                  <a:pt x="289" y="439"/>
                </a:lnTo>
                <a:lnTo>
                  <a:pt x="289" y="435"/>
                </a:lnTo>
                <a:lnTo>
                  <a:pt x="289" y="416"/>
                </a:lnTo>
                <a:lnTo>
                  <a:pt x="289" y="397"/>
                </a:lnTo>
                <a:lnTo>
                  <a:pt x="274" y="391"/>
                </a:lnTo>
                <a:lnTo>
                  <a:pt x="261" y="387"/>
                </a:lnTo>
                <a:lnTo>
                  <a:pt x="245" y="382"/>
                </a:lnTo>
                <a:lnTo>
                  <a:pt x="232" y="378"/>
                </a:lnTo>
                <a:lnTo>
                  <a:pt x="228" y="366"/>
                </a:lnTo>
                <a:lnTo>
                  <a:pt x="224" y="355"/>
                </a:lnTo>
                <a:lnTo>
                  <a:pt x="213" y="353"/>
                </a:lnTo>
                <a:lnTo>
                  <a:pt x="201" y="349"/>
                </a:lnTo>
                <a:lnTo>
                  <a:pt x="201" y="343"/>
                </a:lnTo>
                <a:lnTo>
                  <a:pt x="201" y="339"/>
                </a:lnTo>
                <a:lnTo>
                  <a:pt x="201" y="334"/>
                </a:lnTo>
                <a:lnTo>
                  <a:pt x="201" y="330"/>
                </a:lnTo>
                <a:lnTo>
                  <a:pt x="201" y="324"/>
                </a:lnTo>
                <a:lnTo>
                  <a:pt x="201" y="318"/>
                </a:lnTo>
                <a:lnTo>
                  <a:pt x="207" y="309"/>
                </a:lnTo>
                <a:lnTo>
                  <a:pt x="213" y="299"/>
                </a:lnTo>
                <a:lnTo>
                  <a:pt x="213" y="289"/>
                </a:lnTo>
                <a:lnTo>
                  <a:pt x="213" y="280"/>
                </a:lnTo>
                <a:lnTo>
                  <a:pt x="199" y="278"/>
                </a:lnTo>
                <a:lnTo>
                  <a:pt x="190" y="278"/>
                </a:lnTo>
                <a:lnTo>
                  <a:pt x="180" y="280"/>
                </a:lnTo>
                <a:lnTo>
                  <a:pt x="172" y="284"/>
                </a:lnTo>
                <a:lnTo>
                  <a:pt x="165" y="288"/>
                </a:lnTo>
                <a:lnTo>
                  <a:pt x="159" y="291"/>
                </a:lnTo>
                <a:lnTo>
                  <a:pt x="155" y="299"/>
                </a:lnTo>
                <a:lnTo>
                  <a:pt x="151" y="305"/>
                </a:lnTo>
                <a:lnTo>
                  <a:pt x="145" y="322"/>
                </a:lnTo>
                <a:lnTo>
                  <a:pt x="144" y="339"/>
                </a:lnTo>
                <a:lnTo>
                  <a:pt x="144" y="359"/>
                </a:lnTo>
                <a:lnTo>
                  <a:pt x="144" y="378"/>
                </a:lnTo>
                <a:lnTo>
                  <a:pt x="153" y="378"/>
                </a:lnTo>
                <a:lnTo>
                  <a:pt x="163" y="378"/>
                </a:lnTo>
                <a:lnTo>
                  <a:pt x="169" y="378"/>
                </a:lnTo>
                <a:lnTo>
                  <a:pt x="172" y="378"/>
                </a:lnTo>
                <a:lnTo>
                  <a:pt x="178" y="382"/>
                </a:lnTo>
                <a:lnTo>
                  <a:pt x="184" y="387"/>
                </a:lnTo>
                <a:lnTo>
                  <a:pt x="188" y="391"/>
                </a:lnTo>
                <a:lnTo>
                  <a:pt x="193" y="397"/>
                </a:lnTo>
                <a:lnTo>
                  <a:pt x="203" y="401"/>
                </a:lnTo>
                <a:lnTo>
                  <a:pt x="213" y="406"/>
                </a:lnTo>
                <a:lnTo>
                  <a:pt x="213" y="410"/>
                </a:lnTo>
                <a:lnTo>
                  <a:pt x="213" y="416"/>
                </a:lnTo>
                <a:lnTo>
                  <a:pt x="203" y="416"/>
                </a:lnTo>
                <a:lnTo>
                  <a:pt x="193" y="416"/>
                </a:lnTo>
                <a:lnTo>
                  <a:pt x="193" y="426"/>
                </a:lnTo>
                <a:lnTo>
                  <a:pt x="193" y="435"/>
                </a:lnTo>
                <a:lnTo>
                  <a:pt x="190" y="435"/>
                </a:lnTo>
                <a:lnTo>
                  <a:pt x="188" y="435"/>
                </a:lnTo>
                <a:lnTo>
                  <a:pt x="186" y="433"/>
                </a:lnTo>
                <a:lnTo>
                  <a:pt x="184" y="431"/>
                </a:lnTo>
                <a:lnTo>
                  <a:pt x="180" y="428"/>
                </a:lnTo>
                <a:lnTo>
                  <a:pt x="178" y="426"/>
                </a:lnTo>
                <a:lnTo>
                  <a:pt x="176" y="424"/>
                </a:lnTo>
                <a:lnTo>
                  <a:pt x="172" y="422"/>
                </a:lnTo>
                <a:lnTo>
                  <a:pt x="170" y="414"/>
                </a:lnTo>
                <a:lnTo>
                  <a:pt x="169" y="406"/>
                </a:lnTo>
                <a:lnTo>
                  <a:pt x="167" y="405"/>
                </a:lnTo>
                <a:lnTo>
                  <a:pt x="163" y="401"/>
                </a:lnTo>
                <a:lnTo>
                  <a:pt x="161" y="399"/>
                </a:lnTo>
                <a:lnTo>
                  <a:pt x="159" y="397"/>
                </a:lnTo>
                <a:lnTo>
                  <a:pt x="157" y="395"/>
                </a:lnTo>
                <a:lnTo>
                  <a:pt x="153" y="391"/>
                </a:lnTo>
                <a:lnTo>
                  <a:pt x="136" y="389"/>
                </a:lnTo>
                <a:lnTo>
                  <a:pt x="121" y="387"/>
                </a:lnTo>
                <a:lnTo>
                  <a:pt x="117" y="385"/>
                </a:lnTo>
                <a:lnTo>
                  <a:pt x="115" y="382"/>
                </a:lnTo>
                <a:lnTo>
                  <a:pt x="113" y="374"/>
                </a:lnTo>
                <a:lnTo>
                  <a:pt x="111" y="368"/>
                </a:lnTo>
                <a:lnTo>
                  <a:pt x="107" y="364"/>
                </a:lnTo>
                <a:lnTo>
                  <a:pt x="105" y="362"/>
                </a:lnTo>
                <a:lnTo>
                  <a:pt x="103" y="360"/>
                </a:lnTo>
                <a:lnTo>
                  <a:pt x="101" y="359"/>
                </a:lnTo>
                <a:lnTo>
                  <a:pt x="98" y="355"/>
                </a:lnTo>
                <a:lnTo>
                  <a:pt x="96" y="353"/>
                </a:lnTo>
                <a:lnTo>
                  <a:pt x="94" y="351"/>
                </a:lnTo>
                <a:lnTo>
                  <a:pt x="90" y="349"/>
                </a:lnTo>
                <a:lnTo>
                  <a:pt x="88" y="345"/>
                </a:lnTo>
                <a:lnTo>
                  <a:pt x="86" y="343"/>
                </a:lnTo>
                <a:lnTo>
                  <a:pt x="78" y="341"/>
                </a:lnTo>
                <a:lnTo>
                  <a:pt x="73" y="339"/>
                </a:lnTo>
                <a:lnTo>
                  <a:pt x="69" y="336"/>
                </a:lnTo>
                <a:lnTo>
                  <a:pt x="67" y="334"/>
                </a:lnTo>
                <a:lnTo>
                  <a:pt x="59" y="332"/>
                </a:lnTo>
                <a:lnTo>
                  <a:pt x="51" y="330"/>
                </a:lnTo>
                <a:lnTo>
                  <a:pt x="50" y="326"/>
                </a:lnTo>
                <a:lnTo>
                  <a:pt x="48" y="324"/>
                </a:lnTo>
                <a:lnTo>
                  <a:pt x="46" y="322"/>
                </a:lnTo>
                <a:lnTo>
                  <a:pt x="42" y="318"/>
                </a:lnTo>
                <a:lnTo>
                  <a:pt x="40" y="316"/>
                </a:lnTo>
                <a:lnTo>
                  <a:pt x="38" y="314"/>
                </a:lnTo>
                <a:lnTo>
                  <a:pt x="36" y="303"/>
                </a:lnTo>
                <a:lnTo>
                  <a:pt x="32" y="289"/>
                </a:lnTo>
                <a:lnTo>
                  <a:pt x="30" y="288"/>
                </a:lnTo>
                <a:lnTo>
                  <a:pt x="28" y="286"/>
                </a:lnTo>
                <a:lnTo>
                  <a:pt x="15" y="284"/>
                </a:lnTo>
                <a:lnTo>
                  <a:pt x="4" y="280"/>
                </a:lnTo>
                <a:lnTo>
                  <a:pt x="2" y="278"/>
                </a:lnTo>
                <a:lnTo>
                  <a:pt x="0" y="276"/>
                </a:lnTo>
                <a:lnTo>
                  <a:pt x="0" y="270"/>
                </a:lnTo>
                <a:lnTo>
                  <a:pt x="0" y="266"/>
                </a:lnTo>
                <a:lnTo>
                  <a:pt x="2" y="263"/>
                </a:lnTo>
                <a:lnTo>
                  <a:pt x="4" y="261"/>
                </a:lnTo>
                <a:lnTo>
                  <a:pt x="7" y="259"/>
                </a:lnTo>
                <a:lnTo>
                  <a:pt x="9" y="257"/>
                </a:lnTo>
                <a:lnTo>
                  <a:pt x="11" y="253"/>
                </a:lnTo>
                <a:lnTo>
                  <a:pt x="13" y="251"/>
                </a:lnTo>
                <a:lnTo>
                  <a:pt x="21" y="249"/>
                </a:lnTo>
                <a:lnTo>
                  <a:pt x="28" y="247"/>
                </a:lnTo>
                <a:lnTo>
                  <a:pt x="30" y="245"/>
                </a:lnTo>
                <a:lnTo>
                  <a:pt x="32" y="241"/>
                </a:lnTo>
                <a:lnTo>
                  <a:pt x="36" y="230"/>
                </a:lnTo>
                <a:lnTo>
                  <a:pt x="38" y="218"/>
                </a:lnTo>
                <a:lnTo>
                  <a:pt x="40" y="215"/>
                </a:lnTo>
                <a:lnTo>
                  <a:pt x="42" y="213"/>
                </a:lnTo>
                <a:lnTo>
                  <a:pt x="46" y="211"/>
                </a:lnTo>
                <a:lnTo>
                  <a:pt x="48" y="207"/>
                </a:lnTo>
                <a:lnTo>
                  <a:pt x="50" y="205"/>
                </a:lnTo>
                <a:lnTo>
                  <a:pt x="51" y="203"/>
                </a:lnTo>
                <a:lnTo>
                  <a:pt x="53" y="201"/>
                </a:lnTo>
                <a:lnTo>
                  <a:pt x="57" y="199"/>
                </a:lnTo>
                <a:lnTo>
                  <a:pt x="59" y="195"/>
                </a:lnTo>
                <a:lnTo>
                  <a:pt x="61" y="194"/>
                </a:lnTo>
                <a:lnTo>
                  <a:pt x="65" y="192"/>
                </a:lnTo>
                <a:lnTo>
                  <a:pt x="67" y="190"/>
                </a:lnTo>
                <a:lnTo>
                  <a:pt x="69" y="186"/>
                </a:lnTo>
                <a:lnTo>
                  <a:pt x="73" y="184"/>
                </a:lnTo>
                <a:lnTo>
                  <a:pt x="75" y="182"/>
                </a:lnTo>
                <a:lnTo>
                  <a:pt x="76" y="178"/>
                </a:lnTo>
                <a:lnTo>
                  <a:pt x="78" y="176"/>
                </a:lnTo>
                <a:lnTo>
                  <a:pt x="80" y="174"/>
                </a:lnTo>
                <a:lnTo>
                  <a:pt x="84" y="172"/>
                </a:lnTo>
                <a:lnTo>
                  <a:pt x="86" y="169"/>
                </a:lnTo>
                <a:lnTo>
                  <a:pt x="88" y="167"/>
                </a:lnTo>
                <a:lnTo>
                  <a:pt x="90" y="165"/>
                </a:lnTo>
                <a:lnTo>
                  <a:pt x="94" y="163"/>
                </a:lnTo>
                <a:lnTo>
                  <a:pt x="96" y="159"/>
                </a:lnTo>
                <a:lnTo>
                  <a:pt x="98" y="157"/>
                </a:lnTo>
                <a:lnTo>
                  <a:pt x="101" y="155"/>
                </a:lnTo>
                <a:lnTo>
                  <a:pt x="103" y="153"/>
                </a:lnTo>
                <a:lnTo>
                  <a:pt x="105" y="149"/>
                </a:lnTo>
                <a:lnTo>
                  <a:pt x="107" y="147"/>
                </a:lnTo>
                <a:lnTo>
                  <a:pt x="111" y="146"/>
                </a:lnTo>
                <a:lnTo>
                  <a:pt x="117" y="142"/>
                </a:lnTo>
                <a:lnTo>
                  <a:pt x="124" y="140"/>
                </a:lnTo>
                <a:lnTo>
                  <a:pt x="126" y="138"/>
                </a:lnTo>
                <a:lnTo>
                  <a:pt x="130" y="136"/>
                </a:lnTo>
                <a:lnTo>
                  <a:pt x="142" y="132"/>
                </a:lnTo>
                <a:lnTo>
                  <a:pt x="153" y="130"/>
                </a:lnTo>
                <a:lnTo>
                  <a:pt x="157" y="128"/>
                </a:lnTo>
                <a:lnTo>
                  <a:pt x="159" y="126"/>
                </a:lnTo>
                <a:lnTo>
                  <a:pt x="161" y="128"/>
                </a:lnTo>
                <a:lnTo>
                  <a:pt x="163" y="130"/>
                </a:lnTo>
                <a:lnTo>
                  <a:pt x="170" y="132"/>
                </a:lnTo>
                <a:lnTo>
                  <a:pt x="178" y="136"/>
                </a:lnTo>
                <a:lnTo>
                  <a:pt x="180" y="138"/>
                </a:lnTo>
                <a:lnTo>
                  <a:pt x="184" y="140"/>
                </a:lnTo>
                <a:lnTo>
                  <a:pt x="190" y="142"/>
                </a:lnTo>
                <a:lnTo>
                  <a:pt x="197" y="146"/>
                </a:lnTo>
                <a:lnTo>
                  <a:pt x="199" y="147"/>
                </a:lnTo>
                <a:lnTo>
                  <a:pt x="201" y="149"/>
                </a:lnTo>
                <a:lnTo>
                  <a:pt x="205" y="157"/>
                </a:lnTo>
                <a:lnTo>
                  <a:pt x="207" y="165"/>
                </a:lnTo>
                <a:lnTo>
                  <a:pt x="209" y="167"/>
                </a:lnTo>
                <a:lnTo>
                  <a:pt x="213" y="169"/>
                </a:lnTo>
                <a:lnTo>
                  <a:pt x="215" y="172"/>
                </a:lnTo>
                <a:lnTo>
                  <a:pt x="222" y="172"/>
                </a:lnTo>
                <a:lnTo>
                  <a:pt x="228" y="172"/>
                </a:lnTo>
                <a:lnTo>
                  <a:pt x="232" y="169"/>
                </a:lnTo>
                <a:lnTo>
                  <a:pt x="234" y="167"/>
                </a:lnTo>
                <a:lnTo>
                  <a:pt x="236" y="165"/>
                </a:lnTo>
                <a:lnTo>
                  <a:pt x="243" y="163"/>
                </a:lnTo>
                <a:lnTo>
                  <a:pt x="251" y="159"/>
                </a:lnTo>
                <a:lnTo>
                  <a:pt x="253" y="157"/>
                </a:lnTo>
                <a:lnTo>
                  <a:pt x="255" y="155"/>
                </a:lnTo>
                <a:lnTo>
                  <a:pt x="268" y="153"/>
                </a:lnTo>
                <a:lnTo>
                  <a:pt x="280" y="149"/>
                </a:lnTo>
                <a:lnTo>
                  <a:pt x="282" y="147"/>
                </a:lnTo>
                <a:lnTo>
                  <a:pt x="284" y="146"/>
                </a:lnTo>
                <a:lnTo>
                  <a:pt x="297" y="142"/>
                </a:lnTo>
                <a:lnTo>
                  <a:pt x="309" y="140"/>
                </a:lnTo>
                <a:lnTo>
                  <a:pt x="311" y="138"/>
                </a:lnTo>
                <a:lnTo>
                  <a:pt x="312" y="136"/>
                </a:lnTo>
                <a:lnTo>
                  <a:pt x="316" y="128"/>
                </a:lnTo>
                <a:lnTo>
                  <a:pt x="318" y="121"/>
                </a:lnTo>
                <a:lnTo>
                  <a:pt x="320" y="119"/>
                </a:lnTo>
                <a:lnTo>
                  <a:pt x="322" y="117"/>
                </a:lnTo>
                <a:lnTo>
                  <a:pt x="326" y="99"/>
                </a:lnTo>
                <a:lnTo>
                  <a:pt x="328" y="82"/>
                </a:lnTo>
                <a:lnTo>
                  <a:pt x="330" y="80"/>
                </a:lnTo>
                <a:lnTo>
                  <a:pt x="334" y="78"/>
                </a:lnTo>
                <a:lnTo>
                  <a:pt x="335" y="61"/>
                </a:lnTo>
                <a:lnTo>
                  <a:pt x="337" y="44"/>
                </a:lnTo>
                <a:lnTo>
                  <a:pt x="339" y="42"/>
                </a:lnTo>
                <a:lnTo>
                  <a:pt x="343" y="38"/>
                </a:lnTo>
                <a:lnTo>
                  <a:pt x="345" y="23"/>
                </a:lnTo>
                <a:lnTo>
                  <a:pt x="347" y="5"/>
                </a:lnTo>
                <a:lnTo>
                  <a:pt x="349" y="2"/>
                </a:lnTo>
                <a:lnTo>
                  <a:pt x="353" y="0"/>
                </a:lnTo>
                <a:lnTo>
                  <a:pt x="355" y="2"/>
                </a:lnTo>
                <a:lnTo>
                  <a:pt x="357" y="5"/>
                </a:lnTo>
                <a:lnTo>
                  <a:pt x="366" y="7"/>
                </a:lnTo>
                <a:lnTo>
                  <a:pt x="376" y="9"/>
                </a:lnTo>
                <a:lnTo>
                  <a:pt x="380" y="30"/>
                </a:lnTo>
                <a:lnTo>
                  <a:pt x="385" y="53"/>
                </a:lnTo>
                <a:lnTo>
                  <a:pt x="393" y="78"/>
                </a:lnTo>
                <a:lnTo>
                  <a:pt x="403" y="101"/>
                </a:lnTo>
                <a:lnTo>
                  <a:pt x="414" y="124"/>
                </a:lnTo>
                <a:lnTo>
                  <a:pt x="428" y="147"/>
                </a:lnTo>
                <a:lnTo>
                  <a:pt x="441" y="167"/>
                </a:lnTo>
                <a:lnTo>
                  <a:pt x="454" y="184"/>
                </a:lnTo>
                <a:lnTo>
                  <a:pt x="449" y="199"/>
                </a:lnTo>
                <a:lnTo>
                  <a:pt x="445" y="213"/>
                </a:lnTo>
                <a:lnTo>
                  <a:pt x="439" y="213"/>
                </a:lnTo>
                <a:lnTo>
                  <a:pt x="433" y="213"/>
                </a:lnTo>
                <a:lnTo>
                  <a:pt x="431" y="209"/>
                </a:lnTo>
                <a:lnTo>
                  <a:pt x="428" y="205"/>
                </a:lnTo>
                <a:lnTo>
                  <a:pt x="414" y="215"/>
                </a:lnTo>
                <a:lnTo>
                  <a:pt x="403" y="226"/>
                </a:lnTo>
                <a:lnTo>
                  <a:pt x="391" y="240"/>
                </a:lnTo>
                <a:lnTo>
                  <a:pt x="380" y="255"/>
                </a:lnTo>
                <a:lnTo>
                  <a:pt x="370" y="272"/>
                </a:lnTo>
                <a:lnTo>
                  <a:pt x="362" y="289"/>
                </a:lnTo>
                <a:lnTo>
                  <a:pt x="355" y="309"/>
                </a:lnTo>
                <a:lnTo>
                  <a:pt x="349" y="330"/>
                </a:lnTo>
                <a:lnTo>
                  <a:pt x="343" y="349"/>
                </a:lnTo>
                <a:lnTo>
                  <a:pt x="339" y="370"/>
                </a:lnTo>
                <a:lnTo>
                  <a:pt x="337" y="391"/>
                </a:lnTo>
                <a:lnTo>
                  <a:pt x="335" y="410"/>
                </a:lnTo>
                <a:lnTo>
                  <a:pt x="334" y="431"/>
                </a:lnTo>
                <a:lnTo>
                  <a:pt x="334" y="451"/>
                </a:lnTo>
                <a:lnTo>
                  <a:pt x="335" y="468"/>
                </a:lnTo>
                <a:lnTo>
                  <a:pt x="337" y="483"/>
                </a:lnTo>
                <a:lnTo>
                  <a:pt x="347" y="483"/>
                </a:lnTo>
                <a:lnTo>
                  <a:pt x="357" y="483"/>
                </a:lnTo>
                <a:lnTo>
                  <a:pt x="362" y="489"/>
                </a:lnTo>
                <a:lnTo>
                  <a:pt x="366" y="493"/>
                </a:lnTo>
                <a:lnTo>
                  <a:pt x="372" y="493"/>
                </a:lnTo>
                <a:lnTo>
                  <a:pt x="376" y="493"/>
                </a:lnTo>
                <a:lnTo>
                  <a:pt x="381" y="499"/>
                </a:lnTo>
                <a:lnTo>
                  <a:pt x="385" y="502"/>
                </a:lnTo>
                <a:lnTo>
                  <a:pt x="385" y="508"/>
                </a:lnTo>
                <a:lnTo>
                  <a:pt x="385" y="512"/>
                </a:lnTo>
                <a:lnTo>
                  <a:pt x="380" y="512"/>
                </a:lnTo>
                <a:lnTo>
                  <a:pt x="378" y="516"/>
                </a:lnTo>
                <a:lnTo>
                  <a:pt x="376" y="522"/>
                </a:lnTo>
                <a:lnTo>
                  <a:pt x="376" y="531"/>
                </a:lnTo>
                <a:lnTo>
                  <a:pt x="381" y="531"/>
                </a:lnTo>
                <a:lnTo>
                  <a:pt x="385" y="531"/>
                </a:lnTo>
                <a:lnTo>
                  <a:pt x="391" y="531"/>
                </a:lnTo>
                <a:lnTo>
                  <a:pt x="395" y="531"/>
                </a:lnTo>
                <a:lnTo>
                  <a:pt x="401" y="537"/>
                </a:lnTo>
                <a:lnTo>
                  <a:pt x="405" y="543"/>
                </a:lnTo>
                <a:lnTo>
                  <a:pt x="405" y="547"/>
                </a:lnTo>
                <a:lnTo>
                  <a:pt x="405" y="550"/>
                </a:lnTo>
                <a:lnTo>
                  <a:pt x="410" y="556"/>
                </a:lnTo>
                <a:lnTo>
                  <a:pt x="414" y="560"/>
                </a:lnTo>
                <a:lnTo>
                  <a:pt x="420" y="566"/>
                </a:lnTo>
                <a:lnTo>
                  <a:pt x="426" y="572"/>
                </a:lnTo>
                <a:lnTo>
                  <a:pt x="429" y="575"/>
                </a:lnTo>
                <a:lnTo>
                  <a:pt x="433" y="581"/>
                </a:lnTo>
                <a:lnTo>
                  <a:pt x="439" y="585"/>
                </a:lnTo>
                <a:lnTo>
                  <a:pt x="445" y="591"/>
                </a:lnTo>
                <a:lnTo>
                  <a:pt x="449" y="595"/>
                </a:lnTo>
                <a:lnTo>
                  <a:pt x="454" y="600"/>
                </a:lnTo>
                <a:lnTo>
                  <a:pt x="458" y="604"/>
                </a:lnTo>
                <a:lnTo>
                  <a:pt x="464" y="610"/>
                </a:lnTo>
                <a:lnTo>
                  <a:pt x="468" y="614"/>
                </a:lnTo>
                <a:lnTo>
                  <a:pt x="474" y="619"/>
                </a:lnTo>
                <a:lnTo>
                  <a:pt x="474" y="625"/>
                </a:lnTo>
                <a:lnTo>
                  <a:pt x="476" y="627"/>
                </a:lnTo>
                <a:lnTo>
                  <a:pt x="481" y="629"/>
                </a:lnTo>
                <a:lnTo>
                  <a:pt x="493" y="629"/>
                </a:lnTo>
                <a:lnTo>
                  <a:pt x="493" y="623"/>
                </a:lnTo>
                <a:lnTo>
                  <a:pt x="493" y="619"/>
                </a:lnTo>
                <a:lnTo>
                  <a:pt x="493" y="614"/>
                </a:lnTo>
                <a:lnTo>
                  <a:pt x="493" y="610"/>
                </a:lnTo>
                <a:lnTo>
                  <a:pt x="493" y="604"/>
                </a:lnTo>
                <a:lnTo>
                  <a:pt x="493" y="600"/>
                </a:lnTo>
                <a:lnTo>
                  <a:pt x="493" y="595"/>
                </a:lnTo>
                <a:lnTo>
                  <a:pt x="493" y="591"/>
                </a:lnTo>
                <a:lnTo>
                  <a:pt x="497" y="591"/>
                </a:lnTo>
                <a:lnTo>
                  <a:pt x="502" y="591"/>
                </a:lnTo>
                <a:lnTo>
                  <a:pt x="512" y="591"/>
                </a:lnTo>
                <a:lnTo>
                  <a:pt x="522" y="591"/>
                </a:lnTo>
                <a:lnTo>
                  <a:pt x="522" y="595"/>
                </a:lnTo>
                <a:lnTo>
                  <a:pt x="522" y="600"/>
                </a:lnTo>
                <a:lnTo>
                  <a:pt x="522" y="604"/>
                </a:lnTo>
                <a:lnTo>
                  <a:pt x="522" y="610"/>
                </a:lnTo>
                <a:lnTo>
                  <a:pt x="522" y="614"/>
                </a:lnTo>
                <a:lnTo>
                  <a:pt x="522" y="619"/>
                </a:lnTo>
                <a:lnTo>
                  <a:pt x="522" y="621"/>
                </a:lnTo>
                <a:lnTo>
                  <a:pt x="522" y="623"/>
                </a:lnTo>
                <a:lnTo>
                  <a:pt x="518" y="627"/>
                </a:lnTo>
                <a:lnTo>
                  <a:pt x="516" y="629"/>
                </a:lnTo>
                <a:lnTo>
                  <a:pt x="514" y="641"/>
                </a:lnTo>
                <a:lnTo>
                  <a:pt x="512" y="654"/>
                </a:lnTo>
                <a:lnTo>
                  <a:pt x="510" y="656"/>
                </a:lnTo>
                <a:lnTo>
                  <a:pt x="506" y="658"/>
                </a:lnTo>
                <a:lnTo>
                  <a:pt x="504" y="660"/>
                </a:lnTo>
                <a:lnTo>
                  <a:pt x="502" y="664"/>
                </a:lnTo>
                <a:lnTo>
                  <a:pt x="499" y="666"/>
                </a:lnTo>
                <a:lnTo>
                  <a:pt x="497" y="667"/>
                </a:lnTo>
                <a:lnTo>
                  <a:pt x="495" y="669"/>
                </a:lnTo>
                <a:lnTo>
                  <a:pt x="493" y="671"/>
                </a:lnTo>
                <a:lnTo>
                  <a:pt x="489" y="675"/>
                </a:lnTo>
                <a:lnTo>
                  <a:pt x="487" y="677"/>
                </a:lnTo>
                <a:lnTo>
                  <a:pt x="479" y="679"/>
                </a:lnTo>
                <a:lnTo>
                  <a:pt x="474" y="683"/>
                </a:lnTo>
                <a:lnTo>
                  <a:pt x="470" y="685"/>
                </a:lnTo>
                <a:lnTo>
                  <a:pt x="468" y="687"/>
                </a:lnTo>
                <a:lnTo>
                  <a:pt x="468" y="696"/>
                </a:lnTo>
                <a:lnTo>
                  <a:pt x="468" y="706"/>
                </a:lnTo>
                <a:lnTo>
                  <a:pt x="470" y="708"/>
                </a:lnTo>
                <a:lnTo>
                  <a:pt x="474" y="712"/>
                </a:lnTo>
                <a:lnTo>
                  <a:pt x="476" y="727"/>
                </a:lnTo>
                <a:lnTo>
                  <a:pt x="477" y="744"/>
                </a:lnTo>
                <a:lnTo>
                  <a:pt x="479" y="748"/>
                </a:lnTo>
                <a:lnTo>
                  <a:pt x="483" y="750"/>
                </a:lnTo>
                <a:lnTo>
                  <a:pt x="485" y="752"/>
                </a:lnTo>
                <a:lnTo>
                  <a:pt x="487" y="754"/>
                </a:lnTo>
                <a:lnTo>
                  <a:pt x="489" y="756"/>
                </a:lnTo>
                <a:lnTo>
                  <a:pt x="493" y="760"/>
                </a:lnTo>
                <a:lnTo>
                  <a:pt x="493" y="779"/>
                </a:lnTo>
                <a:lnTo>
                  <a:pt x="493" y="798"/>
                </a:lnTo>
                <a:lnTo>
                  <a:pt x="489" y="800"/>
                </a:lnTo>
                <a:lnTo>
                  <a:pt x="487" y="804"/>
                </a:lnTo>
                <a:lnTo>
                  <a:pt x="485" y="808"/>
                </a:lnTo>
                <a:lnTo>
                  <a:pt x="483" y="817"/>
                </a:lnTo>
                <a:lnTo>
                  <a:pt x="485" y="827"/>
                </a:lnTo>
                <a:lnTo>
                  <a:pt x="487" y="832"/>
                </a:lnTo>
                <a:lnTo>
                  <a:pt x="489" y="834"/>
                </a:lnTo>
                <a:lnTo>
                  <a:pt x="493" y="836"/>
                </a:lnTo>
                <a:lnTo>
                  <a:pt x="495" y="859"/>
                </a:lnTo>
                <a:lnTo>
                  <a:pt x="497" y="880"/>
                </a:lnTo>
                <a:lnTo>
                  <a:pt x="499" y="882"/>
                </a:lnTo>
                <a:lnTo>
                  <a:pt x="502" y="886"/>
                </a:lnTo>
                <a:lnTo>
                  <a:pt x="502" y="894"/>
                </a:lnTo>
                <a:lnTo>
                  <a:pt x="502" y="903"/>
                </a:lnTo>
                <a:lnTo>
                  <a:pt x="499" y="907"/>
                </a:lnTo>
                <a:lnTo>
                  <a:pt x="497" y="909"/>
                </a:lnTo>
                <a:lnTo>
                  <a:pt x="495" y="921"/>
                </a:lnTo>
                <a:lnTo>
                  <a:pt x="493" y="934"/>
                </a:lnTo>
                <a:lnTo>
                  <a:pt x="489" y="936"/>
                </a:lnTo>
                <a:lnTo>
                  <a:pt x="487" y="938"/>
                </a:lnTo>
                <a:lnTo>
                  <a:pt x="485" y="940"/>
                </a:lnTo>
                <a:lnTo>
                  <a:pt x="483" y="944"/>
                </a:lnTo>
                <a:lnTo>
                  <a:pt x="479" y="946"/>
                </a:lnTo>
                <a:lnTo>
                  <a:pt x="477" y="948"/>
                </a:lnTo>
                <a:lnTo>
                  <a:pt x="476" y="948"/>
                </a:lnTo>
                <a:lnTo>
                  <a:pt x="474" y="94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0" name="Freeform 90"/>
          <p:cNvSpPr>
            <a:spLocks/>
          </p:cNvSpPr>
          <p:nvPr/>
        </p:nvSpPr>
        <p:spPr bwMode="auto">
          <a:xfrm>
            <a:off x="6854825" y="768350"/>
            <a:ext cx="1106488" cy="1204913"/>
          </a:xfrm>
          <a:custGeom>
            <a:avLst/>
            <a:gdLst>
              <a:gd name="T0" fmla="*/ 2147483647 w 783"/>
              <a:gd name="T1" fmla="*/ 2147483647 h 1015"/>
              <a:gd name="T2" fmla="*/ 2147483647 w 783"/>
              <a:gd name="T3" fmla="*/ 2147483647 h 1015"/>
              <a:gd name="T4" fmla="*/ 2147483647 w 783"/>
              <a:gd name="T5" fmla="*/ 2147483647 h 1015"/>
              <a:gd name="T6" fmla="*/ 2147483647 w 783"/>
              <a:gd name="T7" fmla="*/ 2147483647 h 1015"/>
              <a:gd name="T8" fmla="*/ 2147483647 w 783"/>
              <a:gd name="T9" fmla="*/ 2147483647 h 1015"/>
              <a:gd name="T10" fmla="*/ 2147483647 w 783"/>
              <a:gd name="T11" fmla="*/ 2147483647 h 1015"/>
              <a:gd name="T12" fmla="*/ 2147483647 w 783"/>
              <a:gd name="T13" fmla="*/ 2147483647 h 1015"/>
              <a:gd name="T14" fmla="*/ 2147483647 w 783"/>
              <a:gd name="T15" fmla="*/ 2147483647 h 1015"/>
              <a:gd name="T16" fmla="*/ 2147483647 w 783"/>
              <a:gd name="T17" fmla="*/ 2147483647 h 1015"/>
              <a:gd name="T18" fmla="*/ 2147483647 w 783"/>
              <a:gd name="T19" fmla="*/ 2147483647 h 1015"/>
              <a:gd name="T20" fmla="*/ 2147483647 w 783"/>
              <a:gd name="T21" fmla="*/ 2147483647 h 1015"/>
              <a:gd name="T22" fmla="*/ 2147483647 w 783"/>
              <a:gd name="T23" fmla="*/ 2147483647 h 1015"/>
              <a:gd name="T24" fmla="*/ 2147483647 w 783"/>
              <a:gd name="T25" fmla="*/ 2147483647 h 1015"/>
              <a:gd name="T26" fmla="*/ 2147483647 w 783"/>
              <a:gd name="T27" fmla="*/ 2147483647 h 1015"/>
              <a:gd name="T28" fmla="*/ 2147483647 w 783"/>
              <a:gd name="T29" fmla="*/ 2147483647 h 1015"/>
              <a:gd name="T30" fmla="*/ 2147483647 w 783"/>
              <a:gd name="T31" fmla="*/ 2147483647 h 1015"/>
              <a:gd name="T32" fmla="*/ 2147483647 w 783"/>
              <a:gd name="T33" fmla="*/ 2147483647 h 1015"/>
              <a:gd name="T34" fmla="*/ 2147483647 w 783"/>
              <a:gd name="T35" fmla="*/ 2147483647 h 1015"/>
              <a:gd name="T36" fmla="*/ 2147483647 w 783"/>
              <a:gd name="T37" fmla="*/ 2147483647 h 1015"/>
              <a:gd name="T38" fmla="*/ 2147483647 w 783"/>
              <a:gd name="T39" fmla="*/ 2147483647 h 1015"/>
              <a:gd name="T40" fmla="*/ 2147483647 w 783"/>
              <a:gd name="T41" fmla="*/ 2147483647 h 1015"/>
              <a:gd name="T42" fmla="*/ 2147483647 w 783"/>
              <a:gd name="T43" fmla="*/ 2147483647 h 1015"/>
              <a:gd name="T44" fmla="*/ 2147483647 w 783"/>
              <a:gd name="T45" fmla="*/ 2147483647 h 1015"/>
              <a:gd name="T46" fmla="*/ 2147483647 w 783"/>
              <a:gd name="T47" fmla="*/ 2147483647 h 1015"/>
              <a:gd name="T48" fmla="*/ 2147483647 w 783"/>
              <a:gd name="T49" fmla="*/ 2147483647 h 1015"/>
              <a:gd name="T50" fmla="*/ 2147483647 w 783"/>
              <a:gd name="T51" fmla="*/ 2147483647 h 1015"/>
              <a:gd name="T52" fmla="*/ 2147483647 w 783"/>
              <a:gd name="T53" fmla="*/ 2147483647 h 1015"/>
              <a:gd name="T54" fmla="*/ 2147483647 w 783"/>
              <a:gd name="T55" fmla="*/ 2147483647 h 1015"/>
              <a:gd name="T56" fmla="*/ 2147483647 w 783"/>
              <a:gd name="T57" fmla="*/ 2147483647 h 1015"/>
              <a:gd name="T58" fmla="*/ 2147483647 w 783"/>
              <a:gd name="T59" fmla="*/ 2147483647 h 1015"/>
              <a:gd name="T60" fmla="*/ 2147483647 w 783"/>
              <a:gd name="T61" fmla="*/ 2147483647 h 1015"/>
              <a:gd name="T62" fmla="*/ 2147483647 w 783"/>
              <a:gd name="T63" fmla="*/ 2147483647 h 1015"/>
              <a:gd name="T64" fmla="*/ 2147483647 w 783"/>
              <a:gd name="T65" fmla="*/ 2147483647 h 1015"/>
              <a:gd name="T66" fmla="*/ 2147483647 w 783"/>
              <a:gd name="T67" fmla="*/ 2147483647 h 1015"/>
              <a:gd name="T68" fmla="*/ 2147483647 w 783"/>
              <a:gd name="T69" fmla="*/ 2147483647 h 1015"/>
              <a:gd name="T70" fmla="*/ 2147483647 w 783"/>
              <a:gd name="T71" fmla="*/ 2147483647 h 1015"/>
              <a:gd name="T72" fmla="*/ 2147483647 w 783"/>
              <a:gd name="T73" fmla="*/ 2147483647 h 1015"/>
              <a:gd name="T74" fmla="*/ 2147483647 w 783"/>
              <a:gd name="T75" fmla="*/ 2147483647 h 1015"/>
              <a:gd name="T76" fmla="*/ 2147483647 w 783"/>
              <a:gd name="T77" fmla="*/ 2147483647 h 1015"/>
              <a:gd name="T78" fmla="*/ 2147483647 w 783"/>
              <a:gd name="T79" fmla="*/ 2147483647 h 1015"/>
              <a:gd name="T80" fmla="*/ 2147483647 w 783"/>
              <a:gd name="T81" fmla="*/ 2147483647 h 1015"/>
              <a:gd name="T82" fmla="*/ 2147483647 w 783"/>
              <a:gd name="T83" fmla="*/ 2147483647 h 1015"/>
              <a:gd name="T84" fmla="*/ 2147483647 w 783"/>
              <a:gd name="T85" fmla="*/ 2147483647 h 1015"/>
              <a:gd name="T86" fmla="*/ 2147483647 w 783"/>
              <a:gd name="T87" fmla="*/ 2147483647 h 1015"/>
              <a:gd name="T88" fmla="*/ 2147483647 w 783"/>
              <a:gd name="T89" fmla="*/ 2147483647 h 1015"/>
              <a:gd name="T90" fmla="*/ 2147483647 w 783"/>
              <a:gd name="T91" fmla="*/ 2147483647 h 1015"/>
              <a:gd name="T92" fmla="*/ 2147483647 w 783"/>
              <a:gd name="T93" fmla="*/ 2147483647 h 1015"/>
              <a:gd name="T94" fmla="*/ 2147483647 w 783"/>
              <a:gd name="T95" fmla="*/ 2147483647 h 1015"/>
              <a:gd name="T96" fmla="*/ 2147483647 w 783"/>
              <a:gd name="T97" fmla="*/ 2147483647 h 1015"/>
              <a:gd name="T98" fmla="*/ 2147483647 w 783"/>
              <a:gd name="T99" fmla="*/ 2147483647 h 1015"/>
              <a:gd name="T100" fmla="*/ 2147483647 w 783"/>
              <a:gd name="T101" fmla="*/ 2147483647 h 1015"/>
              <a:gd name="T102" fmla="*/ 2147483647 w 783"/>
              <a:gd name="T103" fmla="*/ 2147483647 h 1015"/>
              <a:gd name="T104" fmla="*/ 2147483647 w 783"/>
              <a:gd name="T105" fmla="*/ 2147483647 h 1015"/>
              <a:gd name="T106" fmla="*/ 2147483647 w 783"/>
              <a:gd name="T107" fmla="*/ 2147483647 h 1015"/>
              <a:gd name="T108" fmla="*/ 2147483647 w 783"/>
              <a:gd name="T109" fmla="*/ 2147483647 h 1015"/>
              <a:gd name="T110" fmla="*/ 2147483647 w 783"/>
              <a:gd name="T111" fmla="*/ 2147483647 h 1015"/>
              <a:gd name="T112" fmla="*/ 2147483647 w 783"/>
              <a:gd name="T113" fmla="*/ 2147483647 h 1015"/>
              <a:gd name="T114" fmla="*/ 2147483647 w 783"/>
              <a:gd name="T115" fmla="*/ 2147483647 h 1015"/>
              <a:gd name="T116" fmla="*/ 2147483647 w 783"/>
              <a:gd name="T117" fmla="*/ 2147483647 h 1015"/>
              <a:gd name="T118" fmla="*/ 2147483647 w 783"/>
              <a:gd name="T119" fmla="*/ 2147483647 h 101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783"/>
              <a:gd name="T181" fmla="*/ 0 h 1015"/>
              <a:gd name="T182" fmla="*/ 783 w 783"/>
              <a:gd name="T183" fmla="*/ 1015 h 101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783" h="1015">
                <a:moveTo>
                  <a:pt x="209" y="1015"/>
                </a:moveTo>
                <a:lnTo>
                  <a:pt x="206" y="1011"/>
                </a:lnTo>
                <a:lnTo>
                  <a:pt x="204" y="1009"/>
                </a:lnTo>
                <a:lnTo>
                  <a:pt x="202" y="1007"/>
                </a:lnTo>
                <a:lnTo>
                  <a:pt x="198" y="1005"/>
                </a:lnTo>
                <a:lnTo>
                  <a:pt x="196" y="1001"/>
                </a:lnTo>
                <a:lnTo>
                  <a:pt x="194" y="999"/>
                </a:lnTo>
                <a:lnTo>
                  <a:pt x="184" y="999"/>
                </a:lnTo>
                <a:lnTo>
                  <a:pt x="175" y="999"/>
                </a:lnTo>
                <a:lnTo>
                  <a:pt x="173" y="1001"/>
                </a:lnTo>
                <a:lnTo>
                  <a:pt x="169" y="1005"/>
                </a:lnTo>
                <a:lnTo>
                  <a:pt x="167" y="1001"/>
                </a:lnTo>
                <a:lnTo>
                  <a:pt x="165" y="999"/>
                </a:lnTo>
                <a:lnTo>
                  <a:pt x="161" y="997"/>
                </a:lnTo>
                <a:lnTo>
                  <a:pt x="160" y="995"/>
                </a:lnTo>
                <a:lnTo>
                  <a:pt x="158" y="992"/>
                </a:lnTo>
                <a:lnTo>
                  <a:pt x="156" y="990"/>
                </a:lnTo>
                <a:lnTo>
                  <a:pt x="156" y="982"/>
                </a:lnTo>
                <a:lnTo>
                  <a:pt x="156" y="974"/>
                </a:lnTo>
                <a:lnTo>
                  <a:pt x="148" y="974"/>
                </a:lnTo>
                <a:lnTo>
                  <a:pt x="140" y="974"/>
                </a:lnTo>
                <a:lnTo>
                  <a:pt x="138" y="972"/>
                </a:lnTo>
                <a:lnTo>
                  <a:pt x="137" y="970"/>
                </a:lnTo>
                <a:lnTo>
                  <a:pt x="121" y="968"/>
                </a:lnTo>
                <a:lnTo>
                  <a:pt x="108" y="968"/>
                </a:lnTo>
                <a:lnTo>
                  <a:pt x="92" y="967"/>
                </a:lnTo>
                <a:lnTo>
                  <a:pt x="77" y="967"/>
                </a:lnTo>
                <a:lnTo>
                  <a:pt x="75" y="955"/>
                </a:lnTo>
                <a:lnTo>
                  <a:pt x="73" y="945"/>
                </a:lnTo>
                <a:lnTo>
                  <a:pt x="71" y="944"/>
                </a:lnTo>
                <a:lnTo>
                  <a:pt x="67" y="942"/>
                </a:lnTo>
                <a:lnTo>
                  <a:pt x="66" y="940"/>
                </a:lnTo>
                <a:lnTo>
                  <a:pt x="64" y="936"/>
                </a:lnTo>
                <a:lnTo>
                  <a:pt x="62" y="934"/>
                </a:lnTo>
                <a:lnTo>
                  <a:pt x="58" y="932"/>
                </a:lnTo>
                <a:lnTo>
                  <a:pt x="56" y="930"/>
                </a:lnTo>
                <a:lnTo>
                  <a:pt x="54" y="926"/>
                </a:lnTo>
                <a:lnTo>
                  <a:pt x="52" y="924"/>
                </a:lnTo>
                <a:lnTo>
                  <a:pt x="48" y="922"/>
                </a:lnTo>
                <a:lnTo>
                  <a:pt x="48" y="917"/>
                </a:lnTo>
                <a:lnTo>
                  <a:pt x="48" y="913"/>
                </a:lnTo>
                <a:lnTo>
                  <a:pt x="52" y="909"/>
                </a:lnTo>
                <a:lnTo>
                  <a:pt x="54" y="907"/>
                </a:lnTo>
                <a:lnTo>
                  <a:pt x="56" y="899"/>
                </a:lnTo>
                <a:lnTo>
                  <a:pt x="58" y="894"/>
                </a:lnTo>
                <a:lnTo>
                  <a:pt x="62" y="890"/>
                </a:lnTo>
                <a:lnTo>
                  <a:pt x="64" y="888"/>
                </a:lnTo>
                <a:lnTo>
                  <a:pt x="66" y="880"/>
                </a:lnTo>
                <a:lnTo>
                  <a:pt x="67" y="874"/>
                </a:lnTo>
                <a:lnTo>
                  <a:pt x="71" y="871"/>
                </a:lnTo>
                <a:lnTo>
                  <a:pt x="73" y="869"/>
                </a:lnTo>
                <a:lnTo>
                  <a:pt x="75" y="851"/>
                </a:lnTo>
                <a:lnTo>
                  <a:pt x="77" y="834"/>
                </a:lnTo>
                <a:lnTo>
                  <a:pt x="81" y="832"/>
                </a:lnTo>
                <a:lnTo>
                  <a:pt x="83" y="830"/>
                </a:lnTo>
                <a:lnTo>
                  <a:pt x="85" y="825"/>
                </a:lnTo>
                <a:lnTo>
                  <a:pt x="87" y="811"/>
                </a:lnTo>
                <a:lnTo>
                  <a:pt x="85" y="798"/>
                </a:lnTo>
                <a:lnTo>
                  <a:pt x="83" y="792"/>
                </a:lnTo>
                <a:lnTo>
                  <a:pt x="81" y="788"/>
                </a:lnTo>
                <a:lnTo>
                  <a:pt x="77" y="786"/>
                </a:lnTo>
                <a:lnTo>
                  <a:pt x="75" y="779"/>
                </a:lnTo>
                <a:lnTo>
                  <a:pt x="73" y="773"/>
                </a:lnTo>
                <a:lnTo>
                  <a:pt x="71" y="769"/>
                </a:lnTo>
                <a:lnTo>
                  <a:pt x="67" y="767"/>
                </a:lnTo>
                <a:lnTo>
                  <a:pt x="60" y="765"/>
                </a:lnTo>
                <a:lnTo>
                  <a:pt x="54" y="763"/>
                </a:lnTo>
                <a:lnTo>
                  <a:pt x="52" y="759"/>
                </a:lnTo>
                <a:lnTo>
                  <a:pt x="48" y="757"/>
                </a:lnTo>
                <a:lnTo>
                  <a:pt x="37" y="755"/>
                </a:lnTo>
                <a:lnTo>
                  <a:pt x="25" y="754"/>
                </a:lnTo>
                <a:lnTo>
                  <a:pt x="21" y="750"/>
                </a:lnTo>
                <a:lnTo>
                  <a:pt x="19" y="748"/>
                </a:lnTo>
                <a:lnTo>
                  <a:pt x="10" y="746"/>
                </a:lnTo>
                <a:lnTo>
                  <a:pt x="0" y="742"/>
                </a:lnTo>
                <a:lnTo>
                  <a:pt x="0" y="732"/>
                </a:lnTo>
                <a:lnTo>
                  <a:pt x="0" y="725"/>
                </a:lnTo>
                <a:lnTo>
                  <a:pt x="6" y="725"/>
                </a:lnTo>
                <a:lnTo>
                  <a:pt x="10" y="725"/>
                </a:lnTo>
                <a:lnTo>
                  <a:pt x="10" y="719"/>
                </a:lnTo>
                <a:lnTo>
                  <a:pt x="10" y="713"/>
                </a:lnTo>
                <a:lnTo>
                  <a:pt x="10" y="709"/>
                </a:lnTo>
                <a:lnTo>
                  <a:pt x="10" y="704"/>
                </a:lnTo>
                <a:lnTo>
                  <a:pt x="14" y="704"/>
                </a:lnTo>
                <a:lnTo>
                  <a:pt x="19" y="704"/>
                </a:lnTo>
                <a:lnTo>
                  <a:pt x="25" y="700"/>
                </a:lnTo>
                <a:lnTo>
                  <a:pt x="29" y="694"/>
                </a:lnTo>
                <a:lnTo>
                  <a:pt x="35" y="694"/>
                </a:lnTo>
                <a:lnTo>
                  <a:pt x="39" y="694"/>
                </a:lnTo>
                <a:lnTo>
                  <a:pt x="44" y="690"/>
                </a:lnTo>
                <a:lnTo>
                  <a:pt x="48" y="685"/>
                </a:lnTo>
                <a:lnTo>
                  <a:pt x="48" y="675"/>
                </a:lnTo>
                <a:lnTo>
                  <a:pt x="48" y="665"/>
                </a:lnTo>
                <a:lnTo>
                  <a:pt x="54" y="661"/>
                </a:lnTo>
                <a:lnTo>
                  <a:pt x="58" y="656"/>
                </a:lnTo>
                <a:lnTo>
                  <a:pt x="64" y="652"/>
                </a:lnTo>
                <a:lnTo>
                  <a:pt x="67" y="646"/>
                </a:lnTo>
                <a:lnTo>
                  <a:pt x="67" y="633"/>
                </a:lnTo>
                <a:lnTo>
                  <a:pt x="67" y="617"/>
                </a:lnTo>
                <a:lnTo>
                  <a:pt x="67" y="602"/>
                </a:lnTo>
                <a:lnTo>
                  <a:pt x="67" y="589"/>
                </a:lnTo>
                <a:lnTo>
                  <a:pt x="67" y="583"/>
                </a:lnTo>
                <a:lnTo>
                  <a:pt x="67" y="579"/>
                </a:lnTo>
                <a:lnTo>
                  <a:pt x="73" y="579"/>
                </a:lnTo>
                <a:lnTo>
                  <a:pt x="77" y="579"/>
                </a:lnTo>
                <a:lnTo>
                  <a:pt x="83" y="583"/>
                </a:lnTo>
                <a:lnTo>
                  <a:pt x="89" y="589"/>
                </a:lnTo>
                <a:lnTo>
                  <a:pt x="92" y="589"/>
                </a:lnTo>
                <a:lnTo>
                  <a:pt x="98" y="589"/>
                </a:lnTo>
                <a:lnTo>
                  <a:pt x="108" y="592"/>
                </a:lnTo>
                <a:lnTo>
                  <a:pt x="117" y="598"/>
                </a:lnTo>
                <a:lnTo>
                  <a:pt x="121" y="589"/>
                </a:lnTo>
                <a:lnTo>
                  <a:pt x="127" y="579"/>
                </a:lnTo>
                <a:lnTo>
                  <a:pt x="131" y="579"/>
                </a:lnTo>
                <a:lnTo>
                  <a:pt x="137" y="579"/>
                </a:lnTo>
                <a:lnTo>
                  <a:pt x="140" y="579"/>
                </a:lnTo>
                <a:lnTo>
                  <a:pt x="146" y="579"/>
                </a:lnTo>
                <a:lnTo>
                  <a:pt x="156" y="579"/>
                </a:lnTo>
                <a:lnTo>
                  <a:pt x="165" y="579"/>
                </a:lnTo>
                <a:lnTo>
                  <a:pt x="169" y="573"/>
                </a:lnTo>
                <a:lnTo>
                  <a:pt x="175" y="569"/>
                </a:lnTo>
                <a:lnTo>
                  <a:pt x="175" y="564"/>
                </a:lnTo>
                <a:lnTo>
                  <a:pt x="175" y="560"/>
                </a:lnTo>
                <a:lnTo>
                  <a:pt x="181" y="558"/>
                </a:lnTo>
                <a:lnTo>
                  <a:pt x="183" y="556"/>
                </a:lnTo>
                <a:lnTo>
                  <a:pt x="184" y="550"/>
                </a:lnTo>
                <a:lnTo>
                  <a:pt x="184" y="541"/>
                </a:lnTo>
                <a:lnTo>
                  <a:pt x="179" y="541"/>
                </a:lnTo>
                <a:lnTo>
                  <a:pt x="175" y="541"/>
                </a:lnTo>
                <a:lnTo>
                  <a:pt x="175" y="535"/>
                </a:lnTo>
                <a:lnTo>
                  <a:pt x="175" y="531"/>
                </a:lnTo>
                <a:lnTo>
                  <a:pt x="179" y="531"/>
                </a:lnTo>
                <a:lnTo>
                  <a:pt x="184" y="531"/>
                </a:lnTo>
                <a:lnTo>
                  <a:pt x="184" y="516"/>
                </a:lnTo>
                <a:lnTo>
                  <a:pt x="184" y="502"/>
                </a:lnTo>
                <a:lnTo>
                  <a:pt x="146" y="498"/>
                </a:lnTo>
                <a:lnTo>
                  <a:pt x="125" y="498"/>
                </a:lnTo>
                <a:lnTo>
                  <a:pt x="119" y="498"/>
                </a:lnTo>
                <a:lnTo>
                  <a:pt x="117" y="498"/>
                </a:lnTo>
                <a:lnTo>
                  <a:pt x="117" y="500"/>
                </a:lnTo>
                <a:lnTo>
                  <a:pt x="117" y="502"/>
                </a:lnTo>
                <a:lnTo>
                  <a:pt x="102" y="502"/>
                </a:lnTo>
                <a:lnTo>
                  <a:pt x="89" y="502"/>
                </a:lnTo>
                <a:lnTo>
                  <a:pt x="89" y="496"/>
                </a:lnTo>
                <a:lnTo>
                  <a:pt x="89" y="493"/>
                </a:lnTo>
                <a:lnTo>
                  <a:pt x="92" y="477"/>
                </a:lnTo>
                <a:lnTo>
                  <a:pt x="98" y="464"/>
                </a:lnTo>
                <a:lnTo>
                  <a:pt x="102" y="464"/>
                </a:lnTo>
                <a:lnTo>
                  <a:pt x="106" y="464"/>
                </a:lnTo>
                <a:lnTo>
                  <a:pt x="106" y="458"/>
                </a:lnTo>
                <a:lnTo>
                  <a:pt x="106" y="452"/>
                </a:lnTo>
                <a:lnTo>
                  <a:pt x="112" y="448"/>
                </a:lnTo>
                <a:lnTo>
                  <a:pt x="117" y="443"/>
                </a:lnTo>
                <a:lnTo>
                  <a:pt x="117" y="439"/>
                </a:lnTo>
                <a:lnTo>
                  <a:pt x="117" y="433"/>
                </a:lnTo>
                <a:lnTo>
                  <a:pt x="121" y="433"/>
                </a:lnTo>
                <a:lnTo>
                  <a:pt x="127" y="433"/>
                </a:lnTo>
                <a:lnTo>
                  <a:pt x="127" y="424"/>
                </a:lnTo>
                <a:lnTo>
                  <a:pt x="127" y="414"/>
                </a:lnTo>
                <a:lnTo>
                  <a:pt x="131" y="414"/>
                </a:lnTo>
                <a:lnTo>
                  <a:pt x="137" y="414"/>
                </a:lnTo>
                <a:lnTo>
                  <a:pt x="137" y="410"/>
                </a:lnTo>
                <a:lnTo>
                  <a:pt x="137" y="404"/>
                </a:lnTo>
                <a:lnTo>
                  <a:pt x="140" y="401"/>
                </a:lnTo>
                <a:lnTo>
                  <a:pt x="146" y="395"/>
                </a:lnTo>
                <a:lnTo>
                  <a:pt x="150" y="389"/>
                </a:lnTo>
                <a:lnTo>
                  <a:pt x="156" y="385"/>
                </a:lnTo>
                <a:lnTo>
                  <a:pt x="156" y="379"/>
                </a:lnTo>
                <a:lnTo>
                  <a:pt x="156" y="376"/>
                </a:lnTo>
                <a:lnTo>
                  <a:pt x="160" y="376"/>
                </a:lnTo>
                <a:lnTo>
                  <a:pt x="165" y="376"/>
                </a:lnTo>
                <a:lnTo>
                  <a:pt x="165" y="370"/>
                </a:lnTo>
                <a:lnTo>
                  <a:pt x="165" y="366"/>
                </a:lnTo>
                <a:lnTo>
                  <a:pt x="165" y="360"/>
                </a:lnTo>
                <a:lnTo>
                  <a:pt x="165" y="356"/>
                </a:lnTo>
                <a:lnTo>
                  <a:pt x="169" y="351"/>
                </a:lnTo>
                <a:lnTo>
                  <a:pt x="175" y="347"/>
                </a:lnTo>
                <a:lnTo>
                  <a:pt x="179" y="341"/>
                </a:lnTo>
                <a:lnTo>
                  <a:pt x="184" y="337"/>
                </a:lnTo>
                <a:lnTo>
                  <a:pt x="184" y="328"/>
                </a:lnTo>
                <a:lnTo>
                  <a:pt x="184" y="318"/>
                </a:lnTo>
                <a:lnTo>
                  <a:pt x="188" y="318"/>
                </a:lnTo>
                <a:lnTo>
                  <a:pt x="194" y="318"/>
                </a:lnTo>
                <a:lnTo>
                  <a:pt x="198" y="320"/>
                </a:lnTo>
                <a:lnTo>
                  <a:pt x="204" y="322"/>
                </a:lnTo>
                <a:lnTo>
                  <a:pt x="206" y="320"/>
                </a:lnTo>
                <a:lnTo>
                  <a:pt x="209" y="318"/>
                </a:lnTo>
                <a:lnTo>
                  <a:pt x="206" y="312"/>
                </a:lnTo>
                <a:lnTo>
                  <a:pt x="204" y="308"/>
                </a:lnTo>
                <a:lnTo>
                  <a:pt x="204" y="303"/>
                </a:lnTo>
                <a:lnTo>
                  <a:pt x="204" y="299"/>
                </a:lnTo>
                <a:lnTo>
                  <a:pt x="208" y="299"/>
                </a:lnTo>
                <a:lnTo>
                  <a:pt x="213" y="299"/>
                </a:lnTo>
                <a:lnTo>
                  <a:pt x="217" y="293"/>
                </a:lnTo>
                <a:lnTo>
                  <a:pt x="223" y="289"/>
                </a:lnTo>
                <a:lnTo>
                  <a:pt x="229" y="283"/>
                </a:lnTo>
                <a:lnTo>
                  <a:pt x="232" y="280"/>
                </a:lnTo>
                <a:lnTo>
                  <a:pt x="236" y="280"/>
                </a:lnTo>
                <a:lnTo>
                  <a:pt x="242" y="280"/>
                </a:lnTo>
                <a:lnTo>
                  <a:pt x="246" y="274"/>
                </a:lnTo>
                <a:lnTo>
                  <a:pt x="252" y="270"/>
                </a:lnTo>
                <a:lnTo>
                  <a:pt x="252" y="264"/>
                </a:lnTo>
                <a:lnTo>
                  <a:pt x="252" y="260"/>
                </a:lnTo>
                <a:lnTo>
                  <a:pt x="257" y="260"/>
                </a:lnTo>
                <a:lnTo>
                  <a:pt x="261" y="260"/>
                </a:lnTo>
                <a:lnTo>
                  <a:pt x="267" y="255"/>
                </a:lnTo>
                <a:lnTo>
                  <a:pt x="271" y="249"/>
                </a:lnTo>
                <a:lnTo>
                  <a:pt x="277" y="245"/>
                </a:lnTo>
                <a:lnTo>
                  <a:pt x="280" y="239"/>
                </a:lnTo>
                <a:lnTo>
                  <a:pt x="280" y="236"/>
                </a:lnTo>
                <a:lnTo>
                  <a:pt x="280" y="232"/>
                </a:lnTo>
                <a:lnTo>
                  <a:pt x="286" y="232"/>
                </a:lnTo>
                <a:lnTo>
                  <a:pt x="290" y="232"/>
                </a:lnTo>
                <a:lnTo>
                  <a:pt x="296" y="232"/>
                </a:lnTo>
                <a:lnTo>
                  <a:pt x="300" y="232"/>
                </a:lnTo>
                <a:lnTo>
                  <a:pt x="305" y="232"/>
                </a:lnTo>
                <a:lnTo>
                  <a:pt x="309" y="232"/>
                </a:lnTo>
                <a:lnTo>
                  <a:pt x="315" y="226"/>
                </a:lnTo>
                <a:lnTo>
                  <a:pt x="321" y="220"/>
                </a:lnTo>
                <a:lnTo>
                  <a:pt x="325" y="220"/>
                </a:lnTo>
                <a:lnTo>
                  <a:pt x="330" y="220"/>
                </a:lnTo>
                <a:lnTo>
                  <a:pt x="330" y="216"/>
                </a:lnTo>
                <a:lnTo>
                  <a:pt x="330" y="211"/>
                </a:lnTo>
                <a:lnTo>
                  <a:pt x="334" y="211"/>
                </a:lnTo>
                <a:lnTo>
                  <a:pt x="338" y="211"/>
                </a:lnTo>
                <a:lnTo>
                  <a:pt x="344" y="207"/>
                </a:lnTo>
                <a:lnTo>
                  <a:pt x="349" y="201"/>
                </a:lnTo>
                <a:lnTo>
                  <a:pt x="353" y="201"/>
                </a:lnTo>
                <a:lnTo>
                  <a:pt x="359" y="201"/>
                </a:lnTo>
                <a:lnTo>
                  <a:pt x="363" y="197"/>
                </a:lnTo>
                <a:lnTo>
                  <a:pt x="369" y="191"/>
                </a:lnTo>
                <a:lnTo>
                  <a:pt x="369" y="188"/>
                </a:lnTo>
                <a:lnTo>
                  <a:pt x="369" y="182"/>
                </a:lnTo>
                <a:lnTo>
                  <a:pt x="373" y="182"/>
                </a:lnTo>
                <a:lnTo>
                  <a:pt x="378" y="182"/>
                </a:lnTo>
                <a:lnTo>
                  <a:pt x="382" y="178"/>
                </a:lnTo>
                <a:lnTo>
                  <a:pt x="388" y="172"/>
                </a:lnTo>
                <a:lnTo>
                  <a:pt x="388" y="168"/>
                </a:lnTo>
                <a:lnTo>
                  <a:pt x="388" y="163"/>
                </a:lnTo>
                <a:lnTo>
                  <a:pt x="392" y="157"/>
                </a:lnTo>
                <a:lnTo>
                  <a:pt x="397" y="153"/>
                </a:lnTo>
                <a:lnTo>
                  <a:pt x="407" y="147"/>
                </a:lnTo>
                <a:lnTo>
                  <a:pt x="417" y="143"/>
                </a:lnTo>
                <a:lnTo>
                  <a:pt x="420" y="143"/>
                </a:lnTo>
                <a:lnTo>
                  <a:pt x="426" y="143"/>
                </a:lnTo>
                <a:lnTo>
                  <a:pt x="430" y="143"/>
                </a:lnTo>
                <a:lnTo>
                  <a:pt x="436" y="143"/>
                </a:lnTo>
                <a:lnTo>
                  <a:pt x="436" y="138"/>
                </a:lnTo>
                <a:lnTo>
                  <a:pt x="436" y="134"/>
                </a:lnTo>
                <a:lnTo>
                  <a:pt x="445" y="134"/>
                </a:lnTo>
                <a:lnTo>
                  <a:pt x="455" y="134"/>
                </a:lnTo>
                <a:lnTo>
                  <a:pt x="465" y="134"/>
                </a:lnTo>
                <a:lnTo>
                  <a:pt x="474" y="134"/>
                </a:lnTo>
                <a:lnTo>
                  <a:pt x="484" y="138"/>
                </a:lnTo>
                <a:lnTo>
                  <a:pt x="493" y="143"/>
                </a:lnTo>
                <a:lnTo>
                  <a:pt x="493" y="149"/>
                </a:lnTo>
                <a:lnTo>
                  <a:pt x="495" y="151"/>
                </a:lnTo>
                <a:lnTo>
                  <a:pt x="503" y="153"/>
                </a:lnTo>
                <a:lnTo>
                  <a:pt x="513" y="153"/>
                </a:lnTo>
                <a:lnTo>
                  <a:pt x="513" y="147"/>
                </a:lnTo>
                <a:lnTo>
                  <a:pt x="513" y="143"/>
                </a:lnTo>
                <a:lnTo>
                  <a:pt x="522" y="143"/>
                </a:lnTo>
                <a:lnTo>
                  <a:pt x="532" y="143"/>
                </a:lnTo>
                <a:lnTo>
                  <a:pt x="532" y="128"/>
                </a:lnTo>
                <a:lnTo>
                  <a:pt x="532" y="115"/>
                </a:lnTo>
                <a:lnTo>
                  <a:pt x="528" y="115"/>
                </a:lnTo>
                <a:lnTo>
                  <a:pt x="522" y="115"/>
                </a:lnTo>
                <a:lnTo>
                  <a:pt x="528" y="99"/>
                </a:lnTo>
                <a:lnTo>
                  <a:pt x="532" y="86"/>
                </a:lnTo>
                <a:lnTo>
                  <a:pt x="509" y="90"/>
                </a:lnTo>
                <a:lnTo>
                  <a:pt x="484" y="95"/>
                </a:lnTo>
                <a:lnTo>
                  <a:pt x="484" y="71"/>
                </a:lnTo>
                <a:lnTo>
                  <a:pt x="484" y="47"/>
                </a:lnTo>
                <a:lnTo>
                  <a:pt x="490" y="47"/>
                </a:lnTo>
                <a:lnTo>
                  <a:pt x="493" y="47"/>
                </a:lnTo>
                <a:lnTo>
                  <a:pt x="499" y="49"/>
                </a:lnTo>
                <a:lnTo>
                  <a:pt x="503" y="51"/>
                </a:lnTo>
                <a:lnTo>
                  <a:pt x="505" y="49"/>
                </a:lnTo>
                <a:lnTo>
                  <a:pt x="509" y="47"/>
                </a:lnTo>
                <a:lnTo>
                  <a:pt x="511" y="42"/>
                </a:lnTo>
                <a:lnTo>
                  <a:pt x="513" y="38"/>
                </a:lnTo>
                <a:lnTo>
                  <a:pt x="513" y="32"/>
                </a:lnTo>
                <a:lnTo>
                  <a:pt x="513" y="28"/>
                </a:lnTo>
                <a:lnTo>
                  <a:pt x="518" y="28"/>
                </a:lnTo>
                <a:lnTo>
                  <a:pt x="522" y="28"/>
                </a:lnTo>
                <a:lnTo>
                  <a:pt x="528" y="23"/>
                </a:lnTo>
                <a:lnTo>
                  <a:pt x="532" y="17"/>
                </a:lnTo>
                <a:lnTo>
                  <a:pt x="538" y="13"/>
                </a:lnTo>
                <a:lnTo>
                  <a:pt x="541" y="7"/>
                </a:lnTo>
                <a:lnTo>
                  <a:pt x="551" y="3"/>
                </a:lnTo>
                <a:lnTo>
                  <a:pt x="562" y="0"/>
                </a:lnTo>
                <a:lnTo>
                  <a:pt x="566" y="0"/>
                </a:lnTo>
                <a:lnTo>
                  <a:pt x="570" y="0"/>
                </a:lnTo>
                <a:lnTo>
                  <a:pt x="576" y="0"/>
                </a:lnTo>
                <a:lnTo>
                  <a:pt x="582" y="0"/>
                </a:lnTo>
                <a:lnTo>
                  <a:pt x="582" y="3"/>
                </a:lnTo>
                <a:lnTo>
                  <a:pt x="582" y="7"/>
                </a:lnTo>
                <a:lnTo>
                  <a:pt x="585" y="7"/>
                </a:lnTo>
                <a:lnTo>
                  <a:pt x="591" y="7"/>
                </a:lnTo>
                <a:lnTo>
                  <a:pt x="591" y="13"/>
                </a:lnTo>
                <a:lnTo>
                  <a:pt x="591" y="17"/>
                </a:lnTo>
                <a:lnTo>
                  <a:pt x="582" y="32"/>
                </a:lnTo>
                <a:lnTo>
                  <a:pt x="578" y="44"/>
                </a:lnTo>
                <a:lnTo>
                  <a:pt x="576" y="57"/>
                </a:lnTo>
                <a:lnTo>
                  <a:pt x="576" y="76"/>
                </a:lnTo>
                <a:lnTo>
                  <a:pt x="584" y="80"/>
                </a:lnTo>
                <a:lnTo>
                  <a:pt x="591" y="86"/>
                </a:lnTo>
                <a:lnTo>
                  <a:pt x="595" y="86"/>
                </a:lnTo>
                <a:lnTo>
                  <a:pt x="601" y="86"/>
                </a:lnTo>
                <a:lnTo>
                  <a:pt x="610" y="90"/>
                </a:lnTo>
                <a:lnTo>
                  <a:pt x="620" y="95"/>
                </a:lnTo>
                <a:lnTo>
                  <a:pt x="620" y="90"/>
                </a:lnTo>
                <a:lnTo>
                  <a:pt x="620" y="86"/>
                </a:lnTo>
                <a:lnTo>
                  <a:pt x="630" y="86"/>
                </a:lnTo>
                <a:lnTo>
                  <a:pt x="639" y="86"/>
                </a:lnTo>
                <a:lnTo>
                  <a:pt x="649" y="90"/>
                </a:lnTo>
                <a:lnTo>
                  <a:pt x="658" y="95"/>
                </a:lnTo>
                <a:lnTo>
                  <a:pt x="678" y="99"/>
                </a:lnTo>
                <a:lnTo>
                  <a:pt x="697" y="105"/>
                </a:lnTo>
                <a:lnTo>
                  <a:pt x="697" y="109"/>
                </a:lnTo>
                <a:lnTo>
                  <a:pt x="697" y="115"/>
                </a:lnTo>
                <a:lnTo>
                  <a:pt x="687" y="118"/>
                </a:lnTo>
                <a:lnTo>
                  <a:pt x="678" y="124"/>
                </a:lnTo>
                <a:lnTo>
                  <a:pt x="672" y="128"/>
                </a:lnTo>
                <a:lnTo>
                  <a:pt x="668" y="134"/>
                </a:lnTo>
                <a:lnTo>
                  <a:pt x="653" y="134"/>
                </a:lnTo>
                <a:lnTo>
                  <a:pt x="639" y="134"/>
                </a:lnTo>
                <a:lnTo>
                  <a:pt x="639" y="143"/>
                </a:lnTo>
                <a:lnTo>
                  <a:pt x="639" y="153"/>
                </a:lnTo>
                <a:lnTo>
                  <a:pt x="597" y="174"/>
                </a:lnTo>
                <a:lnTo>
                  <a:pt x="570" y="188"/>
                </a:lnTo>
                <a:lnTo>
                  <a:pt x="564" y="191"/>
                </a:lnTo>
                <a:lnTo>
                  <a:pt x="559" y="197"/>
                </a:lnTo>
                <a:lnTo>
                  <a:pt x="555" y="203"/>
                </a:lnTo>
                <a:lnTo>
                  <a:pt x="551" y="211"/>
                </a:lnTo>
                <a:lnTo>
                  <a:pt x="541" y="230"/>
                </a:lnTo>
                <a:lnTo>
                  <a:pt x="532" y="260"/>
                </a:lnTo>
                <a:lnTo>
                  <a:pt x="518" y="262"/>
                </a:lnTo>
                <a:lnTo>
                  <a:pt x="503" y="266"/>
                </a:lnTo>
                <a:lnTo>
                  <a:pt x="488" y="270"/>
                </a:lnTo>
                <a:lnTo>
                  <a:pt x="474" y="274"/>
                </a:lnTo>
                <a:lnTo>
                  <a:pt x="468" y="287"/>
                </a:lnTo>
                <a:lnTo>
                  <a:pt x="465" y="303"/>
                </a:lnTo>
                <a:lnTo>
                  <a:pt x="474" y="305"/>
                </a:lnTo>
                <a:lnTo>
                  <a:pt x="484" y="308"/>
                </a:lnTo>
                <a:lnTo>
                  <a:pt x="490" y="312"/>
                </a:lnTo>
                <a:lnTo>
                  <a:pt x="493" y="318"/>
                </a:lnTo>
                <a:lnTo>
                  <a:pt x="499" y="318"/>
                </a:lnTo>
                <a:lnTo>
                  <a:pt x="503" y="318"/>
                </a:lnTo>
                <a:lnTo>
                  <a:pt x="518" y="322"/>
                </a:lnTo>
                <a:lnTo>
                  <a:pt x="532" y="328"/>
                </a:lnTo>
                <a:lnTo>
                  <a:pt x="547" y="331"/>
                </a:lnTo>
                <a:lnTo>
                  <a:pt x="562" y="337"/>
                </a:lnTo>
                <a:lnTo>
                  <a:pt x="572" y="341"/>
                </a:lnTo>
                <a:lnTo>
                  <a:pt x="582" y="347"/>
                </a:lnTo>
                <a:lnTo>
                  <a:pt x="582" y="351"/>
                </a:lnTo>
                <a:lnTo>
                  <a:pt x="582" y="356"/>
                </a:lnTo>
                <a:lnTo>
                  <a:pt x="572" y="370"/>
                </a:lnTo>
                <a:lnTo>
                  <a:pt x="566" y="383"/>
                </a:lnTo>
                <a:lnTo>
                  <a:pt x="561" y="399"/>
                </a:lnTo>
                <a:lnTo>
                  <a:pt x="555" y="425"/>
                </a:lnTo>
                <a:lnTo>
                  <a:pt x="543" y="429"/>
                </a:lnTo>
                <a:lnTo>
                  <a:pt x="532" y="433"/>
                </a:lnTo>
                <a:lnTo>
                  <a:pt x="530" y="452"/>
                </a:lnTo>
                <a:lnTo>
                  <a:pt x="528" y="472"/>
                </a:lnTo>
                <a:lnTo>
                  <a:pt x="534" y="481"/>
                </a:lnTo>
                <a:lnTo>
                  <a:pt x="538" y="485"/>
                </a:lnTo>
                <a:lnTo>
                  <a:pt x="539" y="485"/>
                </a:lnTo>
                <a:lnTo>
                  <a:pt x="541" y="481"/>
                </a:lnTo>
                <a:lnTo>
                  <a:pt x="547" y="481"/>
                </a:lnTo>
                <a:lnTo>
                  <a:pt x="553" y="481"/>
                </a:lnTo>
                <a:lnTo>
                  <a:pt x="557" y="487"/>
                </a:lnTo>
                <a:lnTo>
                  <a:pt x="562" y="493"/>
                </a:lnTo>
                <a:lnTo>
                  <a:pt x="562" y="496"/>
                </a:lnTo>
                <a:lnTo>
                  <a:pt x="564" y="500"/>
                </a:lnTo>
                <a:lnTo>
                  <a:pt x="570" y="502"/>
                </a:lnTo>
                <a:lnTo>
                  <a:pt x="582" y="502"/>
                </a:lnTo>
                <a:lnTo>
                  <a:pt x="582" y="496"/>
                </a:lnTo>
                <a:lnTo>
                  <a:pt x="582" y="493"/>
                </a:lnTo>
                <a:lnTo>
                  <a:pt x="585" y="481"/>
                </a:lnTo>
                <a:lnTo>
                  <a:pt x="591" y="472"/>
                </a:lnTo>
                <a:lnTo>
                  <a:pt x="595" y="468"/>
                </a:lnTo>
                <a:lnTo>
                  <a:pt x="601" y="464"/>
                </a:lnTo>
                <a:lnTo>
                  <a:pt x="610" y="458"/>
                </a:lnTo>
                <a:lnTo>
                  <a:pt x="620" y="452"/>
                </a:lnTo>
                <a:lnTo>
                  <a:pt x="620" y="448"/>
                </a:lnTo>
                <a:lnTo>
                  <a:pt x="620" y="443"/>
                </a:lnTo>
                <a:lnTo>
                  <a:pt x="651" y="443"/>
                </a:lnTo>
                <a:lnTo>
                  <a:pt x="683" y="443"/>
                </a:lnTo>
                <a:lnTo>
                  <a:pt x="714" y="443"/>
                </a:lnTo>
                <a:lnTo>
                  <a:pt x="745" y="443"/>
                </a:lnTo>
                <a:lnTo>
                  <a:pt x="764" y="443"/>
                </a:lnTo>
                <a:lnTo>
                  <a:pt x="783" y="443"/>
                </a:lnTo>
                <a:lnTo>
                  <a:pt x="783" y="448"/>
                </a:lnTo>
                <a:lnTo>
                  <a:pt x="783" y="452"/>
                </a:lnTo>
                <a:lnTo>
                  <a:pt x="774" y="458"/>
                </a:lnTo>
                <a:lnTo>
                  <a:pt x="764" y="464"/>
                </a:lnTo>
                <a:lnTo>
                  <a:pt x="760" y="468"/>
                </a:lnTo>
                <a:lnTo>
                  <a:pt x="754" y="472"/>
                </a:lnTo>
                <a:lnTo>
                  <a:pt x="745" y="472"/>
                </a:lnTo>
                <a:lnTo>
                  <a:pt x="735" y="472"/>
                </a:lnTo>
                <a:lnTo>
                  <a:pt x="729" y="485"/>
                </a:lnTo>
                <a:lnTo>
                  <a:pt x="726" y="498"/>
                </a:lnTo>
                <a:lnTo>
                  <a:pt x="722" y="510"/>
                </a:lnTo>
                <a:lnTo>
                  <a:pt x="720" y="521"/>
                </a:lnTo>
                <a:lnTo>
                  <a:pt x="718" y="543"/>
                </a:lnTo>
                <a:lnTo>
                  <a:pt x="720" y="564"/>
                </a:lnTo>
                <a:lnTo>
                  <a:pt x="727" y="606"/>
                </a:lnTo>
                <a:lnTo>
                  <a:pt x="735" y="656"/>
                </a:lnTo>
                <a:lnTo>
                  <a:pt x="733" y="656"/>
                </a:lnTo>
                <a:lnTo>
                  <a:pt x="731" y="656"/>
                </a:lnTo>
                <a:lnTo>
                  <a:pt x="727" y="654"/>
                </a:lnTo>
                <a:lnTo>
                  <a:pt x="726" y="652"/>
                </a:lnTo>
                <a:lnTo>
                  <a:pt x="722" y="652"/>
                </a:lnTo>
                <a:lnTo>
                  <a:pt x="716" y="652"/>
                </a:lnTo>
                <a:lnTo>
                  <a:pt x="714" y="654"/>
                </a:lnTo>
                <a:lnTo>
                  <a:pt x="712" y="656"/>
                </a:lnTo>
                <a:lnTo>
                  <a:pt x="708" y="673"/>
                </a:lnTo>
                <a:lnTo>
                  <a:pt x="706" y="690"/>
                </a:lnTo>
                <a:lnTo>
                  <a:pt x="704" y="692"/>
                </a:lnTo>
                <a:lnTo>
                  <a:pt x="703" y="694"/>
                </a:lnTo>
                <a:lnTo>
                  <a:pt x="699" y="711"/>
                </a:lnTo>
                <a:lnTo>
                  <a:pt x="697" y="729"/>
                </a:lnTo>
                <a:lnTo>
                  <a:pt x="695" y="731"/>
                </a:lnTo>
                <a:lnTo>
                  <a:pt x="691" y="734"/>
                </a:lnTo>
                <a:lnTo>
                  <a:pt x="689" y="750"/>
                </a:lnTo>
                <a:lnTo>
                  <a:pt x="687" y="767"/>
                </a:lnTo>
                <a:lnTo>
                  <a:pt x="685" y="769"/>
                </a:lnTo>
                <a:lnTo>
                  <a:pt x="681" y="773"/>
                </a:lnTo>
                <a:lnTo>
                  <a:pt x="680" y="779"/>
                </a:lnTo>
                <a:lnTo>
                  <a:pt x="678" y="786"/>
                </a:lnTo>
                <a:lnTo>
                  <a:pt x="676" y="788"/>
                </a:lnTo>
                <a:lnTo>
                  <a:pt x="674" y="792"/>
                </a:lnTo>
                <a:lnTo>
                  <a:pt x="660" y="794"/>
                </a:lnTo>
                <a:lnTo>
                  <a:pt x="649" y="796"/>
                </a:lnTo>
                <a:lnTo>
                  <a:pt x="647" y="798"/>
                </a:lnTo>
                <a:lnTo>
                  <a:pt x="643" y="802"/>
                </a:lnTo>
                <a:lnTo>
                  <a:pt x="632" y="803"/>
                </a:lnTo>
                <a:lnTo>
                  <a:pt x="620" y="805"/>
                </a:lnTo>
                <a:lnTo>
                  <a:pt x="616" y="809"/>
                </a:lnTo>
                <a:lnTo>
                  <a:pt x="614" y="811"/>
                </a:lnTo>
                <a:lnTo>
                  <a:pt x="607" y="813"/>
                </a:lnTo>
                <a:lnTo>
                  <a:pt x="601" y="815"/>
                </a:lnTo>
                <a:lnTo>
                  <a:pt x="597" y="819"/>
                </a:lnTo>
                <a:lnTo>
                  <a:pt x="595" y="821"/>
                </a:lnTo>
                <a:lnTo>
                  <a:pt x="591" y="821"/>
                </a:lnTo>
                <a:lnTo>
                  <a:pt x="585" y="821"/>
                </a:lnTo>
                <a:lnTo>
                  <a:pt x="584" y="819"/>
                </a:lnTo>
                <a:lnTo>
                  <a:pt x="582" y="815"/>
                </a:lnTo>
                <a:lnTo>
                  <a:pt x="578" y="807"/>
                </a:lnTo>
                <a:lnTo>
                  <a:pt x="576" y="802"/>
                </a:lnTo>
                <a:lnTo>
                  <a:pt x="574" y="798"/>
                </a:lnTo>
                <a:lnTo>
                  <a:pt x="570" y="796"/>
                </a:lnTo>
                <a:lnTo>
                  <a:pt x="564" y="794"/>
                </a:lnTo>
                <a:lnTo>
                  <a:pt x="557" y="792"/>
                </a:lnTo>
                <a:lnTo>
                  <a:pt x="555" y="788"/>
                </a:lnTo>
                <a:lnTo>
                  <a:pt x="553" y="786"/>
                </a:lnTo>
                <a:lnTo>
                  <a:pt x="545" y="784"/>
                </a:lnTo>
                <a:lnTo>
                  <a:pt x="538" y="782"/>
                </a:lnTo>
                <a:lnTo>
                  <a:pt x="536" y="779"/>
                </a:lnTo>
                <a:lnTo>
                  <a:pt x="532" y="777"/>
                </a:lnTo>
                <a:lnTo>
                  <a:pt x="528" y="777"/>
                </a:lnTo>
                <a:lnTo>
                  <a:pt x="522" y="777"/>
                </a:lnTo>
                <a:lnTo>
                  <a:pt x="520" y="779"/>
                </a:lnTo>
                <a:lnTo>
                  <a:pt x="518" y="782"/>
                </a:lnTo>
                <a:lnTo>
                  <a:pt x="507" y="784"/>
                </a:lnTo>
                <a:lnTo>
                  <a:pt x="493" y="786"/>
                </a:lnTo>
                <a:lnTo>
                  <a:pt x="491" y="788"/>
                </a:lnTo>
                <a:lnTo>
                  <a:pt x="490" y="792"/>
                </a:lnTo>
                <a:lnTo>
                  <a:pt x="482" y="794"/>
                </a:lnTo>
                <a:lnTo>
                  <a:pt x="474" y="796"/>
                </a:lnTo>
                <a:lnTo>
                  <a:pt x="472" y="798"/>
                </a:lnTo>
                <a:lnTo>
                  <a:pt x="470" y="802"/>
                </a:lnTo>
                <a:lnTo>
                  <a:pt x="467" y="803"/>
                </a:lnTo>
                <a:lnTo>
                  <a:pt x="465" y="805"/>
                </a:lnTo>
                <a:lnTo>
                  <a:pt x="463" y="809"/>
                </a:lnTo>
                <a:lnTo>
                  <a:pt x="459" y="811"/>
                </a:lnTo>
                <a:lnTo>
                  <a:pt x="457" y="813"/>
                </a:lnTo>
                <a:lnTo>
                  <a:pt x="455" y="815"/>
                </a:lnTo>
                <a:lnTo>
                  <a:pt x="453" y="819"/>
                </a:lnTo>
                <a:lnTo>
                  <a:pt x="449" y="821"/>
                </a:lnTo>
                <a:lnTo>
                  <a:pt x="447" y="823"/>
                </a:lnTo>
                <a:lnTo>
                  <a:pt x="445" y="825"/>
                </a:lnTo>
                <a:lnTo>
                  <a:pt x="444" y="828"/>
                </a:lnTo>
                <a:lnTo>
                  <a:pt x="442" y="830"/>
                </a:lnTo>
                <a:lnTo>
                  <a:pt x="438" y="832"/>
                </a:lnTo>
                <a:lnTo>
                  <a:pt x="436" y="834"/>
                </a:lnTo>
                <a:lnTo>
                  <a:pt x="434" y="838"/>
                </a:lnTo>
                <a:lnTo>
                  <a:pt x="430" y="840"/>
                </a:lnTo>
                <a:lnTo>
                  <a:pt x="428" y="842"/>
                </a:lnTo>
                <a:lnTo>
                  <a:pt x="426" y="846"/>
                </a:lnTo>
                <a:lnTo>
                  <a:pt x="422" y="848"/>
                </a:lnTo>
                <a:lnTo>
                  <a:pt x="420" y="850"/>
                </a:lnTo>
                <a:lnTo>
                  <a:pt x="419" y="851"/>
                </a:lnTo>
                <a:lnTo>
                  <a:pt x="417" y="855"/>
                </a:lnTo>
                <a:lnTo>
                  <a:pt x="415" y="857"/>
                </a:lnTo>
                <a:lnTo>
                  <a:pt x="411" y="859"/>
                </a:lnTo>
                <a:lnTo>
                  <a:pt x="409" y="861"/>
                </a:lnTo>
                <a:lnTo>
                  <a:pt x="407" y="863"/>
                </a:lnTo>
                <a:lnTo>
                  <a:pt x="405" y="867"/>
                </a:lnTo>
                <a:lnTo>
                  <a:pt x="401" y="869"/>
                </a:lnTo>
                <a:lnTo>
                  <a:pt x="399" y="880"/>
                </a:lnTo>
                <a:lnTo>
                  <a:pt x="397" y="894"/>
                </a:lnTo>
                <a:lnTo>
                  <a:pt x="394" y="896"/>
                </a:lnTo>
                <a:lnTo>
                  <a:pt x="392" y="897"/>
                </a:lnTo>
                <a:lnTo>
                  <a:pt x="384" y="901"/>
                </a:lnTo>
                <a:lnTo>
                  <a:pt x="378" y="903"/>
                </a:lnTo>
                <a:lnTo>
                  <a:pt x="376" y="905"/>
                </a:lnTo>
                <a:lnTo>
                  <a:pt x="373" y="907"/>
                </a:lnTo>
                <a:lnTo>
                  <a:pt x="371" y="909"/>
                </a:lnTo>
                <a:lnTo>
                  <a:pt x="369" y="913"/>
                </a:lnTo>
                <a:lnTo>
                  <a:pt x="365" y="915"/>
                </a:lnTo>
                <a:lnTo>
                  <a:pt x="363" y="917"/>
                </a:lnTo>
                <a:lnTo>
                  <a:pt x="363" y="926"/>
                </a:lnTo>
                <a:lnTo>
                  <a:pt x="363" y="936"/>
                </a:lnTo>
                <a:lnTo>
                  <a:pt x="365" y="940"/>
                </a:lnTo>
                <a:lnTo>
                  <a:pt x="369" y="942"/>
                </a:lnTo>
                <a:lnTo>
                  <a:pt x="369" y="951"/>
                </a:lnTo>
                <a:lnTo>
                  <a:pt x="369" y="961"/>
                </a:lnTo>
                <a:lnTo>
                  <a:pt x="365" y="963"/>
                </a:lnTo>
                <a:lnTo>
                  <a:pt x="363" y="967"/>
                </a:lnTo>
                <a:lnTo>
                  <a:pt x="351" y="968"/>
                </a:lnTo>
                <a:lnTo>
                  <a:pt x="338" y="970"/>
                </a:lnTo>
                <a:lnTo>
                  <a:pt x="336" y="972"/>
                </a:lnTo>
                <a:lnTo>
                  <a:pt x="334" y="974"/>
                </a:lnTo>
                <a:lnTo>
                  <a:pt x="323" y="978"/>
                </a:lnTo>
                <a:lnTo>
                  <a:pt x="309" y="980"/>
                </a:lnTo>
                <a:lnTo>
                  <a:pt x="307" y="982"/>
                </a:lnTo>
                <a:lnTo>
                  <a:pt x="305" y="986"/>
                </a:lnTo>
                <a:lnTo>
                  <a:pt x="298" y="988"/>
                </a:lnTo>
                <a:lnTo>
                  <a:pt x="290" y="990"/>
                </a:lnTo>
                <a:lnTo>
                  <a:pt x="288" y="992"/>
                </a:lnTo>
                <a:lnTo>
                  <a:pt x="286" y="995"/>
                </a:lnTo>
                <a:lnTo>
                  <a:pt x="269" y="997"/>
                </a:lnTo>
                <a:lnTo>
                  <a:pt x="252" y="999"/>
                </a:lnTo>
                <a:lnTo>
                  <a:pt x="250" y="1001"/>
                </a:lnTo>
                <a:lnTo>
                  <a:pt x="248" y="1005"/>
                </a:lnTo>
                <a:lnTo>
                  <a:pt x="240" y="1007"/>
                </a:lnTo>
                <a:lnTo>
                  <a:pt x="232" y="1009"/>
                </a:lnTo>
                <a:lnTo>
                  <a:pt x="231" y="1011"/>
                </a:lnTo>
                <a:lnTo>
                  <a:pt x="229" y="1015"/>
                </a:lnTo>
                <a:lnTo>
                  <a:pt x="219" y="1015"/>
                </a:lnTo>
                <a:lnTo>
                  <a:pt x="209" y="101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1" name="Freeform 91"/>
          <p:cNvSpPr>
            <a:spLocks/>
          </p:cNvSpPr>
          <p:nvPr/>
        </p:nvSpPr>
        <p:spPr bwMode="auto">
          <a:xfrm>
            <a:off x="4090988" y="3030538"/>
            <a:ext cx="1122362" cy="1679575"/>
          </a:xfrm>
          <a:custGeom>
            <a:avLst/>
            <a:gdLst>
              <a:gd name="T0" fmla="*/ 2147483647 w 794"/>
              <a:gd name="T1" fmla="*/ 2147483647 h 1415"/>
              <a:gd name="T2" fmla="*/ 2147483647 w 794"/>
              <a:gd name="T3" fmla="*/ 2147483647 h 1415"/>
              <a:gd name="T4" fmla="*/ 2147483647 w 794"/>
              <a:gd name="T5" fmla="*/ 2147483647 h 1415"/>
              <a:gd name="T6" fmla="*/ 2147483647 w 794"/>
              <a:gd name="T7" fmla="*/ 2147483647 h 1415"/>
              <a:gd name="T8" fmla="*/ 2147483647 w 794"/>
              <a:gd name="T9" fmla="*/ 2147483647 h 1415"/>
              <a:gd name="T10" fmla="*/ 2147483647 w 794"/>
              <a:gd name="T11" fmla="*/ 2147483647 h 1415"/>
              <a:gd name="T12" fmla="*/ 2147483647 w 794"/>
              <a:gd name="T13" fmla="*/ 2147483647 h 1415"/>
              <a:gd name="T14" fmla="*/ 2147483647 w 794"/>
              <a:gd name="T15" fmla="*/ 2147483647 h 1415"/>
              <a:gd name="T16" fmla="*/ 2147483647 w 794"/>
              <a:gd name="T17" fmla="*/ 2147483647 h 1415"/>
              <a:gd name="T18" fmla="*/ 2147483647 w 794"/>
              <a:gd name="T19" fmla="*/ 2147483647 h 1415"/>
              <a:gd name="T20" fmla="*/ 2147483647 w 794"/>
              <a:gd name="T21" fmla="*/ 2147483647 h 1415"/>
              <a:gd name="T22" fmla="*/ 2147483647 w 794"/>
              <a:gd name="T23" fmla="*/ 2147483647 h 1415"/>
              <a:gd name="T24" fmla="*/ 2147483647 w 794"/>
              <a:gd name="T25" fmla="*/ 2147483647 h 1415"/>
              <a:gd name="T26" fmla="*/ 2147483647 w 794"/>
              <a:gd name="T27" fmla="*/ 2147483647 h 1415"/>
              <a:gd name="T28" fmla="*/ 2147483647 w 794"/>
              <a:gd name="T29" fmla="*/ 2147483647 h 1415"/>
              <a:gd name="T30" fmla="*/ 2147483647 w 794"/>
              <a:gd name="T31" fmla="*/ 2147483647 h 1415"/>
              <a:gd name="T32" fmla="*/ 2147483647 w 794"/>
              <a:gd name="T33" fmla="*/ 2147483647 h 1415"/>
              <a:gd name="T34" fmla="*/ 2147483647 w 794"/>
              <a:gd name="T35" fmla="*/ 2147483647 h 1415"/>
              <a:gd name="T36" fmla="*/ 2147483647 w 794"/>
              <a:gd name="T37" fmla="*/ 2147483647 h 1415"/>
              <a:gd name="T38" fmla="*/ 2147483647 w 794"/>
              <a:gd name="T39" fmla="*/ 2147483647 h 1415"/>
              <a:gd name="T40" fmla="*/ 2147483647 w 794"/>
              <a:gd name="T41" fmla="*/ 2147483647 h 1415"/>
              <a:gd name="T42" fmla="*/ 2147483647 w 794"/>
              <a:gd name="T43" fmla="*/ 2147483647 h 1415"/>
              <a:gd name="T44" fmla="*/ 2147483647 w 794"/>
              <a:gd name="T45" fmla="*/ 2147483647 h 1415"/>
              <a:gd name="T46" fmla="*/ 2147483647 w 794"/>
              <a:gd name="T47" fmla="*/ 2147483647 h 1415"/>
              <a:gd name="T48" fmla="*/ 2147483647 w 794"/>
              <a:gd name="T49" fmla="*/ 2147483647 h 1415"/>
              <a:gd name="T50" fmla="*/ 2147483647 w 794"/>
              <a:gd name="T51" fmla="*/ 2147483647 h 1415"/>
              <a:gd name="T52" fmla="*/ 2147483647 w 794"/>
              <a:gd name="T53" fmla="*/ 2147483647 h 1415"/>
              <a:gd name="T54" fmla="*/ 2147483647 w 794"/>
              <a:gd name="T55" fmla="*/ 2147483647 h 1415"/>
              <a:gd name="T56" fmla="*/ 2147483647 w 794"/>
              <a:gd name="T57" fmla="*/ 2147483647 h 1415"/>
              <a:gd name="T58" fmla="*/ 2147483647 w 794"/>
              <a:gd name="T59" fmla="*/ 2147483647 h 1415"/>
              <a:gd name="T60" fmla="*/ 2147483647 w 794"/>
              <a:gd name="T61" fmla="*/ 2147483647 h 1415"/>
              <a:gd name="T62" fmla="*/ 2147483647 w 794"/>
              <a:gd name="T63" fmla="*/ 2147483647 h 1415"/>
              <a:gd name="T64" fmla="*/ 2147483647 w 794"/>
              <a:gd name="T65" fmla="*/ 2147483647 h 1415"/>
              <a:gd name="T66" fmla="*/ 2147483647 w 794"/>
              <a:gd name="T67" fmla="*/ 2147483647 h 1415"/>
              <a:gd name="T68" fmla="*/ 2147483647 w 794"/>
              <a:gd name="T69" fmla="*/ 2147483647 h 1415"/>
              <a:gd name="T70" fmla="*/ 2147483647 w 794"/>
              <a:gd name="T71" fmla="*/ 2147483647 h 1415"/>
              <a:gd name="T72" fmla="*/ 2147483647 w 794"/>
              <a:gd name="T73" fmla="*/ 2147483647 h 1415"/>
              <a:gd name="T74" fmla="*/ 2147483647 w 794"/>
              <a:gd name="T75" fmla="*/ 2147483647 h 1415"/>
              <a:gd name="T76" fmla="*/ 2147483647 w 794"/>
              <a:gd name="T77" fmla="*/ 2147483647 h 1415"/>
              <a:gd name="T78" fmla="*/ 2147483647 w 794"/>
              <a:gd name="T79" fmla="*/ 2147483647 h 1415"/>
              <a:gd name="T80" fmla="*/ 2147483647 w 794"/>
              <a:gd name="T81" fmla="*/ 2147483647 h 1415"/>
              <a:gd name="T82" fmla="*/ 2147483647 w 794"/>
              <a:gd name="T83" fmla="*/ 2147483647 h 1415"/>
              <a:gd name="T84" fmla="*/ 2147483647 w 794"/>
              <a:gd name="T85" fmla="*/ 2147483647 h 1415"/>
              <a:gd name="T86" fmla="*/ 2147483647 w 794"/>
              <a:gd name="T87" fmla="*/ 2147483647 h 1415"/>
              <a:gd name="T88" fmla="*/ 2147483647 w 794"/>
              <a:gd name="T89" fmla="*/ 2147483647 h 1415"/>
              <a:gd name="T90" fmla="*/ 2147483647 w 794"/>
              <a:gd name="T91" fmla="*/ 2147483647 h 1415"/>
              <a:gd name="T92" fmla="*/ 2147483647 w 794"/>
              <a:gd name="T93" fmla="*/ 2147483647 h 1415"/>
              <a:gd name="T94" fmla="*/ 2147483647 w 794"/>
              <a:gd name="T95" fmla="*/ 2147483647 h 1415"/>
              <a:gd name="T96" fmla="*/ 2147483647 w 794"/>
              <a:gd name="T97" fmla="*/ 2147483647 h 1415"/>
              <a:gd name="T98" fmla="*/ 2147483647 w 794"/>
              <a:gd name="T99" fmla="*/ 2147483647 h 1415"/>
              <a:gd name="T100" fmla="*/ 2147483647 w 794"/>
              <a:gd name="T101" fmla="*/ 2147483647 h 1415"/>
              <a:gd name="T102" fmla="*/ 2147483647 w 794"/>
              <a:gd name="T103" fmla="*/ 2147483647 h 1415"/>
              <a:gd name="T104" fmla="*/ 2147483647 w 794"/>
              <a:gd name="T105" fmla="*/ 2147483647 h 1415"/>
              <a:gd name="T106" fmla="*/ 2147483647 w 794"/>
              <a:gd name="T107" fmla="*/ 2147483647 h 1415"/>
              <a:gd name="T108" fmla="*/ 2147483647 w 794"/>
              <a:gd name="T109" fmla="*/ 2147483647 h 1415"/>
              <a:gd name="T110" fmla="*/ 2147483647 w 794"/>
              <a:gd name="T111" fmla="*/ 2147483647 h 1415"/>
              <a:gd name="T112" fmla="*/ 2147483647 w 794"/>
              <a:gd name="T113" fmla="*/ 2147483647 h 1415"/>
              <a:gd name="T114" fmla="*/ 2147483647 w 794"/>
              <a:gd name="T115" fmla="*/ 2147483647 h 1415"/>
              <a:gd name="T116" fmla="*/ 2147483647 w 794"/>
              <a:gd name="T117" fmla="*/ 2147483647 h 1415"/>
              <a:gd name="T118" fmla="*/ 2147483647 w 794"/>
              <a:gd name="T119" fmla="*/ 2147483647 h 141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794"/>
              <a:gd name="T181" fmla="*/ 0 h 1415"/>
              <a:gd name="T182" fmla="*/ 794 w 794"/>
              <a:gd name="T183" fmla="*/ 1415 h 141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794" h="1415">
                <a:moveTo>
                  <a:pt x="339" y="555"/>
                </a:moveTo>
                <a:lnTo>
                  <a:pt x="339" y="567"/>
                </a:lnTo>
                <a:lnTo>
                  <a:pt x="337" y="597"/>
                </a:lnTo>
                <a:lnTo>
                  <a:pt x="337" y="630"/>
                </a:lnTo>
                <a:lnTo>
                  <a:pt x="337" y="641"/>
                </a:lnTo>
                <a:lnTo>
                  <a:pt x="345" y="641"/>
                </a:lnTo>
                <a:lnTo>
                  <a:pt x="353" y="639"/>
                </a:lnTo>
                <a:lnTo>
                  <a:pt x="360" y="638"/>
                </a:lnTo>
                <a:lnTo>
                  <a:pt x="368" y="636"/>
                </a:lnTo>
                <a:lnTo>
                  <a:pt x="370" y="632"/>
                </a:lnTo>
                <a:lnTo>
                  <a:pt x="374" y="630"/>
                </a:lnTo>
                <a:lnTo>
                  <a:pt x="376" y="618"/>
                </a:lnTo>
                <a:lnTo>
                  <a:pt x="378" y="607"/>
                </a:lnTo>
                <a:lnTo>
                  <a:pt x="380" y="603"/>
                </a:lnTo>
                <a:lnTo>
                  <a:pt x="381" y="601"/>
                </a:lnTo>
                <a:lnTo>
                  <a:pt x="385" y="603"/>
                </a:lnTo>
                <a:lnTo>
                  <a:pt x="387" y="607"/>
                </a:lnTo>
                <a:lnTo>
                  <a:pt x="389" y="609"/>
                </a:lnTo>
                <a:lnTo>
                  <a:pt x="393" y="611"/>
                </a:lnTo>
                <a:lnTo>
                  <a:pt x="395" y="613"/>
                </a:lnTo>
                <a:lnTo>
                  <a:pt x="397" y="614"/>
                </a:lnTo>
                <a:lnTo>
                  <a:pt x="399" y="618"/>
                </a:lnTo>
                <a:lnTo>
                  <a:pt x="403" y="620"/>
                </a:lnTo>
                <a:lnTo>
                  <a:pt x="405" y="622"/>
                </a:lnTo>
                <a:lnTo>
                  <a:pt x="406" y="626"/>
                </a:lnTo>
                <a:lnTo>
                  <a:pt x="408" y="628"/>
                </a:lnTo>
                <a:lnTo>
                  <a:pt x="412" y="630"/>
                </a:lnTo>
                <a:lnTo>
                  <a:pt x="414" y="632"/>
                </a:lnTo>
                <a:lnTo>
                  <a:pt x="416" y="636"/>
                </a:lnTo>
                <a:lnTo>
                  <a:pt x="426" y="636"/>
                </a:lnTo>
                <a:lnTo>
                  <a:pt x="435" y="636"/>
                </a:lnTo>
                <a:lnTo>
                  <a:pt x="437" y="632"/>
                </a:lnTo>
                <a:lnTo>
                  <a:pt x="441" y="630"/>
                </a:lnTo>
                <a:lnTo>
                  <a:pt x="451" y="630"/>
                </a:lnTo>
                <a:lnTo>
                  <a:pt x="460" y="630"/>
                </a:lnTo>
                <a:lnTo>
                  <a:pt x="462" y="632"/>
                </a:lnTo>
                <a:lnTo>
                  <a:pt x="464" y="636"/>
                </a:lnTo>
                <a:lnTo>
                  <a:pt x="472" y="641"/>
                </a:lnTo>
                <a:lnTo>
                  <a:pt x="479" y="649"/>
                </a:lnTo>
                <a:lnTo>
                  <a:pt x="481" y="653"/>
                </a:lnTo>
                <a:lnTo>
                  <a:pt x="485" y="655"/>
                </a:lnTo>
                <a:lnTo>
                  <a:pt x="485" y="659"/>
                </a:lnTo>
                <a:lnTo>
                  <a:pt x="485" y="664"/>
                </a:lnTo>
                <a:lnTo>
                  <a:pt x="481" y="666"/>
                </a:lnTo>
                <a:lnTo>
                  <a:pt x="479" y="668"/>
                </a:lnTo>
                <a:lnTo>
                  <a:pt x="477" y="682"/>
                </a:lnTo>
                <a:lnTo>
                  <a:pt x="474" y="693"/>
                </a:lnTo>
                <a:lnTo>
                  <a:pt x="472" y="695"/>
                </a:lnTo>
                <a:lnTo>
                  <a:pt x="470" y="697"/>
                </a:lnTo>
                <a:lnTo>
                  <a:pt x="468" y="701"/>
                </a:lnTo>
                <a:lnTo>
                  <a:pt x="466" y="707"/>
                </a:lnTo>
                <a:lnTo>
                  <a:pt x="468" y="714"/>
                </a:lnTo>
                <a:lnTo>
                  <a:pt x="470" y="718"/>
                </a:lnTo>
                <a:lnTo>
                  <a:pt x="472" y="720"/>
                </a:lnTo>
                <a:lnTo>
                  <a:pt x="474" y="722"/>
                </a:lnTo>
                <a:lnTo>
                  <a:pt x="477" y="730"/>
                </a:lnTo>
                <a:lnTo>
                  <a:pt x="479" y="737"/>
                </a:lnTo>
                <a:lnTo>
                  <a:pt x="481" y="739"/>
                </a:lnTo>
                <a:lnTo>
                  <a:pt x="485" y="741"/>
                </a:lnTo>
                <a:lnTo>
                  <a:pt x="497" y="743"/>
                </a:lnTo>
                <a:lnTo>
                  <a:pt x="508" y="747"/>
                </a:lnTo>
                <a:lnTo>
                  <a:pt x="510" y="749"/>
                </a:lnTo>
                <a:lnTo>
                  <a:pt x="514" y="751"/>
                </a:lnTo>
                <a:lnTo>
                  <a:pt x="537" y="751"/>
                </a:lnTo>
                <a:lnTo>
                  <a:pt x="562" y="751"/>
                </a:lnTo>
                <a:lnTo>
                  <a:pt x="564" y="749"/>
                </a:lnTo>
                <a:lnTo>
                  <a:pt x="566" y="747"/>
                </a:lnTo>
                <a:lnTo>
                  <a:pt x="570" y="743"/>
                </a:lnTo>
                <a:lnTo>
                  <a:pt x="571" y="741"/>
                </a:lnTo>
                <a:lnTo>
                  <a:pt x="573" y="739"/>
                </a:lnTo>
                <a:lnTo>
                  <a:pt x="575" y="737"/>
                </a:lnTo>
                <a:lnTo>
                  <a:pt x="589" y="733"/>
                </a:lnTo>
                <a:lnTo>
                  <a:pt x="600" y="732"/>
                </a:lnTo>
                <a:lnTo>
                  <a:pt x="602" y="730"/>
                </a:lnTo>
                <a:lnTo>
                  <a:pt x="606" y="728"/>
                </a:lnTo>
                <a:lnTo>
                  <a:pt x="617" y="724"/>
                </a:lnTo>
                <a:lnTo>
                  <a:pt x="629" y="722"/>
                </a:lnTo>
                <a:lnTo>
                  <a:pt x="631" y="720"/>
                </a:lnTo>
                <a:lnTo>
                  <a:pt x="635" y="718"/>
                </a:lnTo>
                <a:lnTo>
                  <a:pt x="641" y="714"/>
                </a:lnTo>
                <a:lnTo>
                  <a:pt x="648" y="712"/>
                </a:lnTo>
                <a:lnTo>
                  <a:pt x="652" y="710"/>
                </a:lnTo>
                <a:lnTo>
                  <a:pt x="654" y="707"/>
                </a:lnTo>
                <a:lnTo>
                  <a:pt x="656" y="705"/>
                </a:lnTo>
                <a:lnTo>
                  <a:pt x="658" y="703"/>
                </a:lnTo>
                <a:lnTo>
                  <a:pt x="660" y="701"/>
                </a:lnTo>
                <a:lnTo>
                  <a:pt x="664" y="697"/>
                </a:lnTo>
                <a:lnTo>
                  <a:pt x="673" y="697"/>
                </a:lnTo>
                <a:lnTo>
                  <a:pt x="683" y="697"/>
                </a:lnTo>
                <a:lnTo>
                  <a:pt x="685" y="701"/>
                </a:lnTo>
                <a:lnTo>
                  <a:pt x="687" y="703"/>
                </a:lnTo>
                <a:lnTo>
                  <a:pt x="700" y="705"/>
                </a:lnTo>
                <a:lnTo>
                  <a:pt x="711" y="707"/>
                </a:lnTo>
                <a:lnTo>
                  <a:pt x="713" y="710"/>
                </a:lnTo>
                <a:lnTo>
                  <a:pt x="717" y="712"/>
                </a:lnTo>
                <a:lnTo>
                  <a:pt x="733" y="714"/>
                </a:lnTo>
                <a:lnTo>
                  <a:pt x="748" y="714"/>
                </a:lnTo>
                <a:lnTo>
                  <a:pt x="763" y="716"/>
                </a:lnTo>
                <a:lnTo>
                  <a:pt x="779" y="718"/>
                </a:lnTo>
                <a:lnTo>
                  <a:pt x="781" y="720"/>
                </a:lnTo>
                <a:lnTo>
                  <a:pt x="784" y="722"/>
                </a:lnTo>
                <a:lnTo>
                  <a:pt x="786" y="730"/>
                </a:lnTo>
                <a:lnTo>
                  <a:pt x="788" y="737"/>
                </a:lnTo>
                <a:lnTo>
                  <a:pt x="790" y="739"/>
                </a:lnTo>
                <a:lnTo>
                  <a:pt x="794" y="741"/>
                </a:lnTo>
                <a:lnTo>
                  <a:pt x="794" y="760"/>
                </a:lnTo>
                <a:lnTo>
                  <a:pt x="794" y="780"/>
                </a:lnTo>
                <a:lnTo>
                  <a:pt x="790" y="781"/>
                </a:lnTo>
                <a:lnTo>
                  <a:pt x="788" y="785"/>
                </a:lnTo>
                <a:lnTo>
                  <a:pt x="786" y="791"/>
                </a:lnTo>
                <a:lnTo>
                  <a:pt x="784" y="799"/>
                </a:lnTo>
                <a:lnTo>
                  <a:pt x="781" y="803"/>
                </a:lnTo>
                <a:lnTo>
                  <a:pt x="779" y="804"/>
                </a:lnTo>
                <a:lnTo>
                  <a:pt x="777" y="806"/>
                </a:lnTo>
                <a:lnTo>
                  <a:pt x="775" y="808"/>
                </a:lnTo>
                <a:lnTo>
                  <a:pt x="771" y="812"/>
                </a:lnTo>
                <a:lnTo>
                  <a:pt x="769" y="814"/>
                </a:lnTo>
                <a:lnTo>
                  <a:pt x="767" y="822"/>
                </a:lnTo>
                <a:lnTo>
                  <a:pt x="765" y="829"/>
                </a:lnTo>
                <a:lnTo>
                  <a:pt x="761" y="831"/>
                </a:lnTo>
                <a:lnTo>
                  <a:pt x="759" y="833"/>
                </a:lnTo>
                <a:lnTo>
                  <a:pt x="752" y="833"/>
                </a:lnTo>
                <a:lnTo>
                  <a:pt x="746" y="833"/>
                </a:lnTo>
                <a:lnTo>
                  <a:pt x="746" y="849"/>
                </a:lnTo>
                <a:lnTo>
                  <a:pt x="746" y="864"/>
                </a:lnTo>
                <a:lnTo>
                  <a:pt x="746" y="879"/>
                </a:lnTo>
                <a:lnTo>
                  <a:pt x="746" y="897"/>
                </a:lnTo>
                <a:lnTo>
                  <a:pt x="742" y="898"/>
                </a:lnTo>
                <a:lnTo>
                  <a:pt x="740" y="900"/>
                </a:lnTo>
                <a:lnTo>
                  <a:pt x="736" y="900"/>
                </a:lnTo>
                <a:lnTo>
                  <a:pt x="731" y="900"/>
                </a:lnTo>
                <a:lnTo>
                  <a:pt x="729" y="898"/>
                </a:lnTo>
                <a:lnTo>
                  <a:pt x="727" y="897"/>
                </a:lnTo>
                <a:lnTo>
                  <a:pt x="723" y="883"/>
                </a:lnTo>
                <a:lnTo>
                  <a:pt x="721" y="872"/>
                </a:lnTo>
                <a:lnTo>
                  <a:pt x="719" y="870"/>
                </a:lnTo>
                <a:lnTo>
                  <a:pt x="717" y="868"/>
                </a:lnTo>
                <a:lnTo>
                  <a:pt x="713" y="864"/>
                </a:lnTo>
                <a:lnTo>
                  <a:pt x="711" y="862"/>
                </a:lnTo>
                <a:lnTo>
                  <a:pt x="710" y="860"/>
                </a:lnTo>
                <a:lnTo>
                  <a:pt x="706" y="858"/>
                </a:lnTo>
                <a:lnTo>
                  <a:pt x="702" y="858"/>
                </a:lnTo>
                <a:lnTo>
                  <a:pt x="696" y="858"/>
                </a:lnTo>
                <a:lnTo>
                  <a:pt x="694" y="860"/>
                </a:lnTo>
                <a:lnTo>
                  <a:pt x="692" y="862"/>
                </a:lnTo>
                <a:lnTo>
                  <a:pt x="690" y="864"/>
                </a:lnTo>
                <a:lnTo>
                  <a:pt x="687" y="868"/>
                </a:lnTo>
                <a:lnTo>
                  <a:pt x="685" y="870"/>
                </a:lnTo>
                <a:lnTo>
                  <a:pt x="683" y="872"/>
                </a:lnTo>
                <a:lnTo>
                  <a:pt x="681" y="874"/>
                </a:lnTo>
                <a:lnTo>
                  <a:pt x="677" y="877"/>
                </a:lnTo>
                <a:lnTo>
                  <a:pt x="675" y="879"/>
                </a:lnTo>
                <a:lnTo>
                  <a:pt x="673" y="881"/>
                </a:lnTo>
                <a:lnTo>
                  <a:pt x="652" y="885"/>
                </a:lnTo>
                <a:lnTo>
                  <a:pt x="629" y="887"/>
                </a:lnTo>
                <a:lnTo>
                  <a:pt x="627" y="889"/>
                </a:lnTo>
                <a:lnTo>
                  <a:pt x="625" y="891"/>
                </a:lnTo>
                <a:lnTo>
                  <a:pt x="621" y="893"/>
                </a:lnTo>
                <a:lnTo>
                  <a:pt x="619" y="897"/>
                </a:lnTo>
                <a:lnTo>
                  <a:pt x="617" y="898"/>
                </a:lnTo>
                <a:lnTo>
                  <a:pt x="614" y="900"/>
                </a:lnTo>
                <a:lnTo>
                  <a:pt x="612" y="902"/>
                </a:lnTo>
                <a:lnTo>
                  <a:pt x="610" y="906"/>
                </a:lnTo>
                <a:lnTo>
                  <a:pt x="608" y="908"/>
                </a:lnTo>
                <a:lnTo>
                  <a:pt x="606" y="910"/>
                </a:lnTo>
                <a:lnTo>
                  <a:pt x="602" y="918"/>
                </a:lnTo>
                <a:lnTo>
                  <a:pt x="602" y="935"/>
                </a:lnTo>
                <a:lnTo>
                  <a:pt x="602" y="952"/>
                </a:lnTo>
                <a:lnTo>
                  <a:pt x="606" y="960"/>
                </a:lnTo>
                <a:lnTo>
                  <a:pt x="608" y="962"/>
                </a:lnTo>
                <a:lnTo>
                  <a:pt x="610" y="964"/>
                </a:lnTo>
                <a:lnTo>
                  <a:pt x="612" y="971"/>
                </a:lnTo>
                <a:lnTo>
                  <a:pt x="614" y="979"/>
                </a:lnTo>
                <a:lnTo>
                  <a:pt x="617" y="981"/>
                </a:lnTo>
                <a:lnTo>
                  <a:pt x="619" y="983"/>
                </a:lnTo>
                <a:lnTo>
                  <a:pt x="619" y="992"/>
                </a:lnTo>
                <a:lnTo>
                  <a:pt x="619" y="1002"/>
                </a:lnTo>
                <a:lnTo>
                  <a:pt x="617" y="1004"/>
                </a:lnTo>
                <a:lnTo>
                  <a:pt x="614" y="1008"/>
                </a:lnTo>
                <a:lnTo>
                  <a:pt x="612" y="1014"/>
                </a:lnTo>
                <a:lnTo>
                  <a:pt x="610" y="1021"/>
                </a:lnTo>
                <a:lnTo>
                  <a:pt x="608" y="1025"/>
                </a:lnTo>
                <a:lnTo>
                  <a:pt x="606" y="1027"/>
                </a:lnTo>
                <a:lnTo>
                  <a:pt x="602" y="1029"/>
                </a:lnTo>
                <a:lnTo>
                  <a:pt x="600" y="1031"/>
                </a:lnTo>
                <a:lnTo>
                  <a:pt x="598" y="1035"/>
                </a:lnTo>
                <a:lnTo>
                  <a:pt x="596" y="1037"/>
                </a:lnTo>
                <a:lnTo>
                  <a:pt x="593" y="1039"/>
                </a:lnTo>
                <a:lnTo>
                  <a:pt x="591" y="1040"/>
                </a:lnTo>
                <a:lnTo>
                  <a:pt x="589" y="1044"/>
                </a:lnTo>
                <a:lnTo>
                  <a:pt x="585" y="1046"/>
                </a:lnTo>
                <a:lnTo>
                  <a:pt x="585" y="1077"/>
                </a:lnTo>
                <a:lnTo>
                  <a:pt x="583" y="1108"/>
                </a:lnTo>
                <a:lnTo>
                  <a:pt x="583" y="1136"/>
                </a:lnTo>
                <a:lnTo>
                  <a:pt x="581" y="1167"/>
                </a:lnTo>
                <a:lnTo>
                  <a:pt x="579" y="1169"/>
                </a:lnTo>
                <a:lnTo>
                  <a:pt x="575" y="1171"/>
                </a:lnTo>
                <a:lnTo>
                  <a:pt x="568" y="1175"/>
                </a:lnTo>
                <a:lnTo>
                  <a:pt x="562" y="1177"/>
                </a:lnTo>
                <a:lnTo>
                  <a:pt x="560" y="1179"/>
                </a:lnTo>
                <a:lnTo>
                  <a:pt x="556" y="1182"/>
                </a:lnTo>
                <a:lnTo>
                  <a:pt x="548" y="1184"/>
                </a:lnTo>
                <a:lnTo>
                  <a:pt x="543" y="1186"/>
                </a:lnTo>
                <a:lnTo>
                  <a:pt x="539" y="1188"/>
                </a:lnTo>
                <a:lnTo>
                  <a:pt x="537" y="1190"/>
                </a:lnTo>
                <a:lnTo>
                  <a:pt x="537" y="1196"/>
                </a:lnTo>
                <a:lnTo>
                  <a:pt x="537" y="1200"/>
                </a:lnTo>
                <a:lnTo>
                  <a:pt x="539" y="1204"/>
                </a:lnTo>
                <a:lnTo>
                  <a:pt x="543" y="1205"/>
                </a:lnTo>
                <a:lnTo>
                  <a:pt x="545" y="1207"/>
                </a:lnTo>
                <a:lnTo>
                  <a:pt x="546" y="1211"/>
                </a:lnTo>
                <a:lnTo>
                  <a:pt x="548" y="1213"/>
                </a:lnTo>
                <a:lnTo>
                  <a:pt x="552" y="1215"/>
                </a:lnTo>
                <a:lnTo>
                  <a:pt x="554" y="1217"/>
                </a:lnTo>
                <a:lnTo>
                  <a:pt x="556" y="1221"/>
                </a:lnTo>
                <a:lnTo>
                  <a:pt x="560" y="1223"/>
                </a:lnTo>
                <a:lnTo>
                  <a:pt x="562" y="1225"/>
                </a:lnTo>
                <a:lnTo>
                  <a:pt x="564" y="1232"/>
                </a:lnTo>
                <a:lnTo>
                  <a:pt x="566" y="1240"/>
                </a:lnTo>
                <a:lnTo>
                  <a:pt x="570" y="1242"/>
                </a:lnTo>
                <a:lnTo>
                  <a:pt x="571" y="1244"/>
                </a:lnTo>
                <a:lnTo>
                  <a:pt x="575" y="1248"/>
                </a:lnTo>
                <a:lnTo>
                  <a:pt x="579" y="1252"/>
                </a:lnTo>
                <a:lnTo>
                  <a:pt x="560" y="1257"/>
                </a:lnTo>
                <a:lnTo>
                  <a:pt x="543" y="1263"/>
                </a:lnTo>
                <a:lnTo>
                  <a:pt x="539" y="1267"/>
                </a:lnTo>
                <a:lnTo>
                  <a:pt x="537" y="1269"/>
                </a:lnTo>
                <a:lnTo>
                  <a:pt x="520" y="1271"/>
                </a:lnTo>
                <a:lnTo>
                  <a:pt x="504" y="1273"/>
                </a:lnTo>
                <a:lnTo>
                  <a:pt x="500" y="1276"/>
                </a:lnTo>
                <a:lnTo>
                  <a:pt x="499" y="1278"/>
                </a:lnTo>
                <a:lnTo>
                  <a:pt x="497" y="1286"/>
                </a:lnTo>
                <a:lnTo>
                  <a:pt x="495" y="1294"/>
                </a:lnTo>
                <a:lnTo>
                  <a:pt x="491" y="1296"/>
                </a:lnTo>
                <a:lnTo>
                  <a:pt x="489" y="1298"/>
                </a:lnTo>
                <a:lnTo>
                  <a:pt x="487" y="1309"/>
                </a:lnTo>
                <a:lnTo>
                  <a:pt x="485" y="1323"/>
                </a:lnTo>
                <a:lnTo>
                  <a:pt x="481" y="1324"/>
                </a:lnTo>
                <a:lnTo>
                  <a:pt x="479" y="1326"/>
                </a:lnTo>
                <a:lnTo>
                  <a:pt x="472" y="1326"/>
                </a:lnTo>
                <a:lnTo>
                  <a:pt x="464" y="1326"/>
                </a:lnTo>
                <a:lnTo>
                  <a:pt x="464" y="1334"/>
                </a:lnTo>
                <a:lnTo>
                  <a:pt x="464" y="1342"/>
                </a:lnTo>
                <a:lnTo>
                  <a:pt x="462" y="1344"/>
                </a:lnTo>
                <a:lnTo>
                  <a:pt x="460" y="1346"/>
                </a:lnTo>
                <a:lnTo>
                  <a:pt x="458" y="1353"/>
                </a:lnTo>
                <a:lnTo>
                  <a:pt x="454" y="1361"/>
                </a:lnTo>
                <a:lnTo>
                  <a:pt x="452" y="1363"/>
                </a:lnTo>
                <a:lnTo>
                  <a:pt x="451" y="1365"/>
                </a:lnTo>
                <a:lnTo>
                  <a:pt x="449" y="1372"/>
                </a:lnTo>
                <a:lnTo>
                  <a:pt x="445" y="1380"/>
                </a:lnTo>
                <a:lnTo>
                  <a:pt x="443" y="1382"/>
                </a:lnTo>
                <a:lnTo>
                  <a:pt x="441" y="1384"/>
                </a:lnTo>
                <a:lnTo>
                  <a:pt x="437" y="1388"/>
                </a:lnTo>
                <a:lnTo>
                  <a:pt x="435" y="1390"/>
                </a:lnTo>
                <a:lnTo>
                  <a:pt x="433" y="1392"/>
                </a:lnTo>
                <a:lnTo>
                  <a:pt x="431" y="1394"/>
                </a:lnTo>
                <a:lnTo>
                  <a:pt x="428" y="1395"/>
                </a:lnTo>
                <a:lnTo>
                  <a:pt x="426" y="1399"/>
                </a:lnTo>
                <a:lnTo>
                  <a:pt x="424" y="1401"/>
                </a:lnTo>
                <a:lnTo>
                  <a:pt x="422" y="1403"/>
                </a:lnTo>
                <a:lnTo>
                  <a:pt x="420" y="1407"/>
                </a:lnTo>
                <a:lnTo>
                  <a:pt x="416" y="1409"/>
                </a:lnTo>
                <a:lnTo>
                  <a:pt x="414" y="1411"/>
                </a:lnTo>
                <a:lnTo>
                  <a:pt x="412" y="1415"/>
                </a:lnTo>
                <a:lnTo>
                  <a:pt x="397" y="1415"/>
                </a:lnTo>
                <a:lnTo>
                  <a:pt x="381" y="1415"/>
                </a:lnTo>
                <a:lnTo>
                  <a:pt x="368" y="1415"/>
                </a:lnTo>
                <a:lnTo>
                  <a:pt x="353" y="1415"/>
                </a:lnTo>
                <a:lnTo>
                  <a:pt x="351" y="1411"/>
                </a:lnTo>
                <a:lnTo>
                  <a:pt x="349" y="1409"/>
                </a:lnTo>
                <a:lnTo>
                  <a:pt x="332" y="1407"/>
                </a:lnTo>
                <a:lnTo>
                  <a:pt x="314" y="1403"/>
                </a:lnTo>
                <a:lnTo>
                  <a:pt x="312" y="1401"/>
                </a:lnTo>
                <a:lnTo>
                  <a:pt x="311" y="1399"/>
                </a:lnTo>
                <a:lnTo>
                  <a:pt x="309" y="1395"/>
                </a:lnTo>
                <a:lnTo>
                  <a:pt x="305" y="1394"/>
                </a:lnTo>
                <a:lnTo>
                  <a:pt x="303" y="1392"/>
                </a:lnTo>
                <a:lnTo>
                  <a:pt x="301" y="1390"/>
                </a:lnTo>
                <a:lnTo>
                  <a:pt x="303" y="1388"/>
                </a:lnTo>
                <a:lnTo>
                  <a:pt x="305" y="1384"/>
                </a:lnTo>
                <a:lnTo>
                  <a:pt x="309" y="1376"/>
                </a:lnTo>
                <a:lnTo>
                  <a:pt x="311" y="1370"/>
                </a:lnTo>
                <a:lnTo>
                  <a:pt x="312" y="1367"/>
                </a:lnTo>
                <a:lnTo>
                  <a:pt x="314" y="1365"/>
                </a:lnTo>
                <a:lnTo>
                  <a:pt x="322" y="1363"/>
                </a:lnTo>
                <a:lnTo>
                  <a:pt x="330" y="1361"/>
                </a:lnTo>
                <a:lnTo>
                  <a:pt x="332" y="1357"/>
                </a:lnTo>
                <a:lnTo>
                  <a:pt x="334" y="1355"/>
                </a:lnTo>
                <a:lnTo>
                  <a:pt x="337" y="1353"/>
                </a:lnTo>
                <a:lnTo>
                  <a:pt x="339" y="1351"/>
                </a:lnTo>
                <a:lnTo>
                  <a:pt x="341" y="1347"/>
                </a:lnTo>
                <a:lnTo>
                  <a:pt x="343" y="1346"/>
                </a:lnTo>
                <a:lnTo>
                  <a:pt x="351" y="1319"/>
                </a:lnTo>
                <a:lnTo>
                  <a:pt x="358" y="1294"/>
                </a:lnTo>
                <a:lnTo>
                  <a:pt x="360" y="1290"/>
                </a:lnTo>
                <a:lnTo>
                  <a:pt x="364" y="1288"/>
                </a:lnTo>
                <a:lnTo>
                  <a:pt x="364" y="1282"/>
                </a:lnTo>
                <a:lnTo>
                  <a:pt x="364" y="1278"/>
                </a:lnTo>
                <a:lnTo>
                  <a:pt x="360" y="1276"/>
                </a:lnTo>
                <a:lnTo>
                  <a:pt x="358" y="1273"/>
                </a:lnTo>
                <a:lnTo>
                  <a:pt x="357" y="1265"/>
                </a:lnTo>
                <a:lnTo>
                  <a:pt x="353" y="1259"/>
                </a:lnTo>
                <a:lnTo>
                  <a:pt x="351" y="1255"/>
                </a:lnTo>
                <a:lnTo>
                  <a:pt x="349" y="1253"/>
                </a:lnTo>
                <a:lnTo>
                  <a:pt x="347" y="1242"/>
                </a:lnTo>
                <a:lnTo>
                  <a:pt x="343" y="1230"/>
                </a:lnTo>
                <a:lnTo>
                  <a:pt x="341" y="1227"/>
                </a:lnTo>
                <a:lnTo>
                  <a:pt x="339" y="1225"/>
                </a:lnTo>
                <a:lnTo>
                  <a:pt x="337" y="1223"/>
                </a:lnTo>
                <a:lnTo>
                  <a:pt x="334" y="1221"/>
                </a:lnTo>
                <a:lnTo>
                  <a:pt x="332" y="1217"/>
                </a:lnTo>
                <a:lnTo>
                  <a:pt x="330" y="1215"/>
                </a:lnTo>
                <a:lnTo>
                  <a:pt x="328" y="1198"/>
                </a:lnTo>
                <a:lnTo>
                  <a:pt x="324" y="1182"/>
                </a:lnTo>
                <a:lnTo>
                  <a:pt x="322" y="1179"/>
                </a:lnTo>
                <a:lnTo>
                  <a:pt x="320" y="1177"/>
                </a:lnTo>
                <a:lnTo>
                  <a:pt x="316" y="1175"/>
                </a:lnTo>
                <a:lnTo>
                  <a:pt x="314" y="1171"/>
                </a:lnTo>
                <a:lnTo>
                  <a:pt x="312" y="1169"/>
                </a:lnTo>
                <a:lnTo>
                  <a:pt x="311" y="1167"/>
                </a:lnTo>
                <a:lnTo>
                  <a:pt x="309" y="1165"/>
                </a:lnTo>
                <a:lnTo>
                  <a:pt x="305" y="1161"/>
                </a:lnTo>
                <a:lnTo>
                  <a:pt x="303" y="1159"/>
                </a:lnTo>
                <a:lnTo>
                  <a:pt x="301" y="1158"/>
                </a:lnTo>
                <a:lnTo>
                  <a:pt x="297" y="1156"/>
                </a:lnTo>
                <a:lnTo>
                  <a:pt x="295" y="1152"/>
                </a:lnTo>
                <a:lnTo>
                  <a:pt x="293" y="1150"/>
                </a:lnTo>
                <a:lnTo>
                  <a:pt x="291" y="1148"/>
                </a:lnTo>
                <a:lnTo>
                  <a:pt x="264" y="1146"/>
                </a:lnTo>
                <a:lnTo>
                  <a:pt x="238" y="1142"/>
                </a:lnTo>
                <a:lnTo>
                  <a:pt x="236" y="1140"/>
                </a:lnTo>
                <a:lnTo>
                  <a:pt x="232" y="1138"/>
                </a:lnTo>
                <a:lnTo>
                  <a:pt x="230" y="1134"/>
                </a:lnTo>
                <a:lnTo>
                  <a:pt x="228" y="1133"/>
                </a:lnTo>
                <a:lnTo>
                  <a:pt x="226" y="1131"/>
                </a:lnTo>
                <a:lnTo>
                  <a:pt x="222" y="1129"/>
                </a:lnTo>
                <a:lnTo>
                  <a:pt x="220" y="1121"/>
                </a:lnTo>
                <a:lnTo>
                  <a:pt x="218" y="1113"/>
                </a:lnTo>
                <a:lnTo>
                  <a:pt x="216" y="1111"/>
                </a:lnTo>
                <a:lnTo>
                  <a:pt x="215" y="1110"/>
                </a:lnTo>
                <a:lnTo>
                  <a:pt x="216" y="1106"/>
                </a:lnTo>
                <a:lnTo>
                  <a:pt x="218" y="1104"/>
                </a:lnTo>
                <a:lnTo>
                  <a:pt x="220" y="1102"/>
                </a:lnTo>
                <a:lnTo>
                  <a:pt x="222" y="1100"/>
                </a:lnTo>
                <a:lnTo>
                  <a:pt x="226" y="1096"/>
                </a:lnTo>
                <a:lnTo>
                  <a:pt x="228" y="1094"/>
                </a:lnTo>
                <a:lnTo>
                  <a:pt x="230" y="1092"/>
                </a:lnTo>
                <a:lnTo>
                  <a:pt x="232" y="1090"/>
                </a:lnTo>
                <a:lnTo>
                  <a:pt x="236" y="1087"/>
                </a:lnTo>
                <a:lnTo>
                  <a:pt x="238" y="1085"/>
                </a:lnTo>
                <a:lnTo>
                  <a:pt x="238" y="1079"/>
                </a:lnTo>
                <a:lnTo>
                  <a:pt x="238" y="1075"/>
                </a:lnTo>
                <a:lnTo>
                  <a:pt x="236" y="1073"/>
                </a:lnTo>
                <a:lnTo>
                  <a:pt x="232" y="1071"/>
                </a:lnTo>
                <a:lnTo>
                  <a:pt x="230" y="1063"/>
                </a:lnTo>
                <a:lnTo>
                  <a:pt x="228" y="1056"/>
                </a:lnTo>
                <a:lnTo>
                  <a:pt x="226" y="1054"/>
                </a:lnTo>
                <a:lnTo>
                  <a:pt x="222" y="1050"/>
                </a:lnTo>
                <a:lnTo>
                  <a:pt x="220" y="1033"/>
                </a:lnTo>
                <a:lnTo>
                  <a:pt x="218" y="1017"/>
                </a:lnTo>
                <a:lnTo>
                  <a:pt x="216" y="1014"/>
                </a:lnTo>
                <a:lnTo>
                  <a:pt x="215" y="1012"/>
                </a:lnTo>
                <a:lnTo>
                  <a:pt x="215" y="994"/>
                </a:lnTo>
                <a:lnTo>
                  <a:pt x="215" y="977"/>
                </a:lnTo>
                <a:lnTo>
                  <a:pt x="215" y="962"/>
                </a:lnTo>
                <a:lnTo>
                  <a:pt x="215" y="945"/>
                </a:lnTo>
                <a:lnTo>
                  <a:pt x="216" y="943"/>
                </a:lnTo>
                <a:lnTo>
                  <a:pt x="218" y="939"/>
                </a:lnTo>
                <a:lnTo>
                  <a:pt x="226" y="937"/>
                </a:lnTo>
                <a:lnTo>
                  <a:pt x="232" y="935"/>
                </a:lnTo>
                <a:lnTo>
                  <a:pt x="236" y="933"/>
                </a:lnTo>
                <a:lnTo>
                  <a:pt x="238" y="929"/>
                </a:lnTo>
                <a:lnTo>
                  <a:pt x="238" y="916"/>
                </a:lnTo>
                <a:lnTo>
                  <a:pt x="238" y="900"/>
                </a:lnTo>
                <a:lnTo>
                  <a:pt x="236" y="898"/>
                </a:lnTo>
                <a:lnTo>
                  <a:pt x="232" y="897"/>
                </a:lnTo>
                <a:lnTo>
                  <a:pt x="226" y="893"/>
                </a:lnTo>
                <a:lnTo>
                  <a:pt x="218" y="891"/>
                </a:lnTo>
                <a:lnTo>
                  <a:pt x="216" y="889"/>
                </a:lnTo>
                <a:lnTo>
                  <a:pt x="215" y="887"/>
                </a:lnTo>
                <a:lnTo>
                  <a:pt x="201" y="879"/>
                </a:lnTo>
                <a:lnTo>
                  <a:pt x="190" y="872"/>
                </a:lnTo>
                <a:lnTo>
                  <a:pt x="188" y="870"/>
                </a:lnTo>
                <a:lnTo>
                  <a:pt x="184" y="868"/>
                </a:lnTo>
                <a:lnTo>
                  <a:pt x="184" y="862"/>
                </a:lnTo>
                <a:lnTo>
                  <a:pt x="184" y="858"/>
                </a:lnTo>
                <a:lnTo>
                  <a:pt x="188" y="854"/>
                </a:lnTo>
                <a:lnTo>
                  <a:pt x="190" y="852"/>
                </a:lnTo>
                <a:lnTo>
                  <a:pt x="192" y="845"/>
                </a:lnTo>
                <a:lnTo>
                  <a:pt x="193" y="839"/>
                </a:lnTo>
                <a:lnTo>
                  <a:pt x="195" y="835"/>
                </a:lnTo>
                <a:lnTo>
                  <a:pt x="199" y="833"/>
                </a:lnTo>
                <a:lnTo>
                  <a:pt x="201" y="822"/>
                </a:lnTo>
                <a:lnTo>
                  <a:pt x="203" y="808"/>
                </a:lnTo>
                <a:lnTo>
                  <a:pt x="205" y="806"/>
                </a:lnTo>
                <a:lnTo>
                  <a:pt x="209" y="804"/>
                </a:lnTo>
                <a:lnTo>
                  <a:pt x="209" y="799"/>
                </a:lnTo>
                <a:lnTo>
                  <a:pt x="209" y="795"/>
                </a:lnTo>
                <a:lnTo>
                  <a:pt x="205" y="793"/>
                </a:lnTo>
                <a:lnTo>
                  <a:pt x="203" y="789"/>
                </a:lnTo>
                <a:lnTo>
                  <a:pt x="197" y="787"/>
                </a:lnTo>
                <a:lnTo>
                  <a:pt x="190" y="785"/>
                </a:lnTo>
                <a:lnTo>
                  <a:pt x="188" y="781"/>
                </a:lnTo>
                <a:lnTo>
                  <a:pt x="184" y="780"/>
                </a:lnTo>
                <a:lnTo>
                  <a:pt x="182" y="778"/>
                </a:lnTo>
                <a:lnTo>
                  <a:pt x="180" y="776"/>
                </a:lnTo>
                <a:lnTo>
                  <a:pt x="176" y="772"/>
                </a:lnTo>
                <a:lnTo>
                  <a:pt x="174" y="770"/>
                </a:lnTo>
                <a:lnTo>
                  <a:pt x="172" y="768"/>
                </a:lnTo>
                <a:lnTo>
                  <a:pt x="170" y="766"/>
                </a:lnTo>
                <a:lnTo>
                  <a:pt x="167" y="762"/>
                </a:lnTo>
                <a:lnTo>
                  <a:pt x="165" y="760"/>
                </a:lnTo>
                <a:lnTo>
                  <a:pt x="157" y="749"/>
                </a:lnTo>
                <a:lnTo>
                  <a:pt x="149" y="737"/>
                </a:lnTo>
                <a:lnTo>
                  <a:pt x="147" y="733"/>
                </a:lnTo>
                <a:lnTo>
                  <a:pt x="145" y="732"/>
                </a:lnTo>
                <a:lnTo>
                  <a:pt x="138" y="730"/>
                </a:lnTo>
                <a:lnTo>
                  <a:pt x="132" y="728"/>
                </a:lnTo>
                <a:lnTo>
                  <a:pt x="128" y="724"/>
                </a:lnTo>
                <a:lnTo>
                  <a:pt x="126" y="722"/>
                </a:lnTo>
                <a:lnTo>
                  <a:pt x="107" y="720"/>
                </a:lnTo>
                <a:lnTo>
                  <a:pt x="90" y="720"/>
                </a:lnTo>
                <a:lnTo>
                  <a:pt x="73" y="718"/>
                </a:lnTo>
                <a:lnTo>
                  <a:pt x="53" y="718"/>
                </a:lnTo>
                <a:lnTo>
                  <a:pt x="51" y="714"/>
                </a:lnTo>
                <a:lnTo>
                  <a:pt x="50" y="712"/>
                </a:lnTo>
                <a:lnTo>
                  <a:pt x="46" y="691"/>
                </a:lnTo>
                <a:lnTo>
                  <a:pt x="44" y="668"/>
                </a:lnTo>
                <a:lnTo>
                  <a:pt x="42" y="666"/>
                </a:lnTo>
                <a:lnTo>
                  <a:pt x="40" y="664"/>
                </a:lnTo>
                <a:lnTo>
                  <a:pt x="40" y="649"/>
                </a:lnTo>
                <a:lnTo>
                  <a:pt x="40" y="636"/>
                </a:lnTo>
                <a:lnTo>
                  <a:pt x="42" y="632"/>
                </a:lnTo>
                <a:lnTo>
                  <a:pt x="44" y="630"/>
                </a:lnTo>
                <a:lnTo>
                  <a:pt x="67" y="622"/>
                </a:lnTo>
                <a:lnTo>
                  <a:pt x="88" y="614"/>
                </a:lnTo>
                <a:lnTo>
                  <a:pt x="90" y="613"/>
                </a:lnTo>
                <a:lnTo>
                  <a:pt x="92" y="611"/>
                </a:lnTo>
                <a:lnTo>
                  <a:pt x="96" y="603"/>
                </a:lnTo>
                <a:lnTo>
                  <a:pt x="98" y="597"/>
                </a:lnTo>
                <a:lnTo>
                  <a:pt x="99" y="593"/>
                </a:lnTo>
                <a:lnTo>
                  <a:pt x="103" y="591"/>
                </a:lnTo>
                <a:lnTo>
                  <a:pt x="103" y="586"/>
                </a:lnTo>
                <a:lnTo>
                  <a:pt x="103" y="582"/>
                </a:lnTo>
                <a:lnTo>
                  <a:pt x="99" y="580"/>
                </a:lnTo>
                <a:lnTo>
                  <a:pt x="98" y="576"/>
                </a:lnTo>
                <a:lnTo>
                  <a:pt x="86" y="574"/>
                </a:lnTo>
                <a:lnTo>
                  <a:pt x="73" y="572"/>
                </a:lnTo>
                <a:lnTo>
                  <a:pt x="71" y="570"/>
                </a:lnTo>
                <a:lnTo>
                  <a:pt x="69" y="567"/>
                </a:lnTo>
                <a:lnTo>
                  <a:pt x="67" y="559"/>
                </a:lnTo>
                <a:lnTo>
                  <a:pt x="63" y="553"/>
                </a:lnTo>
                <a:lnTo>
                  <a:pt x="61" y="549"/>
                </a:lnTo>
                <a:lnTo>
                  <a:pt x="59" y="547"/>
                </a:lnTo>
                <a:lnTo>
                  <a:pt x="63" y="528"/>
                </a:lnTo>
                <a:lnTo>
                  <a:pt x="69" y="509"/>
                </a:lnTo>
                <a:lnTo>
                  <a:pt x="71" y="507"/>
                </a:lnTo>
                <a:lnTo>
                  <a:pt x="73" y="505"/>
                </a:lnTo>
                <a:lnTo>
                  <a:pt x="76" y="492"/>
                </a:lnTo>
                <a:lnTo>
                  <a:pt x="78" y="480"/>
                </a:lnTo>
                <a:lnTo>
                  <a:pt x="80" y="478"/>
                </a:lnTo>
                <a:lnTo>
                  <a:pt x="82" y="476"/>
                </a:lnTo>
                <a:lnTo>
                  <a:pt x="84" y="469"/>
                </a:lnTo>
                <a:lnTo>
                  <a:pt x="88" y="461"/>
                </a:lnTo>
                <a:lnTo>
                  <a:pt x="90" y="459"/>
                </a:lnTo>
                <a:lnTo>
                  <a:pt x="92" y="455"/>
                </a:lnTo>
                <a:lnTo>
                  <a:pt x="92" y="436"/>
                </a:lnTo>
                <a:lnTo>
                  <a:pt x="92" y="417"/>
                </a:lnTo>
                <a:lnTo>
                  <a:pt x="90" y="415"/>
                </a:lnTo>
                <a:lnTo>
                  <a:pt x="88" y="413"/>
                </a:lnTo>
                <a:lnTo>
                  <a:pt x="88" y="403"/>
                </a:lnTo>
                <a:lnTo>
                  <a:pt x="88" y="394"/>
                </a:lnTo>
                <a:lnTo>
                  <a:pt x="90" y="390"/>
                </a:lnTo>
                <a:lnTo>
                  <a:pt x="92" y="388"/>
                </a:lnTo>
                <a:lnTo>
                  <a:pt x="96" y="386"/>
                </a:lnTo>
                <a:lnTo>
                  <a:pt x="98" y="382"/>
                </a:lnTo>
                <a:lnTo>
                  <a:pt x="99" y="380"/>
                </a:lnTo>
                <a:lnTo>
                  <a:pt x="103" y="378"/>
                </a:lnTo>
                <a:lnTo>
                  <a:pt x="105" y="377"/>
                </a:lnTo>
                <a:lnTo>
                  <a:pt x="107" y="375"/>
                </a:lnTo>
                <a:lnTo>
                  <a:pt x="109" y="371"/>
                </a:lnTo>
                <a:lnTo>
                  <a:pt x="111" y="369"/>
                </a:lnTo>
                <a:lnTo>
                  <a:pt x="115" y="367"/>
                </a:lnTo>
                <a:lnTo>
                  <a:pt x="117" y="365"/>
                </a:lnTo>
                <a:lnTo>
                  <a:pt x="119" y="361"/>
                </a:lnTo>
                <a:lnTo>
                  <a:pt x="121" y="359"/>
                </a:lnTo>
                <a:lnTo>
                  <a:pt x="121" y="340"/>
                </a:lnTo>
                <a:lnTo>
                  <a:pt x="121" y="321"/>
                </a:lnTo>
                <a:lnTo>
                  <a:pt x="119" y="317"/>
                </a:lnTo>
                <a:lnTo>
                  <a:pt x="117" y="315"/>
                </a:lnTo>
                <a:lnTo>
                  <a:pt x="117" y="307"/>
                </a:lnTo>
                <a:lnTo>
                  <a:pt x="117" y="302"/>
                </a:lnTo>
                <a:lnTo>
                  <a:pt x="105" y="302"/>
                </a:lnTo>
                <a:lnTo>
                  <a:pt x="92" y="302"/>
                </a:lnTo>
                <a:lnTo>
                  <a:pt x="90" y="298"/>
                </a:lnTo>
                <a:lnTo>
                  <a:pt x="88" y="296"/>
                </a:lnTo>
                <a:lnTo>
                  <a:pt x="80" y="294"/>
                </a:lnTo>
                <a:lnTo>
                  <a:pt x="73" y="292"/>
                </a:lnTo>
                <a:lnTo>
                  <a:pt x="71" y="288"/>
                </a:lnTo>
                <a:lnTo>
                  <a:pt x="69" y="286"/>
                </a:lnTo>
                <a:lnTo>
                  <a:pt x="69" y="283"/>
                </a:lnTo>
                <a:lnTo>
                  <a:pt x="69" y="277"/>
                </a:lnTo>
                <a:lnTo>
                  <a:pt x="71" y="275"/>
                </a:lnTo>
                <a:lnTo>
                  <a:pt x="73" y="273"/>
                </a:lnTo>
                <a:lnTo>
                  <a:pt x="76" y="265"/>
                </a:lnTo>
                <a:lnTo>
                  <a:pt x="76" y="252"/>
                </a:lnTo>
                <a:lnTo>
                  <a:pt x="76" y="240"/>
                </a:lnTo>
                <a:lnTo>
                  <a:pt x="73" y="233"/>
                </a:lnTo>
                <a:lnTo>
                  <a:pt x="71" y="231"/>
                </a:lnTo>
                <a:lnTo>
                  <a:pt x="69" y="229"/>
                </a:lnTo>
                <a:lnTo>
                  <a:pt x="67" y="227"/>
                </a:lnTo>
                <a:lnTo>
                  <a:pt x="63" y="223"/>
                </a:lnTo>
                <a:lnTo>
                  <a:pt x="61" y="221"/>
                </a:lnTo>
                <a:lnTo>
                  <a:pt x="59" y="219"/>
                </a:lnTo>
                <a:lnTo>
                  <a:pt x="55" y="217"/>
                </a:lnTo>
                <a:lnTo>
                  <a:pt x="53" y="215"/>
                </a:lnTo>
                <a:lnTo>
                  <a:pt x="51" y="212"/>
                </a:lnTo>
                <a:lnTo>
                  <a:pt x="50" y="210"/>
                </a:lnTo>
                <a:lnTo>
                  <a:pt x="46" y="202"/>
                </a:lnTo>
                <a:lnTo>
                  <a:pt x="44" y="194"/>
                </a:lnTo>
                <a:lnTo>
                  <a:pt x="42" y="192"/>
                </a:lnTo>
                <a:lnTo>
                  <a:pt x="40" y="190"/>
                </a:lnTo>
                <a:lnTo>
                  <a:pt x="38" y="171"/>
                </a:lnTo>
                <a:lnTo>
                  <a:pt x="36" y="154"/>
                </a:lnTo>
                <a:lnTo>
                  <a:pt x="36" y="137"/>
                </a:lnTo>
                <a:lnTo>
                  <a:pt x="34" y="118"/>
                </a:lnTo>
                <a:lnTo>
                  <a:pt x="32" y="116"/>
                </a:lnTo>
                <a:lnTo>
                  <a:pt x="30" y="112"/>
                </a:lnTo>
                <a:lnTo>
                  <a:pt x="27" y="110"/>
                </a:lnTo>
                <a:lnTo>
                  <a:pt x="25" y="108"/>
                </a:lnTo>
                <a:lnTo>
                  <a:pt x="23" y="106"/>
                </a:lnTo>
                <a:lnTo>
                  <a:pt x="21" y="104"/>
                </a:lnTo>
                <a:lnTo>
                  <a:pt x="17" y="87"/>
                </a:lnTo>
                <a:lnTo>
                  <a:pt x="15" y="70"/>
                </a:lnTo>
                <a:lnTo>
                  <a:pt x="13" y="68"/>
                </a:lnTo>
                <a:lnTo>
                  <a:pt x="11" y="64"/>
                </a:lnTo>
                <a:lnTo>
                  <a:pt x="7" y="52"/>
                </a:lnTo>
                <a:lnTo>
                  <a:pt x="5" y="41"/>
                </a:lnTo>
                <a:lnTo>
                  <a:pt x="4" y="37"/>
                </a:lnTo>
                <a:lnTo>
                  <a:pt x="0" y="35"/>
                </a:lnTo>
                <a:lnTo>
                  <a:pt x="0" y="29"/>
                </a:lnTo>
                <a:lnTo>
                  <a:pt x="0" y="25"/>
                </a:lnTo>
                <a:lnTo>
                  <a:pt x="4" y="24"/>
                </a:lnTo>
                <a:lnTo>
                  <a:pt x="5" y="22"/>
                </a:lnTo>
                <a:lnTo>
                  <a:pt x="7" y="18"/>
                </a:lnTo>
                <a:lnTo>
                  <a:pt x="11" y="16"/>
                </a:lnTo>
                <a:lnTo>
                  <a:pt x="13" y="14"/>
                </a:lnTo>
                <a:lnTo>
                  <a:pt x="15" y="12"/>
                </a:lnTo>
                <a:lnTo>
                  <a:pt x="17" y="8"/>
                </a:lnTo>
                <a:lnTo>
                  <a:pt x="21" y="6"/>
                </a:lnTo>
                <a:lnTo>
                  <a:pt x="23" y="4"/>
                </a:lnTo>
                <a:lnTo>
                  <a:pt x="25" y="0"/>
                </a:lnTo>
                <a:lnTo>
                  <a:pt x="28" y="0"/>
                </a:lnTo>
                <a:lnTo>
                  <a:pt x="34" y="0"/>
                </a:lnTo>
                <a:lnTo>
                  <a:pt x="36" y="4"/>
                </a:lnTo>
                <a:lnTo>
                  <a:pt x="40" y="6"/>
                </a:lnTo>
                <a:lnTo>
                  <a:pt x="42" y="14"/>
                </a:lnTo>
                <a:lnTo>
                  <a:pt x="44" y="22"/>
                </a:lnTo>
                <a:lnTo>
                  <a:pt x="46" y="24"/>
                </a:lnTo>
                <a:lnTo>
                  <a:pt x="50" y="25"/>
                </a:lnTo>
                <a:lnTo>
                  <a:pt x="51" y="37"/>
                </a:lnTo>
                <a:lnTo>
                  <a:pt x="53" y="50"/>
                </a:lnTo>
                <a:lnTo>
                  <a:pt x="55" y="52"/>
                </a:lnTo>
                <a:lnTo>
                  <a:pt x="59" y="54"/>
                </a:lnTo>
                <a:lnTo>
                  <a:pt x="61" y="56"/>
                </a:lnTo>
                <a:lnTo>
                  <a:pt x="63" y="60"/>
                </a:lnTo>
                <a:lnTo>
                  <a:pt x="67" y="62"/>
                </a:lnTo>
                <a:lnTo>
                  <a:pt x="69" y="64"/>
                </a:lnTo>
                <a:lnTo>
                  <a:pt x="71" y="68"/>
                </a:lnTo>
                <a:lnTo>
                  <a:pt x="73" y="70"/>
                </a:lnTo>
                <a:lnTo>
                  <a:pt x="76" y="71"/>
                </a:lnTo>
                <a:lnTo>
                  <a:pt x="78" y="73"/>
                </a:lnTo>
                <a:lnTo>
                  <a:pt x="80" y="77"/>
                </a:lnTo>
                <a:lnTo>
                  <a:pt x="82" y="79"/>
                </a:lnTo>
                <a:lnTo>
                  <a:pt x="84" y="81"/>
                </a:lnTo>
                <a:lnTo>
                  <a:pt x="88" y="83"/>
                </a:lnTo>
                <a:lnTo>
                  <a:pt x="92" y="83"/>
                </a:lnTo>
                <a:lnTo>
                  <a:pt x="98" y="83"/>
                </a:lnTo>
                <a:lnTo>
                  <a:pt x="99" y="81"/>
                </a:lnTo>
                <a:lnTo>
                  <a:pt x="103" y="79"/>
                </a:lnTo>
                <a:lnTo>
                  <a:pt x="105" y="71"/>
                </a:lnTo>
                <a:lnTo>
                  <a:pt x="107" y="64"/>
                </a:lnTo>
                <a:lnTo>
                  <a:pt x="109" y="62"/>
                </a:lnTo>
                <a:lnTo>
                  <a:pt x="111" y="60"/>
                </a:lnTo>
                <a:lnTo>
                  <a:pt x="115" y="56"/>
                </a:lnTo>
                <a:lnTo>
                  <a:pt x="117" y="54"/>
                </a:lnTo>
                <a:lnTo>
                  <a:pt x="119" y="52"/>
                </a:lnTo>
                <a:lnTo>
                  <a:pt x="121" y="50"/>
                </a:lnTo>
                <a:lnTo>
                  <a:pt x="124" y="43"/>
                </a:lnTo>
                <a:lnTo>
                  <a:pt x="126" y="35"/>
                </a:lnTo>
                <a:lnTo>
                  <a:pt x="128" y="33"/>
                </a:lnTo>
                <a:lnTo>
                  <a:pt x="132" y="31"/>
                </a:lnTo>
                <a:lnTo>
                  <a:pt x="136" y="31"/>
                </a:lnTo>
                <a:lnTo>
                  <a:pt x="142" y="31"/>
                </a:lnTo>
                <a:lnTo>
                  <a:pt x="144" y="33"/>
                </a:lnTo>
                <a:lnTo>
                  <a:pt x="145" y="35"/>
                </a:lnTo>
                <a:lnTo>
                  <a:pt x="157" y="56"/>
                </a:lnTo>
                <a:lnTo>
                  <a:pt x="170" y="79"/>
                </a:lnTo>
                <a:lnTo>
                  <a:pt x="172" y="81"/>
                </a:lnTo>
                <a:lnTo>
                  <a:pt x="174" y="83"/>
                </a:lnTo>
                <a:lnTo>
                  <a:pt x="203" y="85"/>
                </a:lnTo>
                <a:lnTo>
                  <a:pt x="230" y="85"/>
                </a:lnTo>
                <a:lnTo>
                  <a:pt x="259" y="87"/>
                </a:lnTo>
                <a:lnTo>
                  <a:pt x="286" y="89"/>
                </a:lnTo>
                <a:lnTo>
                  <a:pt x="287" y="91"/>
                </a:lnTo>
                <a:lnTo>
                  <a:pt x="291" y="93"/>
                </a:lnTo>
                <a:lnTo>
                  <a:pt x="291" y="98"/>
                </a:lnTo>
                <a:lnTo>
                  <a:pt x="291" y="104"/>
                </a:lnTo>
                <a:lnTo>
                  <a:pt x="287" y="106"/>
                </a:lnTo>
                <a:lnTo>
                  <a:pt x="286" y="108"/>
                </a:lnTo>
                <a:lnTo>
                  <a:pt x="284" y="116"/>
                </a:lnTo>
                <a:lnTo>
                  <a:pt x="282" y="121"/>
                </a:lnTo>
                <a:lnTo>
                  <a:pt x="278" y="125"/>
                </a:lnTo>
                <a:lnTo>
                  <a:pt x="276" y="127"/>
                </a:lnTo>
                <a:lnTo>
                  <a:pt x="274" y="135"/>
                </a:lnTo>
                <a:lnTo>
                  <a:pt x="272" y="142"/>
                </a:lnTo>
                <a:lnTo>
                  <a:pt x="268" y="144"/>
                </a:lnTo>
                <a:lnTo>
                  <a:pt x="266" y="146"/>
                </a:lnTo>
                <a:lnTo>
                  <a:pt x="264" y="148"/>
                </a:lnTo>
                <a:lnTo>
                  <a:pt x="263" y="150"/>
                </a:lnTo>
                <a:lnTo>
                  <a:pt x="259" y="154"/>
                </a:lnTo>
                <a:lnTo>
                  <a:pt x="257" y="156"/>
                </a:lnTo>
                <a:lnTo>
                  <a:pt x="255" y="164"/>
                </a:lnTo>
                <a:lnTo>
                  <a:pt x="253" y="171"/>
                </a:lnTo>
                <a:lnTo>
                  <a:pt x="249" y="173"/>
                </a:lnTo>
                <a:lnTo>
                  <a:pt x="247" y="175"/>
                </a:lnTo>
                <a:lnTo>
                  <a:pt x="240" y="175"/>
                </a:lnTo>
                <a:lnTo>
                  <a:pt x="232" y="175"/>
                </a:lnTo>
                <a:lnTo>
                  <a:pt x="232" y="192"/>
                </a:lnTo>
                <a:lnTo>
                  <a:pt x="232" y="210"/>
                </a:lnTo>
                <a:lnTo>
                  <a:pt x="230" y="212"/>
                </a:lnTo>
                <a:lnTo>
                  <a:pt x="228" y="215"/>
                </a:lnTo>
                <a:lnTo>
                  <a:pt x="226" y="221"/>
                </a:lnTo>
                <a:lnTo>
                  <a:pt x="222" y="229"/>
                </a:lnTo>
                <a:lnTo>
                  <a:pt x="220" y="231"/>
                </a:lnTo>
                <a:lnTo>
                  <a:pt x="218" y="233"/>
                </a:lnTo>
                <a:lnTo>
                  <a:pt x="218" y="242"/>
                </a:lnTo>
                <a:lnTo>
                  <a:pt x="218" y="254"/>
                </a:lnTo>
                <a:lnTo>
                  <a:pt x="220" y="256"/>
                </a:lnTo>
                <a:lnTo>
                  <a:pt x="222" y="258"/>
                </a:lnTo>
                <a:lnTo>
                  <a:pt x="226" y="260"/>
                </a:lnTo>
                <a:lnTo>
                  <a:pt x="228" y="263"/>
                </a:lnTo>
                <a:lnTo>
                  <a:pt x="230" y="265"/>
                </a:lnTo>
                <a:lnTo>
                  <a:pt x="232" y="267"/>
                </a:lnTo>
                <a:lnTo>
                  <a:pt x="236" y="288"/>
                </a:lnTo>
                <a:lnTo>
                  <a:pt x="238" y="311"/>
                </a:lnTo>
                <a:lnTo>
                  <a:pt x="240" y="313"/>
                </a:lnTo>
                <a:lnTo>
                  <a:pt x="243" y="315"/>
                </a:lnTo>
                <a:lnTo>
                  <a:pt x="245" y="317"/>
                </a:lnTo>
                <a:lnTo>
                  <a:pt x="247" y="321"/>
                </a:lnTo>
                <a:lnTo>
                  <a:pt x="249" y="323"/>
                </a:lnTo>
                <a:lnTo>
                  <a:pt x="253" y="325"/>
                </a:lnTo>
                <a:lnTo>
                  <a:pt x="259" y="329"/>
                </a:lnTo>
                <a:lnTo>
                  <a:pt x="266" y="331"/>
                </a:lnTo>
                <a:lnTo>
                  <a:pt x="268" y="332"/>
                </a:lnTo>
                <a:lnTo>
                  <a:pt x="272" y="334"/>
                </a:lnTo>
                <a:lnTo>
                  <a:pt x="280" y="354"/>
                </a:lnTo>
                <a:lnTo>
                  <a:pt x="295" y="400"/>
                </a:lnTo>
                <a:lnTo>
                  <a:pt x="314" y="457"/>
                </a:lnTo>
                <a:lnTo>
                  <a:pt x="330" y="511"/>
                </a:lnTo>
                <a:lnTo>
                  <a:pt x="337" y="542"/>
                </a:lnTo>
                <a:lnTo>
                  <a:pt x="339" y="55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2" name="Freeform 92"/>
          <p:cNvSpPr>
            <a:spLocks/>
          </p:cNvSpPr>
          <p:nvPr/>
        </p:nvSpPr>
        <p:spPr bwMode="auto">
          <a:xfrm>
            <a:off x="4406900" y="2847975"/>
            <a:ext cx="981075" cy="1101725"/>
          </a:xfrm>
          <a:custGeom>
            <a:avLst/>
            <a:gdLst>
              <a:gd name="T0" fmla="*/ 2147483647 w 697"/>
              <a:gd name="T1" fmla="*/ 2147483647 h 929"/>
              <a:gd name="T2" fmla="*/ 2147483647 w 697"/>
              <a:gd name="T3" fmla="*/ 2147483647 h 929"/>
              <a:gd name="T4" fmla="*/ 2147483647 w 697"/>
              <a:gd name="T5" fmla="*/ 2147483647 h 929"/>
              <a:gd name="T6" fmla="*/ 2147483647 w 697"/>
              <a:gd name="T7" fmla="*/ 2147483647 h 929"/>
              <a:gd name="T8" fmla="*/ 2147483647 w 697"/>
              <a:gd name="T9" fmla="*/ 2147483647 h 929"/>
              <a:gd name="T10" fmla="*/ 2147483647 w 697"/>
              <a:gd name="T11" fmla="*/ 2147483647 h 929"/>
              <a:gd name="T12" fmla="*/ 2147483647 w 697"/>
              <a:gd name="T13" fmla="*/ 2147483647 h 929"/>
              <a:gd name="T14" fmla="*/ 2147483647 w 697"/>
              <a:gd name="T15" fmla="*/ 2147483647 h 929"/>
              <a:gd name="T16" fmla="*/ 2147483647 w 697"/>
              <a:gd name="T17" fmla="*/ 2147483647 h 929"/>
              <a:gd name="T18" fmla="*/ 2147483647 w 697"/>
              <a:gd name="T19" fmla="*/ 2147483647 h 929"/>
              <a:gd name="T20" fmla="*/ 2147483647 w 697"/>
              <a:gd name="T21" fmla="*/ 2147483647 h 929"/>
              <a:gd name="T22" fmla="*/ 2147483647 w 697"/>
              <a:gd name="T23" fmla="*/ 2147483647 h 929"/>
              <a:gd name="T24" fmla="*/ 2147483647 w 697"/>
              <a:gd name="T25" fmla="*/ 2147483647 h 929"/>
              <a:gd name="T26" fmla="*/ 2147483647 w 697"/>
              <a:gd name="T27" fmla="*/ 2147483647 h 929"/>
              <a:gd name="T28" fmla="*/ 2147483647 w 697"/>
              <a:gd name="T29" fmla="*/ 2147483647 h 929"/>
              <a:gd name="T30" fmla="*/ 2147483647 w 697"/>
              <a:gd name="T31" fmla="*/ 2147483647 h 929"/>
              <a:gd name="T32" fmla="*/ 2147483647 w 697"/>
              <a:gd name="T33" fmla="*/ 2147483647 h 929"/>
              <a:gd name="T34" fmla="*/ 2147483647 w 697"/>
              <a:gd name="T35" fmla="*/ 2147483647 h 929"/>
              <a:gd name="T36" fmla="*/ 2147483647 w 697"/>
              <a:gd name="T37" fmla="*/ 2147483647 h 929"/>
              <a:gd name="T38" fmla="*/ 2147483647 w 697"/>
              <a:gd name="T39" fmla="*/ 2147483647 h 929"/>
              <a:gd name="T40" fmla="*/ 2147483647 w 697"/>
              <a:gd name="T41" fmla="*/ 2147483647 h 929"/>
              <a:gd name="T42" fmla="*/ 2147483647 w 697"/>
              <a:gd name="T43" fmla="*/ 2147483647 h 929"/>
              <a:gd name="T44" fmla="*/ 2147483647 w 697"/>
              <a:gd name="T45" fmla="*/ 2147483647 h 929"/>
              <a:gd name="T46" fmla="*/ 2147483647 w 697"/>
              <a:gd name="T47" fmla="*/ 2147483647 h 929"/>
              <a:gd name="T48" fmla="*/ 2147483647 w 697"/>
              <a:gd name="T49" fmla="*/ 2147483647 h 929"/>
              <a:gd name="T50" fmla="*/ 2147483647 w 697"/>
              <a:gd name="T51" fmla="*/ 2147483647 h 929"/>
              <a:gd name="T52" fmla="*/ 2147483647 w 697"/>
              <a:gd name="T53" fmla="*/ 2147483647 h 929"/>
              <a:gd name="T54" fmla="*/ 2147483647 w 697"/>
              <a:gd name="T55" fmla="*/ 2147483647 h 929"/>
              <a:gd name="T56" fmla="*/ 2147483647 w 697"/>
              <a:gd name="T57" fmla="*/ 2147483647 h 929"/>
              <a:gd name="T58" fmla="*/ 2147483647 w 697"/>
              <a:gd name="T59" fmla="*/ 2147483647 h 929"/>
              <a:gd name="T60" fmla="*/ 2147483647 w 697"/>
              <a:gd name="T61" fmla="*/ 2147483647 h 929"/>
              <a:gd name="T62" fmla="*/ 2147483647 w 697"/>
              <a:gd name="T63" fmla="*/ 2147483647 h 929"/>
              <a:gd name="T64" fmla="*/ 2147483647 w 697"/>
              <a:gd name="T65" fmla="*/ 2147483647 h 929"/>
              <a:gd name="T66" fmla="*/ 2147483647 w 697"/>
              <a:gd name="T67" fmla="*/ 2147483647 h 929"/>
              <a:gd name="T68" fmla="*/ 2147483647 w 697"/>
              <a:gd name="T69" fmla="*/ 2147483647 h 929"/>
              <a:gd name="T70" fmla="*/ 2147483647 w 697"/>
              <a:gd name="T71" fmla="*/ 2147483647 h 929"/>
              <a:gd name="T72" fmla="*/ 2147483647 w 697"/>
              <a:gd name="T73" fmla="*/ 2147483647 h 929"/>
              <a:gd name="T74" fmla="*/ 2147483647 w 697"/>
              <a:gd name="T75" fmla="*/ 2147483647 h 929"/>
              <a:gd name="T76" fmla="*/ 2147483647 w 697"/>
              <a:gd name="T77" fmla="*/ 2147483647 h 929"/>
              <a:gd name="T78" fmla="*/ 2147483647 w 697"/>
              <a:gd name="T79" fmla="*/ 2147483647 h 929"/>
              <a:gd name="T80" fmla="*/ 2147483647 w 697"/>
              <a:gd name="T81" fmla="*/ 2147483647 h 929"/>
              <a:gd name="T82" fmla="*/ 2147483647 w 697"/>
              <a:gd name="T83" fmla="*/ 2147483647 h 929"/>
              <a:gd name="T84" fmla="*/ 2147483647 w 697"/>
              <a:gd name="T85" fmla="*/ 2147483647 h 929"/>
              <a:gd name="T86" fmla="*/ 2147483647 w 697"/>
              <a:gd name="T87" fmla="*/ 2147483647 h 929"/>
              <a:gd name="T88" fmla="*/ 2147483647 w 697"/>
              <a:gd name="T89" fmla="*/ 2147483647 h 929"/>
              <a:gd name="T90" fmla="*/ 2147483647 w 697"/>
              <a:gd name="T91" fmla="*/ 2147483647 h 929"/>
              <a:gd name="T92" fmla="*/ 2147483647 w 697"/>
              <a:gd name="T93" fmla="*/ 2147483647 h 929"/>
              <a:gd name="T94" fmla="*/ 2147483647 w 697"/>
              <a:gd name="T95" fmla="*/ 2147483647 h 929"/>
              <a:gd name="T96" fmla="*/ 2147483647 w 697"/>
              <a:gd name="T97" fmla="*/ 2147483647 h 929"/>
              <a:gd name="T98" fmla="*/ 2147483647 w 697"/>
              <a:gd name="T99" fmla="*/ 2147483647 h 929"/>
              <a:gd name="T100" fmla="*/ 2147483647 w 697"/>
              <a:gd name="T101" fmla="*/ 2147483647 h 929"/>
              <a:gd name="T102" fmla="*/ 2147483647 w 697"/>
              <a:gd name="T103" fmla="*/ 2147483647 h 929"/>
              <a:gd name="T104" fmla="*/ 2147483647 w 697"/>
              <a:gd name="T105" fmla="*/ 2147483647 h 929"/>
              <a:gd name="T106" fmla="*/ 2147483647 w 697"/>
              <a:gd name="T107" fmla="*/ 2147483647 h 929"/>
              <a:gd name="T108" fmla="*/ 2147483647 w 697"/>
              <a:gd name="T109" fmla="*/ 2147483647 h 929"/>
              <a:gd name="T110" fmla="*/ 2147483647 w 697"/>
              <a:gd name="T111" fmla="*/ 2147483647 h 929"/>
              <a:gd name="T112" fmla="*/ 2147483647 w 697"/>
              <a:gd name="T113" fmla="*/ 2147483647 h 929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97"/>
              <a:gd name="T172" fmla="*/ 0 h 929"/>
              <a:gd name="T173" fmla="*/ 697 w 697"/>
              <a:gd name="T174" fmla="*/ 929 h 929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97" h="929">
                <a:moveTo>
                  <a:pt x="127" y="708"/>
                </a:moveTo>
                <a:lnTo>
                  <a:pt x="117" y="670"/>
                </a:lnTo>
                <a:lnTo>
                  <a:pt x="96" y="593"/>
                </a:lnTo>
                <a:lnTo>
                  <a:pt x="83" y="553"/>
                </a:lnTo>
                <a:lnTo>
                  <a:pt x="71" y="516"/>
                </a:lnTo>
                <a:lnTo>
                  <a:pt x="65" y="503"/>
                </a:lnTo>
                <a:lnTo>
                  <a:pt x="62" y="493"/>
                </a:lnTo>
                <a:lnTo>
                  <a:pt x="58" y="485"/>
                </a:lnTo>
                <a:lnTo>
                  <a:pt x="54" y="484"/>
                </a:lnTo>
                <a:lnTo>
                  <a:pt x="52" y="482"/>
                </a:lnTo>
                <a:lnTo>
                  <a:pt x="50" y="478"/>
                </a:lnTo>
                <a:lnTo>
                  <a:pt x="42" y="476"/>
                </a:lnTo>
                <a:lnTo>
                  <a:pt x="35" y="474"/>
                </a:lnTo>
                <a:lnTo>
                  <a:pt x="33" y="470"/>
                </a:lnTo>
                <a:lnTo>
                  <a:pt x="31" y="468"/>
                </a:lnTo>
                <a:lnTo>
                  <a:pt x="27" y="466"/>
                </a:lnTo>
                <a:lnTo>
                  <a:pt x="25" y="464"/>
                </a:lnTo>
                <a:lnTo>
                  <a:pt x="23" y="462"/>
                </a:lnTo>
                <a:lnTo>
                  <a:pt x="21" y="459"/>
                </a:lnTo>
                <a:lnTo>
                  <a:pt x="18" y="437"/>
                </a:lnTo>
                <a:lnTo>
                  <a:pt x="16" y="416"/>
                </a:lnTo>
                <a:lnTo>
                  <a:pt x="14" y="413"/>
                </a:lnTo>
                <a:lnTo>
                  <a:pt x="10" y="411"/>
                </a:lnTo>
                <a:lnTo>
                  <a:pt x="8" y="409"/>
                </a:lnTo>
                <a:lnTo>
                  <a:pt x="6" y="407"/>
                </a:lnTo>
                <a:lnTo>
                  <a:pt x="4" y="403"/>
                </a:lnTo>
                <a:lnTo>
                  <a:pt x="0" y="401"/>
                </a:lnTo>
                <a:lnTo>
                  <a:pt x="0" y="395"/>
                </a:lnTo>
                <a:lnTo>
                  <a:pt x="0" y="391"/>
                </a:lnTo>
                <a:lnTo>
                  <a:pt x="4" y="390"/>
                </a:lnTo>
                <a:lnTo>
                  <a:pt x="6" y="386"/>
                </a:lnTo>
                <a:lnTo>
                  <a:pt x="8" y="380"/>
                </a:lnTo>
                <a:lnTo>
                  <a:pt x="10" y="372"/>
                </a:lnTo>
                <a:lnTo>
                  <a:pt x="14" y="370"/>
                </a:lnTo>
                <a:lnTo>
                  <a:pt x="16" y="368"/>
                </a:lnTo>
                <a:lnTo>
                  <a:pt x="23" y="351"/>
                </a:lnTo>
                <a:lnTo>
                  <a:pt x="31" y="334"/>
                </a:lnTo>
                <a:lnTo>
                  <a:pt x="33" y="330"/>
                </a:lnTo>
                <a:lnTo>
                  <a:pt x="35" y="328"/>
                </a:lnTo>
                <a:lnTo>
                  <a:pt x="37" y="320"/>
                </a:lnTo>
                <a:lnTo>
                  <a:pt x="41" y="315"/>
                </a:lnTo>
                <a:lnTo>
                  <a:pt x="42" y="311"/>
                </a:lnTo>
                <a:lnTo>
                  <a:pt x="44" y="309"/>
                </a:lnTo>
                <a:lnTo>
                  <a:pt x="46" y="307"/>
                </a:lnTo>
                <a:lnTo>
                  <a:pt x="50" y="303"/>
                </a:lnTo>
                <a:lnTo>
                  <a:pt x="52" y="301"/>
                </a:lnTo>
                <a:lnTo>
                  <a:pt x="54" y="299"/>
                </a:lnTo>
                <a:lnTo>
                  <a:pt x="56" y="292"/>
                </a:lnTo>
                <a:lnTo>
                  <a:pt x="60" y="286"/>
                </a:lnTo>
                <a:lnTo>
                  <a:pt x="62" y="282"/>
                </a:lnTo>
                <a:lnTo>
                  <a:pt x="64" y="280"/>
                </a:lnTo>
                <a:lnTo>
                  <a:pt x="65" y="272"/>
                </a:lnTo>
                <a:lnTo>
                  <a:pt x="69" y="265"/>
                </a:lnTo>
                <a:lnTo>
                  <a:pt x="71" y="263"/>
                </a:lnTo>
                <a:lnTo>
                  <a:pt x="73" y="261"/>
                </a:lnTo>
                <a:lnTo>
                  <a:pt x="75" y="253"/>
                </a:lnTo>
                <a:lnTo>
                  <a:pt x="79" y="246"/>
                </a:lnTo>
                <a:lnTo>
                  <a:pt x="81" y="244"/>
                </a:lnTo>
                <a:lnTo>
                  <a:pt x="83" y="242"/>
                </a:lnTo>
                <a:lnTo>
                  <a:pt x="87" y="238"/>
                </a:lnTo>
                <a:lnTo>
                  <a:pt x="89" y="236"/>
                </a:lnTo>
                <a:lnTo>
                  <a:pt x="90" y="234"/>
                </a:lnTo>
                <a:lnTo>
                  <a:pt x="92" y="232"/>
                </a:lnTo>
                <a:lnTo>
                  <a:pt x="94" y="221"/>
                </a:lnTo>
                <a:lnTo>
                  <a:pt x="98" y="207"/>
                </a:lnTo>
                <a:lnTo>
                  <a:pt x="100" y="205"/>
                </a:lnTo>
                <a:lnTo>
                  <a:pt x="102" y="203"/>
                </a:lnTo>
                <a:lnTo>
                  <a:pt x="106" y="200"/>
                </a:lnTo>
                <a:lnTo>
                  <a:pt x="108" y="198"/>
                </a:lnTo>
                <a:lnTo>
                  <a:pt x="110" y="196"/>
                </a:lnTo>
                <a:lnTo>
                  <a:pt x="112" y="194"/>
                </a:lnTo>
                <a:lnTo>
                  <a:pt x="115" y="186"/>
                </a:lnTo>
                <a:lnTo>
                  <a:pt x="117" y="178"/>
                </a:lnTo>
                <a:lnTo>
                  <a:pt x="119" y="177"/>
                </a:lnTo>
                <a:lnTo>
                  <a:pt x="121" y="175"/>
                </a:lnTo>
                <a:lnTo>
                  <a:pt x="125" y="167"/>
                </a:lnTo>
                <a:lnTo>
                  <a:pt x="127" y="159"/>
                </a:lnTo>
                <a:lnTo>
                  <a:pt x="129" y="157"/>
                </a:lnTo>
                <a:lnTo>
                  <a:pt x="131" y="153"/>
                </a:lnTo>
                <a:lnTo>
                  <a:pt x="144" y="152"/>
                </a:lnTo>
                <a:lnTo>
                  <a:pt x="156" y="150"/>
                </a:lnTo>
                <a:lnTo>
                  <a:pt x="158" y="148"/>
                </a:lnTo>
                <a:lnTo>
                  <a:pt x="159" y="144"/>
                </a:lnTo>
                <a:lnTo>
                  <a:pt x="163" y="142"/>
                </a:lnTo>
                <a:lnTo>
                  <a:pt x="165" y="140"/>
                </a:lnTo>
                <a:lnTo>
                  <a:pt x="167" y="138"/>
                </a:lnTo>
                <a:lnTo>
                  <a:pt x="171" y="136"/>
                </a:lnTo>
                <a:lnTo>
                  <a:pt x="173" y="123"/>
                </a:lnTo>
                <a:lnTo>
                  <a:pt x="175" y="111"/>
                </a:lnTo>
                <a:lnTo>
                  <a:pt x="177" y="109"/>
                </a:lnTo>
                <a:lnTo>
                  <a:pt x="181" y="106"/>
                </a:lnTo>
                <a:lnTo>
                  <a:pt x="183" y="104"/>
                </a:lnTo>
                <a:lnTo>
                  <a:pt x="184" y="102"/>
                </a:lnTo>
                <a:lnTo>
                  <a:pt x="186" y="98"/>
                </a:lnTo>
                <a:lnTo>
                  <a:pt x="190" y="96"/>
                </a:lnTo>
                <a:lnTo>
                  <a:pt x="192" y="88"/>
                </a:lnTo>
                <a:lnTo>
                  <a:pt x="194" y="83"/>
                </a:lnTo>
                <a:lnTo>
                  <a:pt x="198" y="79"/>
                </a:lnTo>
                <a:lnTo>
                  <a:pt x="200" y="77"/>
                </a:lnTo>
                <a:lnTo>
                  <a:pt x="207" y="69"/>
                </a:lnTo>
                <a:lnTo>
                  <a:pt x="213" y="63"/>
                </a:lnTo>
                <a:lnTo>
                  <a:pt x="215" y="59"/>
                </a:lnTo>
                <a:lnTo>
                  <a:pt x="219" y="58"/>
                </a:lnTo>
                <a:lnTo>
                  <a:pt x="225" y="56"/>
                </a:lnTo>
                <a:lnTo>
                  <a:pt x="232" y="54"/>
                </a:lnTo>
                <a:lnTo>
                  <a:pt x="236" y="50"/>
                </a:lnTo>
                <a:lnTo>
                  <a:pt x="238" y="48"/>
                </a:lnTo>
                <a:lnTo>
                  <a:pt x="240" y="46"/>
                </a:lnTo>
                <a:lnTo>
                  <a:pt x="242" y="44"/>
                </a:lnTo>
                <a:lnTo>
                  <a:pt x="246" y="40"/>
                </a:lnTo>
                <a:lnTo>
                  <a:pt x="248" y="38"/>
                </a:lnTo>
                <a:lnTo>
                  <a:pt x="250" y="36"/>
                </a:lnTo>
                <a:lnTo>
                  <a:pt x="252" y="33"/>
                </a:lnTo>
                <a:lnTo>
                  <a:pt x="255" y="31"/>
                </a:lnTo>
                <a:lnTo>
                  <a:pt x="257" y="29"/>
                </a:lnTo>
                <a:lnTo>
                  <a:pt x="269" y="27"/>
                </a:lnTo>
                <a:lnTo>
                  <a:pt x="282" y="25"/>
                </a:lnTo>
                <a:lnTo>
                  <a:pt x="284" y="21"/>
                </a:lnTo>
                <a:lnTo>
                  <a:pt x="286" y="19"/>
                </a:lnTo>
                <a:lnTo>
                  <a:pt x="300" y="17"/>
                </a:lnTo>
                <a:lnTo>
                  <a:pt x="311" y="13"/>
                </a:lnTo>
                <a:lnTo>
                  <a:pt x="313" y="12"/>
                </a:lnTo>
                <a:lnTo>
                  <a:pt x="315" y="10"/>
                </a:lnTo>
                <a:lnTo>
                  <a:pt x="323" y="6"/>
                </a:lnTo>
                <a:lnTo>
                  <a:pt x="330" y="4"/>
                </a:lnTo>
                <a:lnTo>
                  <a:pt x="332" y="2"/>
                </a:lnTo>
                <a:lnTo>
                  <a:pt x="334" y="0"/>
                </a:lnTo>
                <a:lnTo>
                  <a:pt x="338" y="2"/>
                </a:lnTo>
                <a:lnTo>
                  <a:pt x="340" y="4"/>
                </a:lnTo>
                <a:lnTo>
                  <a:pt x="342" y="6"/>
                </a:lnTo>
                <a:lnTo>
                  <a:pt x="344" y="10"/>
                </a:lnTo>
                <a:lnTo>
                  <a:pt x="348" y="12"/>
                </a:lnTo>
                <a:lnTo>
                  <a:pt x="349" y="13"/>
                </a:lnTo>
                <a:lnTo>
                  <a:pt x="351" y="17"/>
                </a:lnTo>
                <a:lnTo>
                  <a:pt x="353" y="19"/>
                </a:lnTo>
                <a:lnTo>
                  <a:pt x="357" y="21"/>
                </a:lnTo>
                <a:lnTo>
                  <a:pt x="359" y="25"/>
                </a:lnTo>
                <a:lnTo>
                  <a:pt x="369" y="25"/>
                </a:lnTo>
                <a:lnTo>
                  <a:pt x="378" y="25"/>
                </a:lnTo>
                <a:lnTo>
                  <a:pt x="380" y="21"/>
                </a:lnTo>
                <a:lnTo>
                  <a:pt x="384" y="19"/>
                </a:lnTo>
                <a:lnTo>
                  <a:pt x="394" y="19"/>
                </a:lnTo>
                <a:lnTo>
                  <a:pt x="403" y="19"/>
                </a:lnTo>
                <a:lnTo>
                  <a:pt x="405" y="21"/>
                </a:lnTo>
                <a:lnTo>
                  <a:pt x="407" y="25"/>
                </a:lnTo>
                <a:lnTo>
                  <a:pt x="422" y="25"/>
                </a:lnTo>
                <a:lnTo>
                  <a:pt x="436" y="25"/>
                </a:lnTo>
                <a:lnTo>
                  <a:pt x="451" y="25"/>
                </a:lnTo>
                <a:lnTo>
                  <a:pt x="465" y="25"/>
                </a:lnTo>
                <a:lnTo>
                  <a:pt x="468" y="21"/>
                </a:lnTo>
                <a:lnTo>
                  <a:pt x="470" y="19"/>
                </a:lnTo>
                <a:lnTo>
                  <a:pt x="472" y="17"/>
                </a:lnTo>
                <a:lnTo>
                  <a:pt x="474" y="13"/>
                </a:lnTo>
                <a:lnTo>
                  <a:pt x="478" y="12"/>
                </a:lnTo>
                <a:lnTo>
                  <a:pt x="480" y="10"/>
                </a:lnTo>
                <a:lnTo>
                  <a:pt x="482" y="12"/>
                </a:lnTo>
                <a:lnTo>
                  <a:pt x="484" y="13"/>
                </a:lnTo>
                <a:lnTo>
                  <a:pt x="499" y="13"/>
                </a:lnTo>
                <a:lnTo>
                  <a:pt x="513" y="13"/>
                </a:lnTo>
                <a:lnTo>
                  <a:pt x="516" y="12"/>
                </a:lnTo>
                <a:lnTo>
                  <a:pt x="518" y="10"/>
                </a:lnTo>
                <a:lnTo>
                  <a:pt x="520" y="6"/>
                </a:lnTo>
                <a:lnTo>
                  <a:pt x="524" y="4"/>
                </a:lnTo>
                <a:lnTo>
                  <a:pt x="526" y="2"/>
                </a:lnTo>
                <a:lnTo>
                  <a:pt x="528" y="0"/>
                </a:lnTo>
                <a:lnTo>
                  <a:pt x="530" y="2"/>
                </a:lnTo>
                <a:lnTo>
                  <a:pt x="534" y="4"/>
                </a:lnTo>
                <a:lnTo>
                  <a:pt x="536" y="21"/>
                </a:lnTo>
                <a:lnTo>
                  <a:pt x="543" y="42"/>
                </a:lnTo>
                <a:lnTo>
                  <a:pt x="549" y="52"/>
                </a:lnTo>
                <a:lnTo>
                  <a:pt x="553" y="59"/>
                </a:lnTo>
                <a:lnTo>
                  <a:pt x="559" y="65"/>
                </a:lnTo>
                <a:lnTo>
                  <a:pt x="562" y="67"/>
                </a:lnTo>
                <a:lnTo>
                  <a:pt x="564" y="77"/>
                </a:lnTo>
                <a:lnTo>
                  <a:pt x="566" y="86"/>
                </a:lnTo>
                <a:lnTo>
                  <a:pt x="568" y="88"/>
                </a:lnTo>
                <a:lnTo>
                  <a:pt x="572" y="92"/>
                </a:lnTo>
                <a:lnTo>
                  <a:pt x="572" y="113"/>
                </a:lnTo>
                <a:lnTo>
                  <a:pt x="572" y="134"/>
                </a:lnTo>
                <a:lnTo>
                  <a:pt x="572" y="157"/>
                </a:lnTo>
                <a:lnTo>
                  <a:pt x="572" y="178"/>
                </a:lnTo>
                <a:lnTo>
                  <a:pt x="568" y="180"/>
                </a:lnTo>
                <a:lnTo>
                  <a:pt x="566" y="184"/>
                </a:lnTo>
                <a:lnTo>
                  <a:pt x="564" y="190"/>
                </a:lnTo>
                <a:lnTo>
                  <a:pt x="562" y="198"/>
                </a:lnTo>
                <a:lnTo>
                  <a:pt x="559" y="200"/>
                </a:lnTo>
                <a:lnTo>
                  <a:pt x="557" y="203"/>
                </a:lnTo>
                <a:lnTo>
                  <a:pt x="555" y="205"/>
                </a:lnTo>
                <a:lnTo>
                  <a:pt x="553" y="213"/>
                </a:lnTo>
                <a:lnTo>
                  <a:pt x="555" y="219"/>
                </a:lnTo>
                <a:lnTo>
                  <a:pt x="557" y="223"/>
                </a:lnTo>
                <a:lnTo>
                  <a:pt x="559" y="224"/>
                </a:lnTo>
                <a:lnTo>
                  <a:pt x="562" y="226"/>
                </a:lnTo>
                <a:lnTo>
                  <a:pt x="568" y="230"/>
                </a:lnTo>
                <a:lnTo>
                  <a:pt x="576" y="232"/>
                </a:lnTo>
                <a:lnTo>
                  <a:pt x="580" y="234"/>
                </a:lnTo>
                <a:lnTo>
                  <a:pt x="582" y="236"/>
                </a:lnTo>
                <a:lnTo>
                  <a:pt x="584" y="259"/>
                </a:lnTo>
                <a:lnTo>
                  <a:pt x="585" y="280"/>
                </a:lnTo>
                <a:lnTo>
                  <a:pt x="589" y="282"/>
                </a:lnTo>
                <a:lnTo>
                  <a:pt x="591" y="286"/>
                </a:lnTo>
                <a:lnTo>
                  <a:pt x="593" y="288"/>
                </a:lnTo>
                <a:lnTo>
                  <a:pt x="595" y="290"/>
                </a:lnTo>
                <a:lnTo>
                  <a:pt x="597" y="292"/>
                </a:lnTo>
                <a:lnTo>
                  <a:pt x="601" y="295"/>
                </a:lnTo>
                <a:lnTo>
                  <a:pt x="603" y="301"/>
                </a:lnTo>
                <a:lnTo>
                  <a:pt x="607" y="309"/>
                </a:lnTo>
                <a:lnTo>
                  <a:pt x="608" y="311"/>
                </a:lnTo>
                <a:lnTo>
                  <a:pt x="610" y="315"/>
                </a:lnTo>
                <a:lnTo>
                  <a:pt x="612" y="320"/>
                </a:lnTo>
                <a:lnTo>
                  <a:pt x="616" y="328"/>
                </a:lnTo>
                <a:lnTo>
                  <a:pt x="618" y="330"/>
                </a:lnTo>
                <a:lnTo>
                  <a:pt x="620" y="334"/>
                </a:lnTo>
                <a:lnTo>
                  <a:pt x="620" y="338"/>
                </a:lnTo>
                <a:lnTo>
                  <a:pt x="620" y="343"/>
                </a:lnTo>
                <a:lnTo>
                  <a:pt x="618" y="345"/>
                </a:lnTo>
                <a:lnTo>
                  <a:pt x="616" y="347"/>
                </a:lnTo>
                <a:lnTo>
                  <a:pt x="612" y="355"/>
                </a:lnTo>
                <a:lnTo>
                  <a:pt x="610" y="363"/>
                </a:lnTo>
                <a:lnTo>
                  <a:pt x="608" y="365"/>
                </a:lnTo>
                <a:lnTo>
                  <a:pt x="607" y="368"/>
                </a:lnTo>
                <a:lnTo>
                  <a:pt x="605" y="368"/>
                </a:lnTo>
                <a:lnTo>
                  <a:pt x="603" y="368"/>
                </a:lnTo>
                <a:lnTo>
                  <a:pt x="601" y="370"/>
                </a:lnTo>
                <a:lnTo>
                  <a:pt x="601" y="374"/>
                </a:lnTo>
                <a:lnTo>
                  <a:pt x="601" y="391"/>
                </a:lnTo>
                <a:lnTo>
                  <a:pt x="601" y="426"/>
                </a:lnTo>
                <a:lnTo>
                  <a:pt x="622" y="426"/>
                </a:lnTo>
                <a:lnTo>
                  <a:pt x="645" y="426"/>
                </a:lnTo>
                <a:lnTo>
                  <a:pt x="647" y="428"/>
                </a:lnTo>
                <a:lnTo>
                  <a:pt x="649" y="430"/>
                </a:lnTo>
                <a:lnTo>
                  <a:pt x="678" y="434"/>
                </a:lnTo>
                <a:lnTo>
                  <a:pt x="691" y="436"/>
                </a:lnTo>
                <a:lnTo>
                  <a:pt x="697" y="437"/>
                </a:lnTo>
                <a:lnTo>
                  <a:pt x="697" y="439"/>
                </a:lnTo>
                <a:lnTo>
                  <a:pt x="695" y="441"/>
                </a:lnTo>
                <a:lnTo>
                  <a:pt x="693" y="445"/>
                </a:lnTo>
                <a:lnTo>
                  <a:pt x="685" y="447"/>
                </a:lnTo>
                <a:lnTo>
                  <a:pt x="678" y="449"/>
                </a:lnTo>
                <a:lnTo>
                  <a:pt x="676" y="451"/>
                </a:lnTo>
                <a:lnTo>
                  <a:pt x="674" y="455"/>
                </a:lnTo>
                <a:lnTo>
                  <a:pt x="664" y="459"/>
                </a:lnTo>
                <a:lnTo>
                  <a:pt x="656" y="460"/>
                </a:lnTo>
                <a:lnTo>
                  <a:pt x="654" y="482"/>
                </a:lnTo>
                <a:lnTo>
                  <a:pt x="654" y="503"/>
                </a:lnTo>
                <a:lnTo>
                  <a:pt x="656" y="505"/>
                </a:lnTo>
                <a:lnTo>
                  <a:pt x="658" y="507"/>
                </a:lnTo>
                <a:lnTo>
                  <a:pt x="656" y="510"/>
                </a:lnTo>
                <a:lnTo>
                  <a:pt x="654" y="512"/>
                </a:lnTo>
                <a:lnTo>
                  <a:pt x="651" y="518"/>
                </a:lnTo>
                <a:lnTo>
                  <a:pt x="651" y="531"/>
                </a:lnTo>
                <a:lnTo>
                  <a:pt x="651" y="545"/>
                </a:lnTo>
                <a:lnTo>
                  <a:pt x="654" y="551"/>
                </a:lnTo>
                <a:lnTo>
                  <a:pt x="656" y="553"/>
                </a:lnTo>
                <a:lnTo>
                  <a:pt x="658" y="556"/>
                </a:lnTo>
                <a:lnTo>
                  <a:pt x="660" y="562"/>
                </a:lnTo>
                <a:lnTo>
                  <a:pt x="664" y="570"/>
                </a:lnTo>
                <a:lnTo>
                  <a:pt x="666" y="574"/>
                </a:lnTo>
                <a:lnTo>
                  <a:pt x="668" y="576"/>
                </a:lnTo>
                <a:lnTo>
                  <a:pt x="668" y="593"/>
                </a:lnTo>
                <a:lnTo>
                  <a:pt x="668" y="608"/>
                </a:lnTo>
                <a:lnTo>
                  <a:pt x="668" y="626"/>
                </a:lnTo>
                <a:lnTo>
                  <a:pt x="668" y="643"/>
                </a:lnTo>
                <a:lnTo>
                  <a:pt x="666" y="645"/>
                </a:lnTo>
                <a:lnTo>
                  <a:pt x="664" y="649"/>
                </a:lnTo>
                <a:lnTo>
                  <a:pt x="660" y="650"/>
                </a:lnTo>
                <a:lnTo>
                  <a:pt x="658" y="652"/>
                </a:lnTo>
                <a:lnTo>
                  <a:pt x="656" y="654"/>
                </a:lnTo>
                <a:lnTo>
                  <a:pt x="654" y="658"/>
                </a:lnTo>
                <a:lnTo>
                  <a:pt x="651" y="664"/>
                </a:lnTo>
                <a:lnTo>
                  <a:pt x="649" y="672"/>
                </a:lnTo>
                <a:lnTo>
                  <a:pt x="647" y="673"/>
                </a:lnTo>
                <a:lnTo>
                  <a:pt x="645" y="677"/>
                </a:lnTo>
                <a:lnTo>
                  <a:pt x="641" y="679"/>
                </a:lnTo>
                <a:lnTo>
                  <a:pt x="639" y="681"/>
                </a:lnTo>
                <a:lnTo>
                  <a:pt x="637" y="683"/>
                </a:lnTo>
                <a:lnTo>
                  <a:pt x="635" y="687"/>
                </a:lnTo>
                <a:lnTo>
                  <a:pt x="631" y="704"/>
                </a:lnTo>
                <a:lnTo>
                  <a:pt x="630" y="720"/>
                </a:lnTo>
                <a:lnTo>
                  <a:pt x="628" y="737"/>
                </a:lnTo>
                <a:lnTo>
                  <a:pt x="624" y="754"/>
                </a:lnTo>
                <a:lnTo>
                  <a:pt x="628" y="756"/>
                </a:lnTo>
                <a:lnTo>
                  <a:pt x="630" y="760"/>
                </a:lnTo>
                <a:lnTo>
                  <a:pt x="631" y="771"/>
                </a:lnTo>
                <a:lnTo>
                  <a:pt x="635" y="783"/>
                </a:lnTo>
                <a:lnTo>
                  <a:pt x="637" y="785"/>
                </a:lnTo>
                <a:lnTo>
                  <a:pt x="639" y="789"/>
                </a:lnTo>
                <a:lnTo>
                  <a:pt x="656" y="791"/>
                </a:lnTo>
                <a:lnTo>
                  <a:pt x="674" y="792"/>
                </a:lnTo>
                <a:lnTo>
                  <a:pt x="676" y="794"/>
                </a:lnTo>
                <a:lnTo>
                  <a:pt x="678" y="798"/>
                </a:lnTo>
                <a:lnTo>
                  <a:pt x="678" y="802"/>
                </a:lnTo>
                <a:lnTo>
                  <a:pt x="678" y="808"/>
                </a:lnTo>
                <a:lnTo>
                  <a:pt x="676" y="810"/>
                </a:lnTo>
                <a:lnTo>
                  <a:pt x="674" y="812"/>
                </a:lnTo>
                <a:lnTo>
                  <a:pt x="670" y="814"/>
                </a:lnTo>
                <a:lnTo>
                  <a:pt x="668" y="817"/>
                </a:lnTo>
                <a:lnTo>
                  <a:pt x="666" y="819"/>
                </a:lnTo>
                <a:lnTo>
                  <a:pt x="664" y="821"/>
                </a:lnTo>
                <a:lnTo>
                  <a:pt x="660" y="829"/>
                </a:lnTo>
                <a:lnTo>
                  <a:pt x="658" y="837"/>
                </a:lnTo>
                <a:lnTo>
                  <a:pt x="656" y="838"/>
                </a:lnTo>
                <a:lnTo>
                  <a:pt x="654" y="840"/>
                </a:lnTo>
                <a:lnTo>
                  <a:pt x="654" y="846"/>
                </a:lnTo>
                <a:lnTo>
                  <a:pt x="654" y="850"/>
                </a:lnTo>
                <a:lnTo>
                  <a:pt x="656" y="854"/>
                </a:lnTo>
                <a:lnTo>
                  <a:pt x="658" y="856"/>
                </a:lnTo>
                <a:lnTo>
                  <a:pt x="666" y="858"/>
                </a:lnTo>
                <a:lnTo>
                  <a:pt x="674" y="860"/>
                </a:lnTo>
                <a:lnTo>
                  <a:pt x="676" y="863"/>
                </a:lnTo>
                <a:lnTo>
                  <a:pt x="678" y="865"/>
                </a:lnTo>
                <a:lnTo>
                  <a:pt x="679" y="867"/>
                </a:lnTo>
                <a:lnTo>
                  <a:pt x="683" y="871"/>
                </a:lnTo>
                <a:lnTo>
                  <a:pt x="685" y="873"/>
                </a:lnTo>
                <a:lnTo>
                  <a:pt x="687" y="875"/>
                </a:lnTo>
                <a:lnTo>
                  <a:pt x="687" y="879"/>
                </a:lnTo>
                <a:lnTo>
                  <a:pt x="687" y="885"/>
                </a:lnTo>
                <a:lnTo>
                  <a:pt x="685" y="886"/>
                </a:lnTo>
                <a:lnTo>
                  <a:pt x="683" y="890"/>
                </a:lnTo>
                <a:lnTo>
                  <a:pt x="679" y="892"/>
                </a:lnTo>
                <a:lnTo>
                  <a:pt x="678" y="894"/>
                </a:lnTo>
                <a:lnTo>
                  <a:pt x="676" y="896"/>
                </a:lnTo>
                <a:lnTo>
                  <a:pt x="674" y="900"/>
                </a:lnTo>
                <a:lnTo>
                  <a:pt x="670" y="911"/>
                </a:lnTo>
                <a:lnTo>
                  <a:pt x="668" y="923"/>
                </a:lnTo>
                <a:lnTo>
                  <a:pt x="666" y="925"/>
                </a:lnTo>
                <a:lnTo>
                  <a:pt x="664" y="929"/>
                </a:lnTo>
                <a:lnTo>
                  <a:pt x="658" y="929"/>
                </a:lnTo>
                <a:lnTo>
                  <a:pt x="654" y="929"/>
                </a:lnTo>
                <a:lnTo>
                  <a:pt x="651" y="925"/>
                </a:lnTo>
                <a:lnTo>
                  <a:pt x="649" y="923"/>
                </a:lnTo>
                <a:lnTo>
                  <a:pt x="641" y="921"/>
                </a:lnTo>
                <a:lnTo>
                  <a:pt x="635" y="919"/>
                </a:lnTo>
                <a:lnTo>
                  <a:pt x="631" y="915"/>
                </a:lnTo>
                <a:lnTo>
                  <a:pt x="630" y="913"/>
                </a:lnTo>
                <a:lnTo>
                  <a:pt x="622" y="911"/>
                </a:lnTo>
                <a:lnTo>
                  <a:pt x="616" y="909"/>
                </a:lnTo>
                <a:lnTo>
                  <a:pt x="612" y="906"/>
                </a:lnTo>
                <a:lnTo>
                  <a:pt x="610" y="904"/>
                </a:lnTo>
                <a:lnTo>
                  <a:pt x="608" y="902"/>
                </a:lnTo>
                <a:lnTo>
                  <a:pt x="607" y="900"/>
                </a:lnTo>
                <a:lnTo>
                  <a:pt x="603" y="896"/>
                </a:lnTo>
                <a:lnTo>
                  <a:pt x="601" y="894"/>
                </a:lnTo>
                <a:lnTo>
                  <a:pt x="589" y="892"/>
                </a:lnTo>
                <a:lnTo>
                  <a:pt x="576" y="890"/>
                </a:lnTo>
                <a:lnTo>
                  <a:pt x="574" y="886"/>
                </a:lnTo>
                <a:lnTo>
                  <a:pt x="572" y="885"/>
                </a:lnTo>
                <a:lnTo>
                  <a:pt x="568" y="877"/>
                </a:lnTo>
                <a:lnTo>
                  <a:pt x="566" y="871"/>
                </a:lnTo>
                <a:lnTo>
                  <a:pt x="564" y="867"/>
                </a:lnTo>
                <a:lnTo>
                  <a:pt x="562" y="865"/>
                </a:lnTo>
                <a:lnTo>
                  <a:pt x="545" y="863"/>
                </a:lnTo>
                <a:lnTo>
                  <a:pt x="530" y="863"/>
                </a:lnTo>
                <a:lnTo>
                  <a:pt x="514" y="862"/>
                </a:lnTo>
                <a:lnTo>
                  <a:pt x="499" y="860"/>
                </a:lnTo>
                <a:lnTo>
                  <a:pt x="497" y="858"/>
                </a:lnTo>
                <a:lnTo>
                  <a:pt x="495" y="856"/>
                </a:lnTo>
                <a:lnTo>
                  <a:pt x="482" y="854"/>
                </a:lnTo>
                <a:lnTo>
                  <a:pt x="470" y="850"/>
                </a:lnTo>
                <a:lnTo>
                  <a:pt x="468" y="848"/>
                </a:lnTo>
                <a:lnTo>
                  <a:pt x="465" y="846"/>
                </a:lnTo>
                <a:lnTo>
                  <a:pt x="461" y="842"/>
                </a:lnTo>
                <a:lnTo>
                  <a:pt x="451" y="842"/>
                </a:lnTo>
                <a:lnTo>
                  <a:pt x="442" y="842"/>
                </a:lnTo>
                <a:lnTo>
                  <a:pt x="436" y="846"/>
                </a:lnTo>
                <a:lnTo>
                  <a:pt x="434" y="848"/>
                </a:lnTo>
                <a:lnTo>
                  <a:pt x="432" y="850"/>
                </a:lnTo>
                <a:lnTo>
                  <a:pt x="430" y="854"/>
                </a:lnTo>
                <a:lnTo>
                  <a:pt x="426" y="856"/>
                </a:lnTo>
                <a:lnTo>
                  <a:pt x="424" y="858"/>
                </a:lnTo>
                <a:lnTo>
                  <a:pt x="422" y="860"/>
                </a:lnTo>
                <a:lnTo>
                  <a:pt x="415" y="863"/>
                </a:lnTo>
                <a:lnTo>
                  <a:pt x="407" y="865"/>
                </a:lnTo>
                <a:lnTo>
                  <a:pt x="405" y="867"/>
                </a:lnTo>
                <a:lnTo>
                  <a:pt x="403" y="871"/>
                </a:lnTo>
                <a:lnTo>
                  <a:pt x="390" y="873"/>
                </a:lnTo>
                <a:lnTo>
                  <a:pt x="378" y="875"/>
                </a:lnTo>
                <a:lnTo>
                  <a:pt x="376" y="877"/>
                </a:lnTo>
                <a:lnTo>
                  <a:pt x="374" y="881"/>
                </a:lnTo>
                <a:lnTo>
                  <a:pt x="361" y="883"/>
                </a:lnTo>
                <a:lnTo>
                  <a:pt x="349" y="885"/>
                </a:lnTo>
                <a:lnTo>
                  <a:pt x="348" y="886"/>
                </a:lnTo>
                <a:lnTo>
                  <a:pt x="344" y="890"/>
                </a:lnTo>
                <a:lnTo>
                  <a:pt x="342" y="892"/>
                </a:lnTo>
                <a:lnTo>
                  <a:pt x="340" y="894"/>
                </a:lnTo>
                <a:lnTo>
                  <a:pt x="338" y="896"/>
                </a:lnTo>
                <a:lnTo>
                  <a:pt x="334" y="900"/>
                </a:lnTo>
                <a:lnTo>
                  <a:pt x="315" y="900"/>
                </a:lnTo>
                <a:lnTo>
                  <a:pt x="296" y="900"/>
                </a:lnTo>
                <a:lnTo>
                  <a:pt x="294" y="896"/>
                </a:lnTo>
                <a:lnTo>
                  <a:pt x="292" y="894"/>
                </a:lnTo>
                <a:lnTo>
                  <a:pt x="278" y="892"/>
                </a:lnTo>
                <a:lnTo>
                  <a:pt x="267" y="890"/>
                </a:lnTo>
                <a:lnTo>
                  <a:pt x="265" y="886"/>
                </a:lnTo>
                <a:lnTo>
                  <a:pt x="263" y="885"/>
                </a:lnTo>
                <a:lnTo>
                  <a:pt x="259" y="877"/>
                </a:lnTo>
                <a:lnTo>
                  <a:pt x="257" y="871"/>
                </a:lnTo>
                <a:lnTo>
                  <a:pt x="255" y="867"/>
                </a:lnTo>
                <a:lnTo>
                  <a:pt x="252" y="865"/>
                </a:lnTo>
                <a:lnTo>
                  <a:pt x="252" y="860"/>
                </a:lnTo>
                <a:lnTo>
                  <a:pt x="252" y="856"/>
                </a:lnTo>
                <a:lnTo>
                  <a:pt x="255" y="854"/>
                </a:lnTo>
                <a:lnTo>
                  <a:pt x="257" y="850"/>
                </a:lnTo>
                <a:lnTo>
                  <a:pt x="259" y="838"/>
                </a:lnTo>
                <a:lnTo>
                  <a:pt x="263" y="827"/>
                </a:lnTo>
                <a:lnTo>
                  <a:pt x="265" y="823"/>
                </a:lnTo>
                <a:lnTo>
                  <a:pt x="267" y="821"/>
                </a:lnTo>
                <a:lnTo>
                  <a:pt x="271" y="819"/>
                </a:lnTo>
                <a:lnTo>
                  <a:pt x="271" y="812"/>
                </a:lnTo>
                <a:lnTo>
                  <a:pt x="271" y="806"/>
                </a:lnTo>
                <a:lnTo>
                  <a:pt x="267" y="802"/>
                </a:lnTo>
                <a:lnTo>
                  <a:pt x="265" y="800"/>
                </a:lnTo>
                <a:lnTo>
                  <a:pt x="263" y="798"/>
                </a:lnTo>
                <a:lnTo>
                  <a:pt x="263" y="791"/>
                </a:lnTo>
                <a:lnTo>
                  <a:pt x="263" y="783"/>
                </a:lnTo>
                <a:lnTo>
                  <a:pt x="255" y="783"/>
                </a:lnTo>
                <a:lnTo>
                  <a:pt x="248" y="783"/>
                </a:lnTo>
                <a:lnTo>
                  <a:pt x="246" y="781"/>
                </a:lnTo>
                <a:lnTo>
                  <a:pt x="242" y="779"/>
                </a:lnTo>
                <a:lnTo>
                  <a:pt x="229" y="779"/>
                </a:lnTo>
                <a:lnTo>
                  <a:pt x="213" y="779"/>
                </a:lnTo>
                <a:lnTo>
                  <a:pt x="211" y="781"/>
                </a:lnTo>
                <a:lnTo>
                  <a:pt x="209" y="783"/>
                </a:lnTo>
                <a:lnTo>
                  <a:pt x="204" y="783"/>
                </a:lnTo>
                <a:lnTo>
                  <a:pt x="200" y="783"/>
                </a:lnTo>
                <a:lnTo>
                  <a:pt x="198" y="781"/>
                </a:lnTo>
                <a:lnTo>
                  <a:pt x="194" y="779"/>
                </a:lnTo>
                <a:lnTo>
                  <a:pt x="192" y="775"/>
                </a:lnTo>
                <a:lnTo>
                  <a:pt x="190" y="773"/>
                </a:lnTo>
                <a:lnTo>
                  <a:pt x="186" y="771"/>
                </a:lnTo>
                <a:lnTo>
                  <a:pt x="184" y="767"/>
                </a:lnTo>
                <a:lnTo>
                  <a:pt x="183" y="766"/>
                </a:lnTo>
                <a:lnTo>
                  <a:pt x="181" y="764"/>
                </a:lnTo>
                <a:lnTo>
                  <a:pt x="177" y="762"/>
                </a:lnTo>
                <a:lnTo>
                  <a:pt x="175" y="760"/>
                </a:lnTo>
                <a:lnTo>
                  <a:pt x="173" y="756"/>
                </a:lnTo>
                <a:lnTo>
                  <a:pt x="171" y="754"/>
                </a:lnTo>
                <a:lnTo>
                  <a:pt x="167" y="752"/>
                </a:lnTo>
                <a:lnTo>
                  <a:pt x="165" y="750"/>
                </a:lnTo>
                <a:lnTo>
                  <a:pt x="159" y="750"/>
                </a:lnTo>
                <a:lnTo>
                  <a:pt x="156" y="750"/>
                </a:lnTo>
                <a:lnTo>
                  <a:pt x="154" y="752"/>
                </a:lnTo>
                <a:lnTo>
                  <a:pt x="152" y="754"/>
                </a:lnTo>
                <a:lnTo>
                  <a:pt x="148" y="766"/>
                </a:lnTo>
                <a:lnTo>
                  <a:pt x="146" y="779"/>
                </a:lnTo>
                <a:lnTo>
                  <a:pt x="144" y="781"/>
                </a:lnTo>
                <a:lnTo>
                  <a:pt x="142" y="783"/>
                </a:lnTo>
                <a:lnTo>
                  <a:pt x="135" y="785"/>
                </a:lnTo>
                <a:lnTo>
                  <a:pt x="127" y="789"/>
                </a:lnTo>
                <a:lnTo>
                  <a:pt x="125" y="789"/>
                </a:lnTo>
                <a:lnTo>
                  <a:pt x="123" y="787"/>
                </a:lnTo>
                <a:lnTo>
                  <a:pt x="123" y="783"/>
                </a:lnTo>
                <a:lnTo>
                  <a:pt x="121" y="777"/>
                </a:lnTo>
                <a:lnTo>
                  <a:pt x="121" y="764"/>
                </a:lnTo>
                <a:lnTo>
                  <a:pt x="123" y="746"/>
                </a:lnTo>
                <a:lnTo>
                  <a:pt x="125" y="716"/>
                </a:lnTo>
                <a:lnTo>
                  <a:pt x="127" y="708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3" name="Freeform 93"/>
          <p:cNvSpPr>
            <a:spLocks/>
          </p:cNvSpPr>
          <p:nvPr/>
        </p:nvSpPr>
        <p:spPr bwMode="auto">
          <a:xfrm>
            <a:off x="5159375" y="1666875"/>
            <a:ext cx="2087563" cy="2179638"/>
          </a:xfrm>
          <a:custGeom>
            <a:avLst/>
            <a:gdLst>
              <a:gd name="T0" fmla="*/ 2147483647 w 1479"/>
              <a:gd name="T1" fmla="*/ 2147483647 h 1836"/>
              <a:gd name="T2" fmla="*/ 2147483647 w 1479"/>
              <a:gd name="T3" fmla="*/ 2147483647 h 1836"/>
              <a:gd name="T4" fmla="*/ 2147483647 w 1479"/>
              <a:gd name="T5" fmla="*/ 2147483647 h 1836"/>
              <a:gd name="T6" fmla="*/ 2147483647 w 1479"/>
              <a:gd name="T7" fmla="*/ 2147483647 h 1836"/>
              <a:gd name="T8" fmla="*/ 2147483647 w 1479"/>
              <a:gd name="T9" fmla="*/ 2147483647 h 1836"/>
              <a:gd name="T10" fmla="*/ 2147483647 w 1479"/>
              <a:gd name="T11" fmla="*/ 2147483647 h 1836"/>
              <a:gd name="T12" fmla="*/ 2147483647 w 1479"/>
              <a:gd name="T13" fmla="*/ 2147483647 h 1836"/>
              <a:gd name="T14" fmla="*/ 2147483647 w 1479"/>
              <a:gd name="T15" fmla="*/ 2147483647 h 1836"/>
              <a:gd name="T16" fmla="*/ 2147483647 w 1479"/>
              <a:gd name="T17" fmla="*/ 2147483647 h 1836"/>
              <a:gd name="T18" fmla="*/ 2147483647 w 1479"/>
              <a:gd name="T19" fmla="*/ 2147483647 h 1836"/>
              <a:gd name="T20" fmla="*/ 2147483647 w 1479"/>
              <a:gd name="T21" fmla="*/ 2147483647 h 1836"/>
              <a:gd name="T22" fmla="*/ 2147483647 w 1479"/>
              <a:gd name="T23" fmla="*/ 2147483647 h 1836"/>
              <a:gd name="T24" fmla="*/ 2147483647 w 1479"/>
              <a:gd name="T25" fmla="*/ 2147483647 h 1836"/>
              <a:gd name="T26" fmla="*/ 2147483647 w 1479"/>
              <a:gd name="T27" fmla="*/ 2147483647 h 1836"/>
              <a:gd name="T28" fmla="*/ 2147483647 w 1479"/>
              <a:gd name="T29" fmla="*/ 2147483647 h 1836"/>
              <a:gd name="T30" fmla="*/ 2147483647 w 1479"/>
              <a:gd name="T31" fmla="*/ 2147483647 h 1836"/>
              <a:gd name="T32" fmla="*/ 2147483647 w 1479"/>
              <a:gd name="T33" fmla="*/ 2147483647 h 1836"/>
              <a:gd name="T34" fmla="*/ 2147483647 w 1479"/>
              <a:gd name="T35" fmla="*/ 2147483647 h 1836"/>
              <a:gd name="T36" fmla="*/ 2147483647 w 1479"/>
              <a:gd name="T37" fmla="*/ 2147483647 h 1836"/>
              <a:gd name="T38" fmla="*/ 2147483647 w 1479"/>
              <a:gd name="T39" fmla="*/ 2147483647 h 1836"/>
              <a:gd name="T40" fmla="*/ 2147483647 w 1479"/>
              <a:gd name="T41" fmla="*/ 2147483647 h 1836"/>
              <a:gd name="T42" fmla="*/ 2147483647 w 1479"/>
              <a:gd name="T43" fmla="*/ 2147483647 h 1836"/>
              <a:gd name="T44" fmla="*/ 2147483647 w 1479"/>
              <a:gd name="T45" fmla="*/ 2147483647 h 1836"/>
              <a:gd name="T46" fmla="*/ 2147483647 w 1479"/>
              <a:gd name="T47" fmla="*/ 2147483647 h 1836"/>
              <a:gd name="T48" fmla="*/ 2147483647 w 1479"/>
              <a:gd name="T49" fmla="*/ 2147483647 h 1836"/>
              <a:gd name="T50" fmla="*/ 2147483647 w 1479"/>
              <a:gd name="T51" fmla="*/ 2147483647 h 1836"/>
              <a:gd name="T52" fmla="*/ 2147483647 w 1479"/>
              <a:gd name="T53" fmla="*/ 2147483647 h 1836"/>
              <a:gd name="T54" fmla="*/ 2147483647 w 1479"/>
              <a:gd name="T55" fmla="*/ 2147483647 h 1836"/>
              <a:gd name="T56" fmla="*/ 2147483647 w 1479"/>
              <a:gd name="T57" fmla="*/ 2147483647 h 1836"/>
              <a:gd name="T58" fmla="*/ 2147483647 w 1479"/>
              <a:gd name="T59" fmla="*/ 2147483647 h 1836"/>
              <a:gd name="T60" fmla="*/ 2147483647 w 1479"/>
              <a:gd name="T61" fmla="*/ 2147483647 h 1836"/>
              <a:gd name="T62" fmla="*/ 2147483647 w 1479"/>
              <a:gd name="T63" fmla="*/ 2147483647 h 1836"/>
              <a:gd name="T64" fmla="*/ 2147483647 w 1479"/>
              <a:gd name="T65" fmla="*/ 2147483647 h 1836"/>
              <a:gd name="T66" fmla="*/ 2147483647 w 1479"/>
              <a:gd name="T67" fmla="*/ 2147483647 h 1836"/>
              <a:gd name="T68" fmla="*/ 2147483647 w 1479"/>
              <a:gd name="T69" fmla="*/ 2147483647 h 1836"/>
              <a:gd name="T70" fmla="*/ 2147483647 w 1479"/>
              <a:gd name="T71" fmla="*/ 2147483647 h 1836"/>
              <a:gd name="T72" fmla="*/ 2147483647 w 1479"/>
              <a:gd name="T73" fmla="*/ 2147483647 h 1836"/>
              <a:gd name="T74" fmla="*/ 2147483647 w 1479"/>
              <a:gd name="T75" fmla="*/ 2147483647 h 1836"/>
              <a:gd name="T76" fmla="*/ 2147483647 w 1479"/>
              <a:gd name="T77" fmla="*/ 2147483647 h 1836"/>
              <a:gd name="T78" fmla="*/ 2147483647 w 1479"/>
              <a:gd name="T79" fmla="*/ 2147483647 h 1836"/>
              <a:gd name="T80" fmla="*/ 2147483647 w 1479"/>
              <a:gd name="T81" fmla="*/ 2147483647 h 1836"/>
              <a:gd name="T82" fmla="*/ 2147483647 w 1479"/>
              <a:gd name="T83" fmla="*/ 2147483647 h 1836"/>
              <a:gd name="T84" fmla="*/ 2147483647 w 1479"/>
              <a:gd name="T85" fmla="*/ 2147483647 h 1836"/>
              <a:gd name="T86" fmla="*/ 2147483647 w 1479"/>
              <a:gd name="T87" fmla="*/ 2147483647 h 1836"/>
              <a:gd name="T88" fmla="*/ 2147483647 w 1479"/>
              <a:gd name="T89" fmla="*/ 2147483647 h 1836"/>
              <a:gd name="T90" fmla="*/ 2147483647 w 1479"/>
              <a:gd name="T91" fmla="*/ 2147483647 h 1836"/>
              <a:gd name="T92" fmla="*/ 2147483647 w 1479"/>
              <a:gd name="T93" fmla="*/ 2147483647 h 1836"/>
              <a:gd name="T94" fmla="*/ 2147483647 w 1479"/>
              <a:gd name="T95" fmla="*/ 2147483647 h 1836"/>
              <a:gd name="T96" fmla="*/ 2147483647 w 1479"/>
              <a:gd name="T97" fmla="*/ 2147483647 h 1836"/>
              <a:gd name="T98" fmla="*/ 2147483647 w 1479"/>
              <a:gd name="T99" fmla="*/ 2147483647 h 1836"/>
              <a:gd name="T100" fmla="*/ 2147483647 w 1479"/>
              <a:gd name="T101" fmla="*/ 2147483647 h 1836"/>
              <a:gd name="T102" fmla="*/ 2147483647 w 1479"/>
              <a:gd name="T103" fmla="*/ 2147483647 h 1836"/>
              <a:gd name="T104" fmla="*/ 2147483647 w 1479"/>
              <a:gd name="T105" fmla="*/ 2147483647 h 1836"/>
              <a:gd name="T106" fmla="*/ 2147483647 w 1479"/>
              <a:gd name="T107" fmla="*/ 2147483647 h 1836"/>
              <a:gd name="T108" fmla="*/ 2147483647 w 1479"/>
              <a:gd name="T109" fmla="*/ 2147483647 h 1836"/>
              <a:gd name="T110" fmla="*/ 2147483647 w 1479"/>
              <a:gd name="T111" fmla="*/ 2147483647 h 1836"/>
              <a:gd name="T112" fmla="*/ 2147483647 w 1479"/>
              <a:gd name="T113" fmla="*/ 2147483647 h 1836"/>
              <a:gd name="T114" fmla="*/ 2147483647 w 1479"/>
              <a:gd name="T115" fmla="*/ 2147483647 h 1836"/>
              <a:gd name="T116" fmla="*/ 2147483647 w 1479"/>
              <a:gd name="T117" fmla="*/ 2147483647 h 1836"/>
              <a:gd name="T118" fmla="*/ 2147483647 w 1479"/>
              <a:gd name="T119" fmla="*/ 2147483647 h 1836"/>
              <a:gd name="T120" fmla="*/ 2147483647 w 1479"/>
              <a:gd name="T121" fmla="*/ 2147483647 h 1836"/>
              <a:gd name="T122" fmla="*/ 2147483647 w 1479"/>
              <a:gd name="T123" fmla="*/ 2147483647 h 1836"/>
              <a:gd name="T124" fmla="*/ 2147483647 w 1479"/>
              <a:gd name="T125" fmla="*/ 2147483647 h 18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479"/>
              <a:gd name="T190" fmla="*/ 0 h 1836"/>
              <a:gd name="T191" fmla="*/ 1479 w 1479"/>
              <a:gd name="T192" fmla="*/ 1836 h 18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479" h="1836">
                <a:moveTo>
                  <a:pt x="1410" y="831"/>
                </a:moveTo>
                <a:lnTo>
                  <a:pt x="1414" y="841"/>
                </a:lnTo>
                <a:lnTo>
                  <a:pt x="1416" y="850"/>
                </a:lnTo>
                <a:lnTo>
                  <a:pt x="1418" y="852"/>
                </a:lnTo>
                <a:lnTo>
                  <a:pt x="1421" y="856"/>
                </a:lnTo>
                <a:lnTo>
                  <a:pt x="1423" y="862"/>
                </a:lnTo>
                <a:lnTo>
                  <a:pt x="1425" y="869"/>
                </a:lnTo>
                <a:lnTo>
                  <a:pt x="1427" y="873"/>
                </a:lnTo>
                <a:lnTo>
                  <a:pt x="1431" y="875"/>
                </a:lnTo>
                <a:lnTo>
                  <a:pt x="1435" y="892"/>
                </a:lnTo>
                <a:lnTo>
                  <a:pt x="1441" y="908"/>
                </a:lnTo>
                <a:lnTo>
                  <a:pt x="1423" y="908"/>
                </a:lnTo>
                <a:lnTo>
                  <a:pt x="1414" y="910"/>
                </a:lnTo>
                <a:lnTo>
                  <a:pt x="1412" y="910"/>
                </a:lnTo>
                <a:lnTo>
                  <a:pt x="1410" y="913"/>
                </a:lnTo>
                <a:lnTo>
                  <a:pt x="1408" y="915"/>
                </a:lnTo>
                <a:lnTo>
                  <a:pt x="1406" y="917"/>
                </a:lnTo>
                <a:lnTo>
                  <a:pt x="1398" y="921"/>
                </a:lnTo>
                <a:lnTo>
                  <a:pt x="1393" y="923"/>
                </a:lnTo>
                <a:lnTo>
                  <a:pt x="1389" y="925"/>
                </a:lnTo>
                <a:lnTo>
                  <a:pt x="1387" y="929"/>
                </a:lnTo>
                <a:lnTo>
                  <a:pt x="1385" y="935"/>
                </a:lnTo>
                <a:lnTo>
                  <a:pt x="1381" y="942"/>
                </a:lnTo>
                <a:lnTo>
                  <a:pt x="1379" y="944"/>
                </a:lnTo>
                <a:lnTo>
                  <a:pt x="1377" y="948"/>
                </a:lnTo>
                <a:lnTo>
                  <a:pt x="1356" y="948"/>
                </a:lnTo>
                <a:lnTo>
                  <a:pt x="1335" y="950"/>
                </a:lnTo>
                <a:lnTo>
                  <a:pt x="1316" y="952"/>
                </a:lnTo>
                <a:lnTo>
                  <a:pt x="1295" y="952"/>
                </a:lnTo>
                <a:lnTo>
                  <a:pt x="1293" y="954"/>
                </a:lnTo>
                <a:lnTo>
                  <a:pt x="1289" y="958"/>
                </a:lnTo>
                <a:lnTo>
                  <a:pt x="1289" y="977"/>
                </a:lnTo>
                <a:lnTo>
                  <a:pt x="1289" y="996"/>
                </a:lnTo>
                <a:lnTo>
                  <a:pt x="1293" y="998"/>
                </a:lnTo>
                <a:lnTo>
                  <a:pt x="1295" y="1000"/>
                </a:lnTo>
                <a:lnTo>
                  <a:pt x="1297" y="1013"/>
                </a:lnTo>
                <a:lnTo>
                  <a:pt x="1300" y="1025"/>
                </a:lnTo>
                <a:lnTo>
                  <a:pt x="1302" y="1027"/>
                </a:lnTo>
                <a:lnTo>
                  <a:pt x="1304" y="1029"/>
                </a:lnTo>
                <a:lnTo>
                  <a:pt x="1304" y="1054"/>
                </a:lnTo>
                <a:lnTo>
                  <a:pt x="1304" y="1079"/>
                </a:lnTo>
                <a:lnTo>
                  <a:pt x="1302" y="1080"/>
                </a:lnTo>
                <a:lnTo>
                  <a:pt x="1300" y="1082"/>
                </a:lnTo>
                <a:lnTo>
                  <a:pt x="1300" y="1102"/>
                </a:lnTo>
                <a:lnTo>
                  <a:pt x="1300" y="1121"/>
                </a:lnTo>
                <a:lnTo>
                  <a:pt x="1302" y="1125"/>
                </a:lnTo>
                <a:lnTo>
                  <a:pt x="1304" y="1126"/>
                </a:lnTo>
                <a:lnTo>
                  <a:pt x="1306" y="1138"/>
                </a:lnTo>
                <a:lnTo>
                  <a:pt x="1310" y="1149"/>
                </a:lnTo>
                <a:lnTo>
                  <a:pt x="1312" y="1153"/>
                </a:lnTo>
                <a:lnTo>
                  <a:pt x="1314" y="1155"/>
                </a:lnTo>
                <a:lnTo>
                  <a:pt x="1316" y="1157"/>
                </a:lnTo>
                <a:lnTo>
                  <a:pt x="1320" y="1161"/>
                </a:lnTo>
                <a:lnTo>
                  <a:pt x="1322" y="1163"/>
                </a:lnTo>
                <a:lnTo>
                  <a:pt x="1323" y="1165"/>
                </a:lnTo>
                <a:lnTo>
                  <a:pt x="1325" y="1167"/>
                </a:lnTo>
                <a:lnTo>
                  <a:pt x="1329" y="1171"/>
                </a:lnTo>
                <a:lnTo>
                  <a:pt x="1331" y="1173"/>
                </a:lnTo>
                <a:lnTo>
                  <a:pt x="1333" y="1174"/>
                </a:lnTo>
                <a:lnTo>
                  <a:pt x="1335" y="1176"/>
                </a:lnTo>
                <a:lnTo>
                  <a:pt x="1339" y="1180"/>
                </a:lnTo>
                <a:lnTo>
                  <a:pt x="1341" y="1182"/>
                </a:lnTo>
                <a:lnTo>
                  <a:pt x="1343" y="1184"/>
                </a:lnTo>
                <a:lnTo>
                  <a:pt x="1348" y="1203"/>
                </a:lnTo>
                <a:lnTo>
                  <a:pt x="1352" y="1222"/>
                </a:lnTo>
                <a:lnTo>
                  <a:pt x="1350" y="1226"/>
                </a:lnTo>
                <a:lnTo>
                  <a:pt x="1348" y="1228"/>
                </a:lnTo>
                <a:lnTo>
                  <a:pt x="1345" y="1249"/>
                </a:lnTo>
                <a:lnTo>
                  <a:pt x="1343" y="1270"/>
                </a:lnTo>
                <a:lnTo>
                  <a:pt x="1341" y="1274"/>
                </a:lnTo>
                <a:lnTo>
                  <a:pt x="1339" y="1276"/>
                </a:lnTo>
                <a:lnTo>
                  <a:pt x="1335" y="1278"/>
                </a:lnTo>
                <a:lnTo>
                  <a:pt x="1333" y="1282"/>
                </a:lnTo>
                <a:lnTo>
                  <a:pt x="1331" y="1284"/>
                </a:lnTo>
                <a:lnTo>
                  <a:pt x="1329" y="1286"/>
                </a:lnTo>
                <a:lnTo>
                  <a:pt x="1318" y="1288"/>
                </a:lnTo>
                <a:lnTo>
                  <a:pt x="1304" y="1291"/>
                </a:lnTo>
                <a:lnTo>
                  <a:pt x="1302" y="1293"/>
                </a:lnTo>
                <a:lnTo>
                  <a:pt x="1300" y="1295"/>
                </a:lnTo>
                <a:lnTo>
                  <a:pt x="1297" y="1297"/>
                </a:lnTo>
                <a:lnTo>
                  <a:pt x="1295" y="1299"/>
                </a:lnTo>
                <a:lnTo>
                  <a:pt x="1293" y="1303"/>
                </a:lnTo>
                <a:lnTo>
                  <a:pt x="1289" y="1305"/>
                </a:lnTo>
                <a:lnTo>
                  <a:pt x="1287" y="1322"/>
                </a:lnTo>
                <a:lnTo>
                  <a:pt x="1285" y="1339"/>
                </a:lnTo>
                <a:lnTo>
                  <a:pt x="1283" y="1341"/>
                </a:lnTo>
                <a:lnTo>
                  <a:pt x="1281" y="1343"/>
                </a:lnTo>
                <a:lnTo>
                  <a:pt x="1274" y="1345"/>
                </a:lnTo>
                <a:lnTo>
                  <a:pt x="1266" y="1349"/>
                </a:lnTo>
                <a:lnTo>
                  <a:pt x="1264" y="1351"/>
                </a:lnTo>
                <a:lnTo>
                  <a:pt x="1260" y="1353"/>
                </a:lnTo>
                <a:lnTo>
                  <a:pt x="1258" y="1357"/>
                </a:lnTo>
                <a:lnTo>
                  <a:pt x="1256" y="1359"/>
                </a:lnTo>
                <a:lnTo>
                  <a:pt x="1254" y="1361"/>
                </a:lnTo>
                <a:lnTo>
                  <a:pt x="1251" y="1364"/>
                </a:lnTo>
                <a:lnTo>
                  <a:pt x="1249" y="1366"/>
                </a:lnTo>
                <a:lnTo>
                  <a:pt x="1247" y="1368"/>
                </a:lnTo>
                <a:lnTo>
                  <a:pt x="1245" y="1370"/>
                </a:lnTo>
                <a:lnTo>
                  <a:pt x="1243" y="1372"/>
                </a:lnTo>
                <a:lnTo>
                  <a:pt x="1233" y="1376"/>
                </a:lnTo>
                <a:lnTo>
                  <a:pt x="1228" y="1378"/>
                </a:lnTo>
                <a:lnTo>
                  <a:pt x="1224" y="1380"/>
                </a:lnTo>
                <a:lnTo>
                  <a:pt x="1222" y="1382"/>
                </a:lnTo>
                <a:lnTo>
                  <a:pt x="1222" y="1407"/>
                </a:lnTo>
                <a:lnTo>
                  <a:pt x="1222" y="1432"/>
                </a:lnTo>
                <a:lnTo>
                  <a:pt x="1224" y="1433"/>
                </a:lnTo>
                <a:lnTo>
                  <a:pt x="1228" y="1435"/>
                </a:lnTo>
                <a:lnTo>
                  <a:pt x="1228" y="1460"/>
                </a:lnTo>
                <a:lnTo>
                  <a:pt x="1228" y="1483"/>
                </a:lnTo>
                <a:lnTo>
                  <a:pt x="1224" y="1487"/>
                </a:lnTo>
                <a:lnTo>
                  <a:pt x="1222" y="1489"/>
                </a:lnTo>
                <a:lnTo>
                  <a:pt x="1214" y="1491"/>
                </a:lnTo>
                <a:lnTo>
                  <a:pt x="1208" y="1493"/>
                </a:lnTo>
                <a:lnTo>
                  <a:pt x="1214" y="1501"/>
                </a:lnTo>
                <a:lnTo>
                  <a:pt x="1222" y="1508"/>
                </a:lnTo>
                <a:lnTo>
                  <a:pt x="1224" y="1510"/>
                </a:lnTo>
                <a:lnTo>
                  <a:pt x="1228" y="1514"/>
                </a:lnTo>
                <a:lnTo>
                  <a:pt x="1233" y="1516"/>
                </a:lnTo>
                <a:lnTo>
                  <a:pt x="1243" y="1518"/>
                </a:lnTo>
                <a:lnTo>
                  <a:pt x="1245" y="1520"/>
                </a:lnTo>
                <a:lnTo>
                  <a:pt x="1247" y="1524"/>
                </a:lnTo>
                <a:lnTo>
                  <a:pt x="1251" y="1533"/>
                </a:lnTo>
                <a:lnTo>
                  <a:pt x="1256" y="1543"/>
                </a:lnTo>
                <a:lnTo>
                  <a:pt x="1254" y="1545"/>
                </a:lnTo>
                <a:lnTo>
                  <a:pt x="1251" y="1547"/>
                </a:lnTo>
                <a:lnTo>
                  <a:pt x="1251" y="1562"/>
                </a:lnTo>
                <a:lnTo>
                  <a:pt x="1251" y="1575"/>
                </a:lnTo>
                <a:lnTo>
                  <a:pt x="1254" y="1577"/>
                </a:lnTo>
                <a:lnTo>
                  <a:pt x="1256" y="1581"/>
                </a:lnTo>
                <a:lnTo>
                  <a:pt x="1264" y="1583"/>
                </a:lnTo>
                <a:lnTo>
                  <a:pt x="1272" y="1585"/>
                </a:lnTo>
                <a:lnTo>
                  <a:pt x="1274" y="1587"/>
                </a:lnTo>
                <a:lnTo>
                  <a:pt x="1276" y="1591"/>
                </a:lnTo>
                <a:lnTo>
                  <a:pt x="1283" y="1593"/>
                </a:lnTo>
                <a:lnTo>
                  <a:pt x="1289" y="1597"/>
                </a:lnTo>
                <a:lnTo>
                  <a:pt x="1293" y="1598"/>
                </a:lnTo>
                <a:lnTo>
                  <a:pt x="1295" y="1600"/>
                </a:lnTo>
                <a:lnTo>
                  <a:pt x="1297" y="1622"/>
                </a:lnTo>
                <a:lnTo>
                  <a:pt x="1300" y="1645"/>
                </a:lnTo>
                <a:lnTo>
                  <a:pt x="1302" y="1646"/>
                </a:lnTo>
                <a:lnTo>
                  <a:pt x="1304" y="1648"/>
                </a:lnTo>
                <a:lnTo>
                  <a:pt x="1306" y="1650"/>
                </a:lnTo>
                <a:lnTo>
                  <a:pt x="1310" y="1654"/>
                </a:lnTo>
                <a:lnTo>
                  <a:pt x="1312" y="1656"/>
                </a:lnTo>
                <a:lnTo>
                  <a:pt x="1314" y="1658"/>
                </a:lnTo>
                <a:lnTo>
                  <a:pt x="1316" y="1660"/>
                </a:lnTo>
                <a:lnTo>
                  <a:pt x="1320" y="1664"/>
                </a:lnTo>
                <a:lnTo>
                  <a:pt x="1322" y="1666"/>
                </a:lnTo>
                <a:lnTo>
                  <a:pt x="1323" y="1668"/>
                </a:lnTo>
                <a:lnTo>
                  <a:pt x="1323" y="1673"/>
                </a:lnTo>
                <a:lnTo>
                  <a:pt x="1323" y="1677"/>
                </a:lnTo>
                <a:lnTo>
                  <a:pt x="1322" y="1679"/>
                </a:lnTo>
                <a:lnTo>
                  <a:pt x="1320" y="1683"/>
                </a:lnTo>
                <a:lnTo>
                  <a:pt x="1306" y="1685"/>
                </a:lnTo>
                <a:lnTo>
                  <a:pt x="1295" y="1687"/>
                </a:lnTo>
                <a:lnTo>
                  <a:pt x="1293" y="1689"/>
                </a:lnTo>
                <a:lnTo>
                  <a:pt x="1289" y="1693"/>
                </a:lnTo>
                <a:lnTo>
                  <a:pt x="1277" y="1698"/>
                </a:lnTo>
                <a:lnTo>
                  <a:pt x="1266" y="1706"/>
                </a:lnTo>
                <a:lnTo>
                  <a:pt x="1264" y="1710"/>
                </a:lnTo>
                <a:lnTo>
                  <a:pt x="1260" y="1712"/>
                </a:lnTo>
                <a:lnTo>
                  <a:pt x="1258" y="1714"/>
                </a:lnTo>
                <a:lnTo>
                  <a:pt x="1256" y="1716"/>
                </a:lnTo>
                <a:lnTo>
                  <a:pt x="1254" y="1719"/>
                </a:lnTo>
                <a:lnTo>
                  <a:pt x="1251" y="1721"/>
                </a:lnTo>
                <a:lnTo>
                  <a:pt x="1249" y="1723"/>
                </a:lnTo>
                <a:lnTo>
                  <a:pt x="1247" y="1725"/>
                </a:lnTo>
                <a:lnTo>
                  <a:pt x="1245" y="1729"/>
                </a:lnTo>
                <a:lnTo>
                  <a:pt x="1243" y="1731"/>
                </a:lnTo>
                <a:lnTo>
                  <a:pt x="1239" y="1733"/>
                </a:lnTo>
                <a:lnTo>
                  <a:pt x="1237" y="1735"/>
                </a:lnTo>
                <a:lnTo>
                  <a:pt x="1233" y="1739"/>
                </a:lnTo>
                <a:lnTo>
                  <a:pt x="1231" y="1740"/>
                </a:lnTo>
                <a:lnTo>
                  <a:pt x="1229" y="1742"/>
                </a:lnTo>
                <a:lnTo>
                  <a:pt x="1228" y="1746"/>
                </a:lnTo>
                <a:lnTo>
                  <a:pt x="1224" y="1748"/>
                </a:lnTo>
                <a:lnTo>
                  <a:pt x="1222" y="1750"/>
                </a:lnTo>
                <a:lnTo>
                  <a:pt x="1220" y="1752"/>
                </a:lnTo>
                <a:lnTo>
                  <a:pt x="1218" y="1756"/>
                </a:lnTo>
                <a:lnTo>
                  <a:pt x="1216" y="1758"/>
                </a:lnTo>
                <a:lnTo>
                  <a:pt x="1212" y="1760"/>
                </a:lnTo>
                <a:lnTo>
                  <a:pt x="1201" y="1762"/>
                </a:lnTo>
                <a:lnTo>
                  <a:pt x="1189" y="1763"/>
                </a:lnTo>
                <a:lnTo>
                  <a:pt x="1185" y="1767"/>
                </a:lnTo>
                <a:lnTo>
                  <a:pt x="1183" y="1769"/>
                </a:lnTo>
                <a:lnTo>
                  <a:pt x="1176" y="1771"/>
                </a:lnTo>
                <a:lnTo>
                  <a:pt x="1170" y="1775"/>
                </a:lnTo>
                <a:lnTo>
                  <a:pt x="1166" y="1777"/>
                </a:lnTo>
                <a:lnTo>
                  <a:pt x="1164" y="1779"/>
                </a:lnTo>
                <a:lnTo>
                  <a:pt x="1162" y="1781"/>
                </a:lnTo>
                <a:lnTo>
                  <a:pt x="1160" y="1785"/>
                </a:lnTo>
                <a:lnTo>
                  <a:pt x="1157" y="1787"/>
                </a:lnTo>
                <a:lnTo>
                  <a:pt x="1155" y="1788"/>
                </a:lnTo>
                <a:lnTo>
                  <a:pt x="1153" y="1790"/>
                </a:lnTo>
                <a:lnTo>
                  <a:pt x="1149" y="1794"/>
                </a:lnTo>
                <a:lnTo>
                  <a:pt x="1147" y="1796"/>
                </a:lnTo>
                <a:lnTo>
                  <a:pt x="1145" y="1798"/>
                </a:lnTo>
                <a:lnTo>
                  <a:pt x="1137" y="1802"/>
                </a:lnTo>
                <a:lnTo>
                  <a:pt x="1130" y="1804"/>
                </a:lnTo>
                <a:lnTo>
                  <a:pt x="1128" y="1806"/>
                </a:lnTo>
                <a:lnTo>
                  <a:pt x="1126" y="1808"/>
                </a:lnTo>
                <a:lnTo>
                  <a:pt x="1114" y="1810"/>
                </a:lnTo>
                <a:lnTo>
                  <a:pt x="1101" y="1813"/>
                </a:lnTo>
                <a:lnTo>
                  <a:pt x="1099" y="1815"/>
                </a:lnTo>
                <a:lnTo>
                  <a:pt x="1097" y="1817"/>
                </a:lnTo>
                <a:lnTo>
                  <a:pt x="1080" y="1819"/>
                </a:lnTo>
                <a:lnTo>
                  <a:pt x="1063" y="1823"/>
                </a:lnTo>
                <a:lnTo>
                  <a:pt x="1061" y="1825"/>
                </a:lnTo>
                <a:lnTo>
                  <a:pt x="1059" y="1827"/>
                </a:lnTo>
                <a:lnTo>
                  <a:pt x="1049" y="1827"/>
                </a:lnTo>
                <a:lnTo>
                  <a:pt x="1040" y="1827"/>
                </a:lnTo>
                <a:lnTo>
                  <a:pt x="1036" y="1825"/>
                </a:lnTo>
                <a:lnTo>
                  <a:pt x="1034" y="1823"/>
                </a:lnTo>
                <a:lnTo>
                  <a:pt x="1026" y="1819"/>
                </a:lnTo>
                <a:lnTo>
                  <a:pt x="1018" y="1817"/>
                </a:lnTo>
                <a:lnTo>
                  <a:pt x="1017" y="1815"/>
                </a:lnTo>
                <a:lnTo>
                  <a:pt x="1015" y="1813"/>
                </a:lnTo>
                <a:lnTo>
                  <a:pt x="1007" y="1810"/>
                </a:lnTo>
                <a:lnTo>
                  <a:pt x="999" y="1808"/>
                </a:lnTo>
                <a:lnTo>
                  <a:pt x="997" y="1806"/>
                </a:lnTo>
                <a:lnTo>
                  <a:pt x="995" y="1804"/>
                </a:lnTo>
                <a:lnTo>
                  <a:pt x="990" y="1804"/>
                </a:lnTo>
                <a:lnTo>
                  <a:pt x="986" y="1804"/>
                </a:lnTo>
                <a:lnTo>
                  <a:pt x="984" y="1806"/>
                </a:lnTo>
                <a:lnTo>
                  <a:pt x="980" y="1808"/>
                </a:lnTo>
                <a:lnTo>
                  <a:pt x="965" y="1810"/>
                </a:lnTo>
                <a:lnTo>
                  <a:pt x="949" y="1810"/>
                </a:lnTo>
                <a:lnTo>
                  <a:pt x="934" y="1811"/>
                </a:lnTo>
                <a:lnTo>
                  <a:pt x="917" y="1813"/>
                </a:lnTo>
                <a:lnTo>
                  <a:pt x="915" y="1815"/>
                </a:lnTo>
                <a:lnTo>
                  <a:pt x="913" y="1817"/>
                </a:lnTo>
                <a:lnTo>
                  <a:pt x="898" y="1817"/>
                </a:lnTo>
                <a:lnTo>
                  <a:pt x="884" y="1817"/>
                </a:lnTo>
                <a:lnTo>
                  <a:pt x="880" y="1815"/>
                </a:lnTo>
                <a:lnTo>
                  <a:pt x="878" y="1813"/>
                </a:lnTo>
                <a:lnTo>
                  <a:pt x="869" y="1813"/>
                </a:lnTo>
                <a:lnTo>
                  <a:pt x="859" y="1813"/>
                </a:lnTo>
                <a:lnTo>
                  <a:pt x="857" y="1815"/>
                </a:lnTo>
                <a:lnTo>
                  <a:pt x="855" y="1817"/>
                </a:lnTo>
                <a:lnTo>
                  <a:pt x="848" y="1819"/>
                </a:lnTo>
                <a:lnTo>
                  <a:pt x="840" y="1823"/>
                </a:lnTo>
                <a:lnTo>
                  <a:pt x="838" y="1825"/>
                </a:lnTo>
                <a:lnTo>
                  <a:pt x="836" y="1827"/>
                </a:lnTo>
                <a:lnTo>
                  <a:pt x="832" y="1831"/>
                </a:lnTo>
                <a:lnTo>
                  <a:pt x="830" y="1833"/>
                </a:lnTo>
                <a:lnTo>
                  <a:pt x="828" y="1834"/>
                </a:lnTo>
                <a:lnTo>
                  <a:pt x="827" y="1836"/>
                </a:lnTo>
                <a:lnTo>
                  <a:pt x="817" y="1836"/>
                </a:lnTo>
                <a:lnTo>
                  <a:pt x="807" y="1836"/>
                </a:lnTo>
                <a:lnTo>
                  <a:pt x="804" y="1834"/>
                </a:lnTo>
                <a:lnTo>
                  <a:pt x="802" y="1833"/>
                </a:lnTo>
                <a:lnTo>
                  <a:pt x="800" y="1831"/>
                </a:lnTo>
                <a:lnTo>
                  <a:pt x="796" y="1827"/>
                </a:lnTo>
                <a:lnTo>
                  <a:pt x="794" y="1825"/>
                </a:lnTo>
                <a:lnTo>
                  <a:pt x="792" y="1823"/>
                </a:lnTo>
                <a:lnTo>
                  <a:pt x="790" y="1819"/>
                </a:lnTo>
                <a:lnTo>
                  <a:pt x="786" y="1817"/>
                </a:lnTo>
                <a:lnTo>
                  <a:pt x="784" y="1815"/>
                </a:lnTo>
                <a:lnTo>
                  <a:pt x="782" y="1813"/>
                </a:lnTo>
                <a:lnTo>
                  <a:pt x="781" y="1806"/>
                </a:lnTo>
                <a:lnTo>
                  <a:pt x="779" y="1798"/>
                </a:lnTo>
                <a:lnTo>
                  <a:pt x="775" y="1796"/>
                </a:lnTo>
                <a:lnTo>
                  <a:pt x="773" y="1794"/>
                </a:lnTo>
                <a:lnTo>
                  <a:pt x="771" y="1790"/>
                </a:lnTo>
                <a:lnTo>
                  <a:pt x="767" y="1788"/>
                </a:lnTo>
                <a:lnTo>
                  <a:pt x="765" y="1787"/>
                </a:lnTo>
                <a:lnTo>
                  <a:pt x="763" y="1785"/>
                </a:lnTo>
                <a:lnTo>
                  <a:pt x="759" y="1777"/>
                </a:lnTo>
                <a:lnTo>
                  <a:pt x="757" y="1769"/>
                </a:lnTo>
                <a:lnTo>
                  <a:pt x="756" y="1767"/>
                </a:lnTo>
                <a:lnTo>
                  <a:pt x="754" y="1763"/>
                </a:lnTo>
                <a:lnTo>
                  <a:pt x="752" y="1762"/>
                </a:lnTo>
                <a:lnTo>
                  <a:pt x="748" y="1760"/>
                </a:lnTo>
                <a:lnTo>
                  <a:pt x="746" y="1758"/>
                </a:lnTo>
                <a:lnTo>
                  <a:pt x="744" y="1756"/>
                </a:lnTo>
                <a:lnTo>
                  <a:pt x="740" y="1752"/>
                </a:lnTo>
                <a:lnTo>
                  <a:pt x="738" y="1750"/>
                </a:lnTo>
                <a:lnTo>
                  <a:pt x="736" y="1748"/>
                </a:lnTo>
                <a:lnTo>
                  <a:pt x="734" y="1746"/>
                </a:lnTo>
                <a:lnTo>
                  <a:pt x="727" y="1739"/>
                </a:lnTo>
                <a:lnTo>
                  <a:pt x="719" y="1731"/>
                </a:lnTo>
                <a:lnTo>
                  <a:pt x="717" y="1729"/>
                </a:lnTo>
                <a:lnTo>
                  <a:pt x="715" y="1725"/>
                </a:lnTo>
                <a:lnTo>
                  <a:pt x="711" y="1723"/>
                </a:lnTo>
                <a:lnTo>
                  <a:pt x="710" y="1721"/>
                </a:lnTo>
                <a:lnTo>
                  <a:pt x="708" y="1719"/>
                </a:lnTo>
                <a:lnTo>
                  <a:pt x="706" y="1716"/>
                </a:lnTo>
                <a:lnTo>
                  <a:pt x="702" y="1714"/>
                </a:lnTo>
                <a:lnTo>
                  <a:pt x="700" y="1712"/>
                </a:lnTo>
                <a:lnTo>
                  <a:pt x="698" y="1710"/>
                </a:lnTo>
                <a:lnTo>
                  <a:pt x="696" y="1706"/>
                </a:lnTo>
                <a:lnTo>
                  <a:pt x="692" y="1704"/>
                </a:lnTo>
                <a:lnTo>
                  <a:pt x="690" y="1702"/>
                </a:lnTo>
                <a:lnTo>
                  <a:pt x="688" y="1698"/>
                </a:lnTo>
                <a:lnTo>
                  <a:pt x="686" y="1696"/>
                </a:lnTo>
                <a:lnTo>
                  <a:pt x="683" y="1685"/>
                </a:lnTo>
                <a:lnTo>
                  <a:pt x="681" y="1673"/>
                </a:lnTo>
                <a:lnTo>
                  <a:pt x="679" y="1669"/>
                </a:lnTo>
                <a:lnTo>
                  <a:pt x="675" y="1668"/>
                </a:lnTo>
                <a:lnTo>
                  <a:pt x="671" y="1668"/>
                </a:lnTo>
                <a:lnTo>
                  <a:pt x="665" y="1668"/>
                </a:lnTo>
                <a:lnTo>
                  <a:pt x="663" y="1669"/>
                </a:lnTo>
                <a:lnTo>
                  <a:pt x="662" y="1673"/>
                </a:lnTo>
                <a:lnTo>
                  <a:pt x="660" y="1675"/>
                </a:lnTo>
                <a:lnTo>
                  <a:pt x="658" y="1677"/>
                </a:lnTo>
                <a:lnTo>
                  <a:pt x="654" y="1679"/>
                </a:lnTo>
                <a:lnTo>
                  <a:pt x="652" y="1683"/>
                </a:lnTo>
                <a:lnTo>
                  <a:pt x="648" y="1685"/>
                </a:lnTo>
                <a:lnTo>
                  <a:pt x="646" y="1687"/>
                </a:lnTo>
                <a:lnTo>
                  <a:pt x="644" y="1689"/>
                </a:lnTo>
                <a:lnTo>
                  <a:pt x="642" y="1693"/>
                </a:lnTo>
                <a:lnTo>
                  <a:pt x="637" y="1693"/>
                </a:lnTo>
                <a:lnTo>
                  <a:pt x="633" y="1693"/>
                </a:lnTo>
                <a:lnTo>
                  <a:pt x="631" y="1689"/>
                </a:lnTo>
                <a:lnTo>
                  <a:pt x="627" y="1687"/>
                </a:lnTo>
                <a:lnTo>
                  <a:pt x="625" y="1685"/>
                </a:lnTo>
                <a:lnTo>
                  <a:pt x="623" y="1683"/>
                </a:lnTo>
                <a:lnTo>
                  <a:pt x="619" y="1679"/>
                </a:lnTo>
                <a:lnTo>
                  <a:pt x="617" y="1677"/>
                </a:lnTo>
                <a:lnTo>
                  <a:pt x="616" y="1669"/>
                </a:lnTo>
                <a:lnTo>
                  <a:pt x="614" y="1664"/>
                </a:lnTo>
                <a:lnTo>
                  <a:pt x="610" y="1660"/>
                </a:lnTo>
                <a:lnTo>
                  <a:pt x="608" y="1658"/>
                </a:lnTo>
                <a:lnTo>
                  <a:pt x="606" y="1656"/>
                </a:lnTo>
                <a:lnTo>
                  <a:pt x="604" y="1654"/>
                </a:lnTo>
                <a:lnTo>
                  <a:pt x="600" y="1650"/>
                </a:lnTo>
                <a:lnTo>
                  <a:pt x="598" y="1648"/>
                </a:lnTo>
                <a:lnTo>
                  <a:pt x="596" y="1646"/>
                </a:lnTo>
                <a:lnTo>
                  <a:pt x="594" y="1645"/>
                </a:lnTo>
                <a:lnTo>
                  <a:pt x="591" y="1641"/>
                </a:lnTo>
                <a:lnTo>
                  <a:pt x="589" y="1639"/>
                </a:lnTo>
                <a:lnTo>
                  <a:pt x="581" y="1637"/>
                </a:lnTo>
                <a:lnTo>
                  <a:pt x="575" y="1635"/>
                </a:lnTo>
                <a:lnTo>
                  <a:pt x="571" y="1631"/>
                </a:lnTo>
                <a:lnTo>
                  <a:pt x="569" y="1629"/>
                </a:lnTo>
                <a:lnTo>
                  <a:pt x="560" y="1629"/>
                </a:lnTo>
                <a:lnTo>
                  <a:pt x="550" y="1629"/>
                </a:lnTo>
                <a:lnTo>
                  <a:pt x="548" y="1631"/>
                </a:lnTo>
                <a:lnTo>
                  <a:pt x="546" y="1635"/>
                </a:lnTo>
                <a:lnTo>
                  <a:pt x="533" y="1637"/>
                </a:lnTo>
                <a:lnTo>
                  <a:pt x="521" y="1639"/>
                </a:lnTo>
                <a:lnTo>
                  <a:pt x="520" y="1641"/>
                </a:lnTo>
                <a:lnTo>
                  <a:pt x="516" y="1645"/>
                </a:lnTo>
                <a:lnTo>
                  <a:pt x="514" y="1656"/>
                </a:lnTo>
                <a:lnTo>
                  <a:pt x="512" y="1668"/>
                </a:lnTo>
                <a:lnTo>
                  <a:pt x="510" y="1669"/>
                </a:lnTo>
                <a:lnTo>
                  <a:pt x="506" y="1673"/>
                </a:lnTo>
                <a:lnTo>
                  <a:pt x="504" y="1694"/>
                </a:lnTo>
                <a:lnTo>
                  <a:pt x="502" y="1716"/>
                </a:lnTo>
                <a:lnTo>
                  <a:pt x="498" y="1719"/>
                </a:lnTo>
                <a:lnTo>
                  <a:pt x="497" y="1721"/>
                </a:lnTo>
                <a:lnTo>
                  <a:pt x="495" y="1729"/>
                </a:lnTo>
                <a:lnTo>
                  <a:pt x="493" y="1735"/>
                </a:lnTo>
                <a:lnTo>
                  <a:pt x="489" y="1739"/>
                </a:lnTo>
                <a:lnTo>
                  <a:pt x="487" y="1740"/>
                </a:lnTo>
                <a:lnTo>
                  <a:pt x="485" y="1748"/>
                </a:lnTo>
                <a:lnTo>
                  <a:pt x="483" y="1756"/>
                </a:lnTo>
                <a:lnTo>
                  <a:pt x="479" y="1758"/>
                </a:lnTo>
                <a:lnTo>
                  <a:pt x="477" y="1760"/>
                </a:lnTo>
                <a:lnTo>
                  <a:pt x="475" y="1767"/>
                </a:lnTo>
                <a:lnTo>
                  <a:pt x="474" y="1775"/>
                </a:lnTo>
                <a:lnTo>
                  <a:pt x="470" y="1777"/>
                </a:lnTo>
                <a:lnTo>
                  <a:pt x="468" y="1779"/>
                </a:lnTo>
                <a:lnTo>
                  <a:pt x="466" y="1781"/>
                </a:lnTo>
                <a:lnTo>
                  <a:pt x="464" y="1785"/>
                </a:lnTo>
                <a:lnTo>
                  <a:pt x="460" y="1787"/>
                </a:lnTo>
                <a:lnTo>
                  <a:pt x="458" y="1788"/>
                </a:lnTo>
                <a:lnTo>
                  <a:pt x="452" y="1788"/>
                </a:lnTo>
                <a:lnTo>
                  <a:pt x="449" y="1788"/>
                </a:lnTo>
                <a:lnTo>
                  <a:pt x="447" y="1787"/>
                </a:lnTo>
                <a:lnTo>
                  <a:pt x="443" y="1785"/>
                </a:lnTo>
                <a:lnTo>
                  <a:pt x="441" y="1781"/>
                </a:lnTo>
                <a:lnTo>
                  <a:pt x="439" y="1779"/>
                </a:lnTo>
                <a:lnTo>
                  <a:pt x="437" y="1777"/>
                </a:lnTo>
                <a:lnTo>
                  <a:pt x="433" y="1775"/>
                </a:lnTo>
                <a:lnTo>
                  <a:pt x="429" y="1775"/>
                </a:lnTo>
                <a:lnTo>
                  <a:pt x="426" y="1775"/>
                </a:lnTo>
                <a:lnTo>
                  <a:pt x="422" y="1777"/>
                </a:lnTo>
                <a:lnTo>
                  <a:pt x="420" y="1779"/>
                </a:lnTo>
                <a:lnTo>
                  <a:pt x="412" y="1781"/>
                </a:lnTo>
                <a:lnTo>
                  <a:pt x="404" y="1785"/>
                </a:lnTo>
                <a:lnTo>
                  <a:pt x="403" y="1787"/>
                </a:lnTo>
                <a:lnTo>
                  <a:pt x="401" y="1788"/>
                </a:lnTo>
                <a:lnTo>
                  <a:pt x="399" y="1790"/>
                </a:lnTo>
                <a:lnTo>
                  <a:pt x="395" y="1794"/>
                </a:lnTo>
                <a:lnTo>
                  <a:pt x="393" y="1796"/>
                </a:lnTo>
                <a:lnTo>
                  <a:pt x="391" y="1798"/>
                </a:lnTo>
                <a:lnTo>
                  <a:pt x="389" y="1802"/>
                </a:lnTo>
                <a:lnTo>
                  <a:pt x="385" y="1804"/>
                </a:lnTo>
                <a:lnTo>
                  <a:pt x="383" y="1806"/>
                </a:lnTo>
                <a:lnTo>
                  <a:pt x="381" y="1808"/>
                </a:lnTo>
                <a:lnTo>
                  <a:pt x="378" y="1810"/>
                </a:lnTo>
                <a:lnTo>
                  <a:pt x="376" y="1813"/>
                </a:lnTo>
                <a:lnTo>
                  <a:pt x="374" y="1815"/>
                </a:lnTo>
                <a:lnTo>
                  <a:pt x="372" y="1817"/>
                </a:lnTo>
                <a:lnTo>
                  <a:pt x="368" y="1819"/>
                </a:lnTo>
                <a:lnTo>
                  <a:pt x="366" y="1823"/>
                </a:lnTo>
                <a:lnTo>
                  <a:pt x="364" y="1825"/>
                </a:lnTo>
                <a:lnTo>
                  <a:pt x="362" y="1827"/>
                </a:lnTo>
                <a:lnTo>
                  <a:pt x="355" y="1831"/>
                </a:lnTo>
                <a:lnTo>
                  <a:pt x="347" y="1833"/>
                </a:lnTo>
                <a:lnTo>
                  <a:pt x="345" y="1834"/>
                </a:lnTo>
                <a:lnTo>
                  <a:pt x="343" y="1836"/>
                </a:lnTo>
                <a:lnTo>
                  <a:pt x="337" y="1836"/>
                </a:lnTo>
                <a:lnTo>
                  <a:pt x="332" y="1836"/>
                </a:lnTo>
                <a:lnTo>
                  <a:pt x="330" y="1834"/>
                </a:lnTo>
                <a:lnTo>
                  <a:pt x="328" y="1833"/>
                </a:lnTo>
                <a:lnTo>
                  <a:pt x="326" y="1831"/>
                </a:lnTo>
                <a:lnTo>
                  <a:pt x="322" y="1827"/>
                </a:lnTo>
                <a:lnTo>
                  <a:pt x="320" y="1825"/>
                </a:lnTo>
                <a:lnTo>
                  <a:pt x="318" y="1823"/>
                </a:lnTo>
                <a:lnTo>
                  <a:pt x="318" y="1790"/>
                </a:lnTo>
                <a:lnTo>
                  <a:pt x="318" y="1760"/>
                </a:lnTo>
                <a:lnTo>
                  <a:pt x="318" y="1729"/>
                </a:lnTo>
                <a:lnTo>
                  <a:pt x="318" y="1696"/>
                </a:lnTo>
                <a:lnTo>
                  <a:pt x="320" y="1694"/>
                </a:lnTo>
                <a:lnTo>
                  <a:pt x="322" y="1693"/>
                </a:lnTo>
                <a:lnTo>
                  <a:pt x="326" y="1685"/>
                </a:lnTo>
                <a:lnTo>
                  <a:pt x="326" y="1673"/>
                </a:lnTo>
                <a:lnTo>
                  <a:pt x="326" y="1660"/>
                </a:lnTo>
                <a:lnTo>
                  <a:pt x="322" y="1654"/>
                </a:lnTo>
                <a:lnTo>
                  <a:pt x="320" y="1650"/>
                </a:lnTo>
                <a:lnTo>
                  <a:pt x="318" y="1648"/>
                </a:lnTo>
                <a:lnTo>
                  <a:pt x="310" y="1646"/>
                </a:lnTo>
                <a:lnTo>
                  <a:pt x="303" y="1645"/>
                </a:lnTo>
                <a:lnTo>
                  <a:pt x="301" y="1641"/>
                </a:lnTo>
                <a:lnTo>
                  <a:pt x="299" y="1639"/>
                </a:lnTo>
                <a:lnTo>
                  <a:pt x="295" y="1637"/>
                </a:lnTo>
                <a:lnTo>
                  <a:pt x="293" y="1635"/>
                </a:lnTo>
                <a:lnTo>
                  <a:pt x="291" y="1631"/>
                </a:lnTo>
                <a:lnTo>
                  <a:pt x="289" y="1629"/>
                </a:lnTo>
                <a:lnTo>
                  <a:pt x="287" y="1627"/>
                </a:lnTo>
                <a:lnTo>
                  <a:pt x="284" y="1625"/>
                </a:lnTo>
                <a:lnTo>
                  <a:pt x="282" y="1622"/>
                </a:lnTo>
                <a:lnTo>
                  <a:pt x="280" y="1620"/>
                </a:lnTo>
                <a:lnTo>
                  <a:pt x="278" y="1593"/>
                </a:lnTo>
                <a:lnTo>
                  <a:pt x="274" y="1566"/>
                </a:lnTo>
                <a:lnTo>
                  <a:pt x="272" y="1564"/>
                </a:lnTo>
                <a:lnTo>
                  <a:pt x="270" y="1562"/>
                </a:lnTo>
                <a:lnTo>
                  <a:pt x="262" y="1558"/>
                </a:lnTo>
                <a:lnTo>
                  <a:pt x="255" y="1556"/>
                </a:lnTo>
                <a:lnTo>
                  <a:pt x="253" y="1554"/>
                </a:lnTo>
                <a:lnTo>
                  <a:pt x="251" y="1552"/>
                </a:lnTo>
                <a:lnTo>
                  <a:pt x="247" y="1545"/>
                </a:lnTo>
                <a:lnTo>
                  <a:pt x="245" y="1537"/>
                </a:lnTo>
                <a:lnTo>
                  <a:pt x="243" y="1535"/>
                </a:lnTo>
                <a:lnTo>
                  <a:pt x="241" y="1531"/>
                </a:lnTo>
                <a:lnTo>
                  <a:pt x="238" y="1520"/>
                </a:lnTo>
                <a:lnTo>
                  <a:pt x="236" y="1508"/>
                </a:lnTo>
                <a:lnTo>
                  <a:pt x="234" y="1506"/>
                </a:lnTo>
                <a:lnTo>
                  <a:pt x="232" y="1503"/>
                </a:lnTo>
                <a:lnTo>
                  <a:pt x="228" y="1497"/>
                </a:lnTo>
                <a:lnTo>
                  <a:pt x="226" y="1489"/>
                </a:lnTo>
                <a:lnTo>
                  <a:pt x="224" y="1487"/>
                </a:lnTo>
                <a:lnTo>
                  <a:pt x="222" y="1483"/>
                </a:lnTo>
                <a:lnTo>
                  <a:pt x="218" y="1481"/>
                </a:lnTo>
                <a:lnTo>
                  <a:pt x="216" y="1480"/>
                </a:lnTo>
                <a:lnTo>
                  <a:pt x="215" y="1478"/>
                </a:lnTo>
                <a:lnTo>
                  <a:pt x="211" y="1474"/>
                </a:lnTo>
                <a:lnTo>
                  <a:pt x="199" y="1472"/>
                </a:lnTo>
                <a:lnTo>
                  <a:pt x="188" y="1470"/>
                </a:lnTo>
                <a:lnTo>
                  <a:pt x="186" y="1466"/>
                </a:lnTo>
                <a:lnTo>
                  <a:pt x="182" y="1464"/>
                </a:lnTo>
                <a:lnTo>
                  <a:pt x="182" y="1460"/>
                </a:lnTo>
                <a:lnTo>
                  <a:pt x="182" y="1455"/>
                </a:lnTo>
                <a:lnTo>
                  <a:pt x="186" y="1453"/>
                </a:lnTo>
                <a:lnTo>
                  <a:pt x="188" y="1451"/>
                </a:lnTo>
                <a:lnTo>
                  <a:pt x="188" y="1445"/>
                </a:lnTo>
                <a:lnTo>
                  <a:pt x="188" y="1441"/>
                </a:lnTo>
                <a:lnTo>
                  <a:pt x="186" y="1437"/>
                </a:lnTo>
                <a:lnTo>
                  <a:pt x="182" y="1435"/>
                </a:lnTo>
                <a:lnTo>
                  <a:pt x="178" y="1432"/>
                </a:lnTo>
                <a:lnTo>
                  <a:pt x="168" y="1428"/>
                </a:lnTo>
                <a:lnTo>
                  <a:pt x="151" y="1426"/>
                </a:lnTo>
                <a:lnTo>
                  <a:pt x="120" y="1422"/>
                </a:lnTo>
                <a:lnTo>
                  <a:pt x="117" y="1418"/>
                </a:lnTo>
                <a:lnTo>
                  <a:pt x="115" y="1416"/>
                </a:lnTo>
                <a:lnTo>
                  <a:pt x="96" y="1414"/>
                </a:lnTo>
                <a:lnTo>
                  <a:pt x="76" y="1412"/>
                </a:lnTo>
                <a:lnTo>
                  <a:pt x="76" y="1389"/>
                </a:lnTo>
                <a:lnTo>
                  <a:pt x="76" y="1368"/>
                </a:lnTo>
                <a:lnTo>
                  <a:pt x="78" y="1366"/>
                </a:lnTo>
                <a:lnTo>
                  <a:pt x="82" y="1364"/>
                </a:lnTo>
                <a:lnTo>
                  <a:pt x="84" y="1357"/>
                </a:lnTo>
                <a:lnTo>
                  <a:pt x="86" y="1349"/>
                </a:lnTo>
                <a:lnTo>
                  <a:pt x="88" y="1345"/>
                </a:lnTo>
                <a:lnTo>
                  <a:pt x="90" y="1343"/>
                </a:lnTo>
                <a:lnTo>
                  <a:pt x="94" y="1341"/>
                </a:lnTo>
                <a:lnTo>
                  <a:pt x="94" y="1334"/>
                </a:lnTo>
                <a:lnTo>
                  <a:pt x="94" y="1328"/>
                </a:lnTo>
                <a:lnTo>
                  <a:pt x="90" y="1324"/>
                </a:lnTo>
                <a:lnTo>
                  <a:pt x="88" y="1322"/>
                </a:lnTo>
                <a:lnTo>
                  <a:pt x="86" y="1320"/>
                </a:lnTo>
                <a:lnTo>
                  <a:pt x="84" y="1313"/>
                </a:lnTo>
                <a:lnTo>
                  <a:pt x="82" y="1305"/>
                </a:lnTo>
                <a:lnTo>
                  <a:pt x="78" y="1303"/>
                </a:lnTo>
                <a:lnTo>
                  <a:pt x="76" y="1299"/>
                </a:lnTo>
                <a:lnTo>
                  <a:pt x="74" y="1293"/>
                </a:lnTo>
                <a:lnTo>
                  <a:pt x="73" y="1286"/>
                </a:lnTo>
                <a:lnTo>
                  <a:pt x="69" y="1284"/>
                </a:lnTo>
                <a:lnTo>
                  <a:pt x="67" y="1282"/>
                </a:lnTo>
                <a:lnTo>
                  <a:pt x="63" y="1278"/>
                </a:lnTo>
                <a:lnTo>
                  <a:pt x="61" y="1276"/>
                </a:lnTo>
                <a:lnTo>
                  <a:pt x="59" y="1274"/>
                </a:lnTo>
                <a:lnTo>
                  <a:pt x="57" y="1270"/>
                </a:lnTo>
                <a:lnTo>
                  <a:pt x="55" y="1249"/>
                </a:lnTo>
                <a:lnTo>
                  <a:pt x="51" y="1228"/>
                </a:lnTo>
                <a:lnTo>
                  <a:pt x="50" y="1226"/>
                </a:lnTo>
                <a:lnTo>
                  <a:pt x="48" y="1222"/>
                </a:lnTo>
                <a:lnTo>
                  <a:pt x="40" y="1220"/>
                </a:lnTo>
                <a:lnTo>
                  <a:pt x="32" y="1219"/>
                </a:lnTo>
                <a:lnTo>
                  <a:pt x="30" y="1217"/>
                </a:lnTo>
                <a:lnTo>
                  <a:pt x="28" y="1213"/>
                </a:lnTo>
                <a:lnTo>
                  <a:pt x="28" y="1209"/>
                </a:lnTo>
                <a:lnTo>
                  <a:pt x="28" y="1203"/>
                </a:lnTo>
                <a:lnTo>
                  <a:pt x="30" y="1201"/>
                </a:lnTo>
                <a:lnTo>
                  <a:pt x="32" y="1199"/>
                </a:lnTo>
                <a:lnTo>
                  <a:pt x="34" y="1192"/>
                </a:lnTo>
                <a:lnTo>
                  <a:pt x="38" y="1184"/>
                </a:lnTo>
                <a:lnTo>
                  <a:pt x="40" y="1182"/>
                </a:lnTo>
                <a:lnTo>
                  <a:pt x="42" y="1180"/>
                </a:lnTo>
                <a:lnTo>
                  <a:pt x="46" y="1165"/>
                </a:lnTo>
                <a:lnTo>
                  <a:pt x="46" y="1132"/>
                </a:lnTo>
                <a:lnTo>
                  <a:pt x="46" y="1098"/>
                </a:lnTo>
                <a:lnTo>
                  <a:pt x="42" y="1082"/>
                </a:lnTo>
                <a:lnTo>
                  <a:pt x="40" y="1080"/>
                </a:lnTo>
                <a:lnTo>
                  <a:pt x="38" y="1079"/>
                </a:lnTo>
                <a:lnTo>
                  <a:pt x="36" y="1071"/>
                </a:lnTo>
                <a:lnTo>
                  <a:pt x="32" y="1063"/>
                </a:lnTo>
                <a:lnTo>
                  <a:pt x="26" y="1055"/>
                </a:lnTo>
                <a:lnTo>
                  <a:pt x="21" y="1048"/>
                </a:lnTo>
                <a:lnTo>
                  <a:pt x="21" y="1040"/>
                </a:lnTo>
                <a:lnTo>
                  <a:pt x="17" y="1036"/>
                </a:lnTo>
                <a:lnTo>
                  <a:pt x="9" y="1036"/>
                </a:lnTo>
                <a:lnTo>
                  <a:pt x="7" y="1036"/>
                </a:lnTo>
                <a:lnTo>
                  <a:pt x="5" y="1032"/>
                </a:lnTo>
                <a:lnTo>
                  <a:pt x="7" y="1029"/>
                </a:lnTo>
                <a:lnTo>
                  <a:pt x="11" y="1021"/>
                </a:lnTo>
                <a:lnTo>
                  <a:pt x="13" y="1015"/>
                </a:lnTo>
                <a:lnTo>
                  <a:pt x="7" y="1015"/>
                </a:lnTo>
                <a:lnTo>
                  <a:pt x="5" y="1015"/>
                </a:lnTo>
                <a:lnTo>
                  <a:pt x="5" y="1013"/>
                </a:lnTo>
                <a:lnTo>
                  <a:pt x="7" y="1011"/>
                </a:lnTo>
                <a:lnTo>
                  <a:pt x="11" y="1009"/>
                </a:lnTo>
                <a:lnTo>
                  <a:pt x="11" y="1008"/>
                </a:lnTo>
                <a:lnTo>
                  <a:pt x="5" y="1006"/>
                </a:lnTo>
                <a:lnTo>
                  <a:pt x="2" y="1006"/>
                </a:lnTo>
                <a:lnTo>
                  <a:pt x="0" y="1004"/>
                </a:lnTo>
                <a:lnTo>
                  <a:pt x="2" y="1004"/>
                </a:lnTo>
                <a:lnTo>
                  <a:pt x="3" y="1000"/>
                </a:lnTo>
                <a:lnTo>
                  <a:pt x="3" y="996"/>
                </a:lnTo>
                <a:lnTo>
                  <a:pt x="2" y="994"/>
                </a:lnTo>
                <a:lnTo>
                  <a:pt x="0" y="990"/>
                </a:lnTo>
                <a:lnTo>
                  <a:pt x="3" y="986"/>
                </a:lnTo>
                <a:lnTo>
                  <a:pt x="9" y="981"/>
                </a:lnTo>
                <a:lnTo>
                  <a:pt x="11" y="979"/>
                </a:lnTo>
                <a:lnTo>
                  <a:pt x="13" y="977"/>
                </a:lnTo>
                <a:lnTo>
                  <a:pt x="21" y="969"/>
                </a:lnTo>
                <a:lnTo>
                  <a:pt x="28" y="961"/>
                </a:lnTo>
                <a:lnTo>
                  <a:pt x="30" y="960"/>
                </a:lnTo>
                <a:lnTo>
                  <a:pt x="32" y="958"/>
                </a:lnTo>
                <a:lnTo>
                  <a:pt x="34" y="954"/>
                </a:lnTo>
                <a:lnTo>
                  <a:pt x="38" y="952"/>
                </a:lnTo>
                <a:lnTo>
                  <a:pt x="40" y="950"/>
                </a:lnTo>
                <a:lnTo>
                  <a:pt x="42" y="948"/>
                </a:lnTo>
                <a:lnTo>
                  <a:pt x="55" y="944"/>
                </a:lnTo>
                <a:lnTo>
                  <a:pt x="67" y="942"/>
                </a:lnTo>
                <a:lnTo>
                  <a:pt x="69" y="940"/>
                </a:lnTo>
                <a:lnTo>
                  <a:pt x="73" y="938"/>
                </a:lnTo>
                <a:lnTo>
                  <a:pt x="73" y="927"/>
                </a:lnTo>
                <a:lnTo>
                  <a:pt x="73" y="917"/>
                </a:lnTo>
                <a:lnTo>
                  <a:pt x="69" y="915"/>
                </a:lnTo>
                <a:lnTo>
                  <a:pt x="67" y="913"/>
                </a:lnTo>
                <a:lnTo>
                  <a:pt x="67" y="898"/>
                </a:lnTo>
                <a:lnTo>
                  <a:pt x="67" y="885"/>
                </a:lnTo>
                <a:lnTo>
                  <a:pt x="69" y="881"/>
                </a:lnTo>
                <a:lnTo>
                  <a:pt x="73" y="879"/>
                </a:lnTo>
                <a:lnTo>
                  <a:pt x="74" y="871"/>
                </a:lnTo>
                <a:lnTo>
                  <a:pt x="76" y="866"/>
                </a:lnTo>
                <a:lnTo>
                  <a:pt x="78" y="862"/>
                </a:lnTo>
                <a:lnTo>
                  <a:pt x="82" y="860"/>
                </a:lnTo>
                <a:lnTo>
                  <a:pt x="84" y="848"/>
                </a:lnTo>
                <a:lnTo>
                  <a:pt x="86" y="837"/>
                </a:lnTo>
                <a:lnTo>
                  <a:pt x="88" y="833"/>
                </a:lnTo>
                <a:lnTo>
                  <a:pt x="90" y="831"/>
                </a:lnTo>
                <a:lnTo>
                  <a:pt x="94" y="829"/>
                </a:lnTo>
                <a:lnTo>
                  <a:pt x="96" y="827"/>
                </a:lnTo>
                <a:lnTo>
                  <a:pt x="97" y="823"/>
                </a:lnTo>
                <a:lnTo>
                  <a:pt x="101" y="821"/>
                </a:lnTo>
                <a:lnTo>
                  <a:pt x="103" y="819"/>
                </a:lnTo>
                <a:lnTo>
                  <a:pt x="105" y="818"/>
                </a:lnTo>
                <a:lnTo>
                  <a:pt x="107" y="814"/>
                </a:lnTo>
                <a:lnTo>
                  <a:pt x="111" y="812"/>
                </a:lnTo>
                <a:lnTo>
                  <a:pt x="117" y="810"/>
                </a:lnTo>
                <a:lnTo>
                  <a:pt x="124" y="808"/>
                </a:lnTo>
                <a:lnTo>
                  <a:pt x="126" y="804"/>
                </a:lnTo>
                <a:lnTo>
                  <a:pt x="130" y="802"/>
                </a:lnTo>
                <a:lnTo>
                  <a:pt x="130" y="796"/>
                </a:lnTo>
                <a:lnTo>
                  <a:pt x="130" y="793"/>
                </a:lnTo>
                <a:lnTo>
                  <a:pt x="126" y="791"/>
                </a:lnTo>
                <a:lnTo>
                  <a:pt x="124" y="789"/>
                </a:lnTo>
                <a:lnTo>
                  <a:pt x="122" y="785"/>
                </a:lnTo>
                <a:lnTo>
                  <a:pt x="120" y="783"/>
                </a:lnTo>
                <a:lnTo>
                  <a:pt x="117" y="781"/>
                </a:lnTo>
                <a:lnTo>
                  <a:pt x="115" y="779"/>
                </a:lnTo>
                <a:lnTo>
                  <a:pt x="113" y="775"/>
                </a:lnTo>
                <a:lnTo>
                  <a:pt x="111" y="773"/>
                </a:lnTo>
                <a:lnTo>
                  <a:pt x="107" y="770"/>
                </a:lnTo>
                <a:lnTo>
                  <a:pt x="105" y="768"/>
                </a:lnTo>
                <a:lnTo>
                  <a:pt x="103" y="750"/>
                </a:lnTo>
                <a:lnTo>
                  <a:pt x="101" y="735"/>
                </a:lnTo>
                <a:lnTo>
                  <a:pt x="97" y="731"/>
                </a:lnTo>
                <a:lnTo>
                  <a:pt x="96" y="729"/>
                </a:lnTo>
                <a:lnTo>
                  <a:pt x="94" y="727"/>
                </a:lnTo>
                <a:lnTo>
                  <a:pt x="90" y="725"/>
                </a:lnTo>
                <a:lnTo>
                  <a:pt x="88" y="722"/>
                </a:lnTo>
                <a:lnTo>
                  <a:pt x="86" y="720"/>
                </a:lnTo>
                <a:lnTo>
                  <a:pt x="84" y="718"/>
                </a:lnTo>
                <a:lnTo>
                  <a:pt x="82" y="716"/>
                </a:lnTo>
                <a:lnTo>
                  <a:pt x="78" y="712"/>
                </a:lnTo>
                <a:lnTo>
                  <a:pt x="76" y="710"/>
                </a:lnTo>
                <a:lnTo>
                  <a:pt x="74" y="708"/>
                </a:lnTo>
                <a:lnTo>
                  <a:pt x="73" y="706"/>
                </a:lnTo>
                <a:lnTo>
                  <a:pt x="69" y="702"/>
                </a:lnTo>
                <a:lnTo>
                  <a:pt x="67" y="701"/>
                </a:lnTo>
                <a:lnTo>
                  <a:pt x="63" y="693"/>
                </a:lnTo>
                <a:lnTo>
                  <a:pt x="61" y="685"/>
                </a:lnTo>
                <a:lnTo>
                  <a:pt x="59" y="683"/>
                </a:lnTo>
                <a:lnTo>
                  <a:pt x="57" y="681"/>
                </a:lnTo>
                <a:lnTo>
                  <a:pt x="55" y="679"/>
                </a:lnTo>
                <a:lnTo>
                  <a:pt x="51" y="676"/>
                </a:lnTo>
                <a:lnTo>
                  <a:pt x="50" y="674"/>
                </a:lnTo>
                <a:lnTo>
                  <a:pt x="48" y="672"/>
                </a:lnTo>
                <a:lnTo>
                  <a:pt x="46" y="670"/>
                </a:lnTo>
                <a:lnTo>
                  <a:pt x="42" y="668"/>
                </a:lnTo>
                <a:lnTo>
                  <a:pt x="40" y="664"/>
                </a:lnTo>
                <a:lnTo>
                  <a:pt x="38" y="662"/>
                </a:lnTo>
                <a:lnTo>
                  <a:pt x="34" y="654"/>
                </a:lnTo>
                <a:lnTo>
                  <a:pt x="32" y="647"/>
                </a:lnTo>
                <a:lnTo>
                  <a:pt x="30" y="645"/>
                </a:lnTo>
                <a:lnTo>
                  <a:pt x="28" y="643"/>
                </a:lnTo>
                <a:lnTo>
                  <a:pt x="25" y="641"/>
                </a:lnTo>
                <a:lnTo>
                  <a:pt x="23" y="637"/>
                </a:lnTo>
                <a:lnTo>
                  <a:pt x="21" y="635"/>
                </a:lnTo>
                <a:lnTo>
                  <a:pt x="19" y="633"/>
                </a:lnTo>
                <a:lnTo>
                  <a:pt x="19" y="616"/>
                </a:lnTo>
                <a:lnTo>
                  <a:pt x="19" y="599"/>
                </a:lnTo>
                <a:lnTo>
                  <a:pt x="23" y="593"/>
                </a:lnTo>
                <a:lnTo>
                  <a:pt x="28" y="589"/>
                </a:lnTo>
                <a:lnTo>
                  <a:pt x="28" y="585"/>
                </a:lnTo>
                <a:lnTo>
                  <a:pt x="28" y="580"/>
                </a:lnTo>
                <a:lnTo>
                  <a:pt x="32" y="576"/>
                </a:lnTo>
                <a:lnTo>
                  <a:pt x="38" y="570"/>
                </a:lnTo>
                <a:lnTo>
                  <a:pt x="42" y="570"/>
                </a:lnTo>
                <a:lnTo>
                  <a:pt x="48" y="570"/>
                </a:lnTo>
                <a:lnTo>
                  <a:pt x="51" y="570"/>
                </a:lnTo>
                <a:lnTo>
                  <a:pt x="57" y="570"/>
                </a:lnTo>
                <a:lnTo>
                  <a:pt x="82" y="570"/>
                </a:lnTo>
                <a:lnTo>
                  <a:pt x="105" y="570"/>
                </a:lnTo>
                <a:lnTo>
                  <a:pt x="111" y="570"/>
                </a:lnTo>
                <a:lnTo>
                  <a:pt x="115" y="570"/>
                </a:lnTo>
                <a:lnTo>
                  <a:pt x="115" y="564"/>
                </a:lnTo>
                <a:lnTo>
                  <a:pt x="115" y="560"/>
                </a:lnTo>
                <a:lnTo>
                  <a:pt x="119" y="560"/>
                </a:lnTo>
                <a:lnTo>
                  <a:pt x="124" y="560"/>
                </a:lnTo>
                <a:lnTo>
                  <a:pt x="130" y="562"/>
                </a:lnTo>
                <a:lnTo>
                  <a:pt x="134" y="564"/>
                </a:lnTo>
                <a:lnTo>
                  <a:pt x="136" y="562"/>
                </a:lnTo>
                <a:lnTo>
                  <a:pt x="140" y="560"/>
                </a:lnTo>
                <a:lnTo>
                  <a:pt x="142" y="555"/>
                </a:lnTo>
                <a:lnTo>
                  <a:pt x="144" y="551"/>
                </a:lnTo>
                <a:lnTo>
                  <a:pt x="149" y="545"/>
                </a:lnTo>
                <a:lnTo>
                  <a:pt x="153" y="541"/>
                </a:lnTo>
                <a:lnTo>
                  <a:pt x="159" y="541"/>
                </a:lnTo>
                <a:lnTo>
                  <a:pt x="163" y="541"/>
                </a:lnTo>
                <a:lnTo>
                  <a:pt x="168" y="541"/>
                </a:lnTo>
                <a:lnTo>
                  <a:pt x="172" y="541"/>
                </a:lnTo>
                <a:lnTo>
                  <a:pt x="178" y="541"/>
                </a:lnTo>
                <a:lnTo>
                  <a:pt x="182" y="541"/>
                </a:lnTo>
                <a:lnTo>
                  <a:pt x="191" y="541"/>
                </a:lnTo>
                <a:lnTo>
                  <a:pt x="203" y="541"/>
                </a:lnTo>
                <a:lnTo>
                  <a:pt x="203" y="553"/>
                </a:lnTo>
                <a:lnTo>
                  <a:pt x="203" y="559"/>
                </a:lnTo>
                <a:lnTo>
                  <a:pt x="207" y="560"/>
                </a:lnTo>
                <a:lnTo>
                  <a:pt x="211" y="560"/>
                </a:lnTo>
                <a:lnTo>
                  <a:pt x="220" y="564"/>
                </a:lnTo>
                <a:lnTo>
                  <a:pt x="232" y="570"/>
                </a:lnTo>
                <a:lnTo>
                  <a:pt x="241" y="564"/>
                </a:lnTo>
                <a:lnTo>
                  <a:pt x="251" y="560"/>
                </a:lnTo>
                <a:lnTo>
                  <a:pt x="255" y="560"/>
                </a:lnTo>
                <a:lnTo>
                  <a:pt x="261" y="560"/>
                </a:lnTo>
                <a:lnTo>
                  <a:pt x="264" y="564"/>
                </a:lnTo>
                <a:lnTo>
                  <a:pt x="270" y="570"/>
                </a:lnTo>
                <a:lnTo>
                  <a:pt x="270" y="564"/>
                </a:lnTo>
                <a:lnTo>
                  <a:pt x="270" y="560"/>
                </a:lnTo>
                <a:lnTo>
                  <a:pt x="284" y="555"/>
                </a:lnTo>
                <a:lnTo>
                  <a:pt x="299" y="551"/>
                </a:lnTo>
                <a:lnTo>
                  <a:pt x="303" y="551"/>
                </a:lnTo>
                <a:lnTo>
                  <a:pt x="309" y="551"/>
                </a:lnTo>
                <a:lnTo>
                  <a:pt x="312" y="551"/>
                </a:lnTo>
                <a:lnTo>
                  <a:pt x="318" y="551"/>
                </a:lnTo>
                <a:lnTo>
                  <a:pt x="322" y="545"/>
                </a:lnTo>
                <a:lnTo>
                  <a:pt x="328" y="541"/>
                </a:lnTo>
                <a:lnTo>
                  <a:pt x="328" y="526"/>
                </a:lnTo>
                <a:lnTo>
                  <a:pt x="328" y="512"/>
                </a:lnTo>
                <a:lnTo>
                  <a:pt x="328" y="497"/>
                </a:lnTo>
                <a:lnTo>
                  <a:pt x="328" y="484"/>
                </a:lnTo>
                <a:lnTo>
                  <a:pt x="322" y="478"/>
                </a:lnTo>
                <a:lnTo>
                  <a:pt x="318" y="474"/>
                </a:lnTo>
                <a:lnTo>
                  <a:pt x="318" y="468"/>
                </a:lnTo>
                <a:lnTo>
                  <a:pt x="318" y="465"/>
                </a:lnTo>
                <a:lnTo>
                  <a:pt x="328" y="465"/>
                </a:lnTo>
                <a:lnTo>
                  <a:pt x="337" y="465"/>
                </a:lnTo>
                <a:lnTo>
                  <a:pt x="341" y="465"/>
                </a:lnTo>
                <a:lnTo>
                  <a:pt x="347" y="465"/>
                </a:lnTo>
                <a:lnTo>
                  <a:pt x="362" y="459"/>
                </a:lnTo>
                <a:lnTo>
                  <a:pt x="376" y="453"/>
                </a:lnTo>
                <a:lnTo>
                  <a:pt x="381" y="453"/>
                </a:lnTo>
                <a:lnTo>
                  <a:pt x="385" y="453"/>
                </a:lnTo>
                <a:lnTo>
                  <a:pt x="389" y="453"/>
                </a:lnTo>
                <a:lnTo>
                  <a:pt x="391" y="453"/>
                </a:lnTo>
                <a:lnTo>
                  <a:pt x="393" y="457"/>
                </a:lnTo>
                <a:lnTo>
                  <a:pt x="395" y="459"/>
                </a:lnTo>
                <a:lnTo>
                  <a:pt x="399" y="457"/>
                </a:lnTo>
                <a:lnTo>
                  <a:pt x="401" y="453"/>
                </a:lnTo>
                <a:lnTo>
                  <a:pt x="399" y="451"/>
                </a:lnTo>
                <a:lnTo>
                  <a:pt x="395" y="449"/>
                </a:lnTo>
                <a:lnTo>
                  <a:pt x="395" y="447"/>
                </a:lnTo>
                <a:lnTo>
                  <a:pt x="395" y="443"/>
                </a:lnTo>
                <a:lnTo>
                  <a:pt x="420" y="443"/>
                </a:lnTo>
                <a:lnTo>
                  <a:pt x="443" y="443"/>
                </a:lnTo>
                <a:lnTo>
                  <a:pt x="452" y="443"/>
                </a:lnTo>
                <a:lnTo>
                  <a:pt x="464" y="443"/>
                </a:lnTo>
                <a:lnTo>
                  <a:pt x="468" y="453"/>
                </a:lnTo>
                <a:lnTo>
                  <a:pt x="474" y="465"/>
                </a:lnTo>
                <a:lnTo>
                  <a:pt x="474" y="468"/>
                </a:lnTo>
                <a:lnTo>
                  <a:pt x="474" y="474"/>
                </a:lnTo>
                <a:lnTo>
                  <a:pt x="477" y="478"/>
                </a:lnTo>
                <a:lnTo>
                  <a:pt x="483" y="484"/>
                </a:lnTo>
                <a:lnTo>
                  <a:pt x="493" y="488"/>
                </a:lnTo>
                <a:lnTo>
                  <a:pt x="502" y="493"/>
                </a:lnTo>
                <a:lnTo>
                  <a:pt x="502" y="497"/>
                </a:lnTo>
                <a:lnTo>
                  <a:pt x="502" y="503"/>
                </a:lnTo>
                <a:lnTo>
                  <a:pt x="502" y="507"/>
                </a:lnTo>
                <a:lnTo>
                  <a:pt x="502" y="512"/>
                </a:lnTo>
                <a:lnTo>
                  <a:pt x="498" y="512"/>
                </a:lnTo>
                <a:lnTo>
                  <a:pt x="497" y="514"/>
                </a:lnTo>
                <a:lnTo>
                  <a:pt x="497" y="520"/>
                </a:lnTo>
                <a:lnTo>
                  <a:pt x="497" y="532"/>
                </a:lnTo>
                <a:lnTo>
                  <a:pt x="504" y="536"/>
                </a:lnTo>
                <a:lnTo>
                  <a:pt x="512" y="541"/>
                </a:lnTo>
                <a:lnTo>
                  <a:pt x="516" y="541"/>
                </a:lnTo>
                <a:lnTo>
                  <a:pt x="521" y="541"/>
                </a:lnTo>
                <a:lnTo>
                  <a:pt x="525" y="545"/>
                </a:lnTo>
                <a:lnTo>
                  <a:pt x="531" y="551"/>
                </a:lnTo>
                <a:lnTo>
                  <a:pt x="535" y="555"/>
                </a:lnTo>
                <a:lnTo>
                  <a:pt x="541" y="560"/>
                </a:lnTo>
                <a:lnTo>
                  <a:pt x="550" y="564"/>
                </a:lnTo>
                <a:lnTo>
                  <a:pt x="560" y="570"/>
                </a:lnTo>
                <a:lnTo>
                  <a:pt x="569" y="576"/>
                </a:lnTo>
                <a:lnTo>
                  <a:pt x="579" y="580"/>
                </a:lnTo>
                <a:lnTo>
                  <a:pt x="589" y="580"/>
                </a:lnTo>
                <a:lnTo>
                  <a:pt x="598" y="580"/>
                </a:lnTo>
                <a:lnTo>
                  <a:pt x="604" y="576"/>
                </a:lnTo>
                <a:lnTo>
                  <a:pt x="608" y="570"/>
                </a:lnTo>
                <a:lnTo>
                  <a:pt x="614" y="570"/>
                </a:lnTo>
                <a:lnTo>
                  <a:pt x="617" y="570"/>
                </a:lnTo>
                <a:lnTo>
                  <a:pt x="617" y="555"/>
                </a:lnTo>
                <a:lnTo>
                  <a:pt x="617" y="541"/>
                </a:lnTo>
                <a:lnTo>
                  <a:pt x="614" y="541"/>
                </a:lnTo>
                <a:lnTo>
                  <a:pt x="608" y="541"/>
                </a:lnTo>
                <a:lnTo>
                  <a:pt x="608" y="536"/>
                </a:lnTo>
                <a:lnTo>
                  <a:pt x="608" y="532"/>
                </a:lnTo>
                <a:lnTo>
                  <a:pt x="604" y="526"/>
                </a:lnTo>
                <a:lnTo>
                  <a:pt x="598" y="522"/>
                </a:lnTo>
                <a:lnTo>
                  <a:pt x="594" y="512"/>
                </a:lnTo>
                <a:lnTo>
                  <a:pt x="589" y="503"/>
                </a:lnTo>
                <a:lnTo>
                  <a:pt x="589" y="493"/>
                </a:lnTo>
                <a:lnTo>
                  <a:pt x="589" y="484"/>
                </a:lnTo>
                <a:lnTo>
                  <a:pt x="598" y="484"/>
                </a:lnTo>
                <a:lnTo>
                  <a:pt x="608" y="484"/>
                </a:lnTo>
                <a:lnTo>
                  <a:pt x="614" y="488"/>
                </a:lnTo>
                <a:lnTo>
                  <a:pt x="617" y="493"/>
                </a:lnTo>
                <a:lnTo>
                  <a:pt x="623" y="493"/>
                </a:lnTo>
                <a:lnTo>
                  <a:pt x="627" y="493"/>
                </a:lnTo>
                <a:lnTo>
                  <a:pt x="633" y="493"/>
                </a:lnTo>
                <a:lnTo>
                  <a:pt x="637" y="493"/>
                </a:lnTo>
                <a:lnTo>
                  <a:pt x="642" y="488"/>
                </a:lnTo>
                <a:lnTo>
                  <a:pt x="646" y="484"/>
                </a:lnTo>
                <a:lnTo>
                  <a:pt x="652" y="484"/>
                </a:lnTo>
                <a:lnTo>
                  <a:pt x="658" y="484"/>
                </a:lnTo>
                <a:lnTo>
                  <a:pt x="658" y="478"/>
                </a:lnTo>
                <a:lnTo>
                  <a:pt x="658" y="474"/>
                </a:lnTo>
                <a:lnTo>
                  <a:pt x="662" y="468"/>
                </a:lnTo>
                <a:lnTo>
                  <a:pt x="665" y="465"/>
                </a:lnTo>
                <a:lnTo>
                  <a:pt x="665" y="459"/>
                </a:lnTo>
                <a:lnTo>
                  <a:pt x="665" y="453"/>
                </a:lnTo>
                <a:lnTo>
                  <a:pt x="671" y="453"/>
                </a:lnTo>
                <a:lnTo>
                  <a:pt x="675" y="453"/>
                </a:lnTo>
                <a:lnTo>
                  <a:pt x="681" y="449"/>
                </a:lnTo>
                <a:lnTo>
                  <a:pt x="686" y="443"/>
                </a:lnTo>
                <a:lnTo>
                  <a:pt x="696" y="443"/>
                </a:lnTo>
                <a:lnTo>
                  <a:pt x="706" y="443"/>
                </a:lnTo>
                <a:lnTo>
                  <a:pt x="715" y="443"/>
                </a:lnTo>
                <a:lnTo>
                  <a:pt x="725" y="443"/>
                </a:lnTo>
                <a:lnTo>
                  <a:pt x="725" y="449"/>
                </a:lnTo>
                <a:lnTo>
                  <a:pt x="727" y="453"/>
                </a:lnTo>
                <a:lnTo>
                  <a:pt x="733" y="453"/>
                </a:lnTo>
                <a:lnTo>
                  <a:pt x="744" y="453"/>
                </a:lnTo>
                <a:lnTo>
                  <a:pt x="744" y="440"/>
                </a:lnTo>
                <a:lnTo>
                  <a:pt x="744" y="424"/>
                </a:lnTo>
                <a:lnTo>
                  <a:pt x="738" y="424"/>
                </a:lnTo>
                <a:lnTo>
                  <a:pt x="734" y="424"/>
                </a:lnTo>
                <a:lnTo>
                  <a:pt x="729" y="420"/>
                </a:lnTo>
                <a:lnTo>
                  <a:pt x="725" y="415"/>
                </a:lnTo>
                <a:lnTo>
                  <a:pt x="725" y="411"/>
                </a:lnTo>
                <a:lnTo>
                  <a:pt x="725" y="405"/>
                </a:lnTo>
                <a:lnTo>
                  <a:pt x="738" y="401"/>
                </a:lnTo>
                <a:lnTo>
                  <a:pt x="754" y="395"/>
                </a:lnTo>
                <a:lnTo>
                  <a:pt x="763" y="395"/>
                </a:lnTo>
                <a:lnTo>
                  <a:pt x="773" y="395"/>
                </a:lnTo>
                <a:lnTo>
                  <a:pt x="773" y="386"/>
                </a:lnTo>
                <a:lnTo>
                  <a:pt x="773" y="376"/>
                </a:lnTo>
                <a:lnTo>
                  <a:pt x="763" y="376"/>
                </a:lnTo>
                <a:lnTo>
                  <a:pt x="754" y="376"/>
                </a:lnTo>
                <a:lnTo>
                  <a:pt x="748" y="372"/>
                </a:lnTo>
                <a:lnTo>
                  <a:pt x="744" y="367"/>
                </a:lnTo>
                <a:lnTo>
                  <a:pt x="744" y="361"/>
                </a:lnTo>
                <a:lnTo>
                  <a:pt x="744" y="357"/>
                </a:lnTo>
                <a:lnTo>
                  <a:pt x="744" y="353"/>
                </a:lnTo>
                <a:lnTo>
                  <a:pt x="744" y="347"/>
                </a:lnTo>
                <a:lnTo>
                  <a:pt x="744" y="344"/>
                </a:lnTo>
                <a:lnTo>
                  <a:pt x="744" y="338"/>
                </a:lnTo>
                <a:lnTo>
                  <a:pt x="740" y="330"/>
                </a:lnTo>
                <a:lnTo>
                  <a:pt x="736" y="326"/>
                </a:lnTo>
                <a:lnTo>
                  <a:pt x="734" y="326"/>
                </a:lnTo>
                <a:lnTo>
                  <a:pt x="734" y="328"/>
                </a:lnTo>
                <a:lnTo>
                  <a:pt x="729" y="328"/>
                </a:lnTo>
                <a:lnTo>
                  <a:pt x="725" y="328"/>
                </a:lnTo>
                <a:lnTo>
                  <a:pt x="719" y="328"/>
                </a:lnTo>
                <a:lnTo>
                  <a:pt x="715" y="328"/>
                </a:lnTo>
                <a:lnTo>
                  <a:pt x="710" y="328"/>
                </a:lnTo>
                <a:lnTo>
                  <a:pt x="706" y="328"/>
                </a:lnTo>
                <a:lnTo>
                  <a:pt x="706" y="323"/>
                </a:lnTo>
                <a:lnTo>
                  <a:pt x="706" y="319"/>
                </a:lnTo>
                <a:lnTo>
                  <a:pt x="710" y="313"/>
                </a:lnTo>
                <a:lnTo>
                  <a:pt x="715" y="309"/>
                </a:lnTo>
                <a:lnTo>
                  <a:pt x="719" y="294"/>
                </a:lnTo>
                <a:lnTo>
                  <a:pt x="725" y="280"/>
                </a:lnTo>
                <a:lnTo>
                  <a:pt x="725" y="275"/>
                </a:lnTo>
                <a:lnTo>
                  <a:pt x="725" y="271"/>
                </a:lnTo>
                <a:lnTo>
                  <a:pt x="725" y="265"/>
                </a:lnTo>
                <a:lnTo>
                  <a:pt x="725" y="261"/>
                </a:lnTo>
                <a:lnTo>
                  <a:pt x="734" y="261"/>
                </a:lnTo>
                <a:lnTo>
                  <a:pt x="744" y="261"/>
                </a:lnTo>
                <a:lnTo>
                  <a:pt x="748" y="261"/>
                </a:lnTo>
                <a:lnTo>
                  <a:pt x="754" y="261"/>
                </a:lnTo>
                <a:lnTo>
                  <a:pt x="754" y="255"/>
                </a:lnTo>
                <a:lnTo>
                  <a:pt x="754" y="252"/>
                </a:lnTo>
                <a:lnTo>
                  <a:pt x="757" y="252"/>
                </a:lnTo>
                <a:lnTo>
                  <a:pt x="763" y="252"/>
                </a:lnTo>
                <a:lnTo>
                  <a:pt x="767" y="252"/>
                </a:lnTo>
                <a:lnTo>
                  <a:pt x="773" y="252"/>
                </a:lnTo>
                <a:lnTo>
                  <a:pt x="773" y="246"/>
                </a:lnTo>
                <a:lnTo>
                  <a:pt x="773" y="242"/>
                </a:lnTo>
                <a:lnTo>
                  <a:pt x="777" y="242"/>
                </a:lnTo>
                <a:lnTo>
                  <a:pt x="782" y="242"/>
                </a:lnTo>
                <a:lnTo>
                  <a:pt x="786" y="244"/>
                </a:lnTo>
                <a:lnTo>
                  <a:pt x="792" y="246"/>
                </a:lnTo>
                <a:lnTo>
                  <a:pt x="794" y="244"/>
                </a:lnTo>
                <a:lnTo>
                  <a:pt x="796" y="242"/>
                </a:lnTo>
                <a:lnTo>
                  <a:pt x="800" y="236"/>
                </a:lnTo>
                <a:lnTo>
                  <a:pt x="802" y="232"/>
                </a:lnTo>
                <a:lnTo>
                  <a:pt x="802" y="227"/>
                </a:lnTo>
                <a:lnTo>
                  <a:pt x="802" y="223"/>
                </a:lnTo>
                <a:lnTo>
                  <a:pt x="805" y="217"/>
                </a:lnTo>
                <a:lnTo>
                  <a:pt x="811" y="211"/>
                </a:lnTo>
                <a:lnTo>
                  <a:pt x="815" y="211"/>
                </a:lnTo>
                <a:lnTo>
                  <a:pt x="821" y="211"/>
                </a:lnTo>
                <a:lnTo>
                  <a:pt x="821" y="221"/>
                </a:lnTo>
                <a:lnTo>
                  <a:pt x="821" y="232"/>
                </a:lnTo>
                <a:lnTo>
                  <a:pt x="815" y="232"/>
                </a:lnTo>
                <a:lnTo>
                  <a:pt x="813" y="234"/>
                </a:lnTo>
                <a:lnTo>
                  <a:pt x="811" y="240"/>
                </a:lnTo>
                <a:lnTo>
                  <a:pt x="811" y="252"/>
                </a:lnTo>
                <a:lnTo>
                  <a:pt x="823" y="252"/>
                </a:lnTo>
                <a:lnTo>
                  <a:pt x="828" y="250"/>
                </a:lnTo>
                <a:lnTo>
                  <a:pt x="830" y="248"/>
                </a:lnTo>
                <a:lnTo>
                  <a:pt x="830" y="242"/>
                </a:lnTo>
                <a:lnTo>
                  <a:pt x="836" y="236"/>
                </a:lnTo>
                <a:lnTo>
                  <a:pt x="840" y="232"/>
                </a:lnTo>
                <a:lnTo>
                  <a:pt x="846" y="232"/>
                </a:lnTo>
                <a:lnTo>
                  <a:pt x="850" y="232"/>
                </a:lnTo>
                <a:lnTo>
                  <a:pt x="855" y="242"/>
                </a:lnTo>
                <a:lnTo>
                  <a:pt x="859" y="252"/>
                </a:lnTo>
                <a:lnTo>
                  <a:pt x="865" y="252"/>
                </a:lnTo>
                <a:lnTo>
                  <a:pt x="869" y="252"/>
                </a:lnTo>
                <a:lnTo>
                  <a:pt x="875" y="252"/>
                </a:lnTo>
                <a:lnTo>
                  <a:pt x="878" y="252"/>
                </a:lnTo>
                <a:lnTo>
                  <a:pt x="878" y="230"/>
                </a:lnTo>
                <a:lnTo>
                  <a:pt x="878" y="211"/>
                </a:lnTo>
                <a:lnTo>
                  <a:pt x="875" y="211"/>
                </a:lnTo>
                <a:lnTo>
                  <a:pt x="869" y="211"/>
                </a:lnTo>
                <a:lnTo>
                  <a:pt x="869" y="192"/>
                </a:lnTo>
                <a:lnTo>
                  <a:pt x="869" y="173"/>
                </a:lnTo>
                <a:lnTo>
                  <a:pt x="875" y="173"/>
                </a:lnTo>
                <a:lnTo>
                  <a:pt x="878" y="173"/>
                </a:lnTo>
                <a:lnTo>
                  <a:pt x="884" y="177"/>
                </a:lnTo>
                <a:lnTo>
                  <a:pt x="888" y="179"/>
                </a:lnTo>
                <a:lnTo>
                  <a:pt x="892" y="177"/>
                </a:lnTo>
                <a:lnTo>
                  <a:pt x="894" y="173"/>
                </a:lnTo>
                <a:lnTo>
                  <a:pt x="896" y="169"/>
                </a:lnTo>
                <a:lnTo>
                  <a:pt x="898" y="163"/>
                </a:lnTo>
                <a:lnTo>
                  <a:pt x="903" y="159"/>
                </a:lnTo>
                <a:lnTo>
                  <a:pt x="907" y="154"/>
                </a:lnTo>
                <a:lnTo>
                  <a:pt x="917" y="154"/>
                </a:lnTo>
                <a:lnTo>
                  <a:pt x="928" y="154"/>
                </a:lnTo>
                <a:lnTo>
                  <a:pt x="932" y="163"/>
                </a:lnTo>
                <a:lnTo>
                  <a:pt x="938" y="173"/>
                </a:lnTo>
                <a:lnTo>
                  <a:pt x="938" y="179"/>
                </a:lnTo>
                <a:lnTo>
                  <a:pt x="940" y="182"/>
                </a:lnTo>
                <a:lnTo>
                  <a:pt x="946" y="182"/>
                </a:lnTo>
                <a:lnTo>
                  <a:pt x="957" y="182"/>
                </a:lnTo>
                <a:lnTo>
                  <a:pt x="957" y="179"/>
                </a:lnTo>
                <a:lnTo>
                  <a:pt x="957" y="173"/>
                </a:lnTo>
                <a:lnTo>
                  <a:pt x="967" y="173"/>
                </a:lnTo>
                <a:lnTo>
                  <a:pt x="976" y="173"/>
                </a:lnTo>
                <a:lnTo>
                  <a:pt x="980" y="173"/>
                </a:lnTo>
                <a:lnTo>
                  <a:pt x="986" y="173"/>
                </a:lnTo>
                <a:lnTo>
                  <a:pt x="990" y="169"/>
                </a:lnTo>
                <a:lnTo>
                  <a:pt x="995" y="163"/>
                </a:lnTo>
                <a:lnTo>
                  <a:pt x="999" y="163"/>
                </a:lnTo>
                <a:lnTo>
                  <a:pt x="1005" y="163"/>
                </a:lnTo>
                <a:lnTo>
                  <a:pt x="1009" y="163"/>
                </a:lnTo>
                <a:lnTo>
                  <a:pt x="1015" y="163"/>
                </a:lnTo>
                <a:lnTo>
                  <a:pt x="1040" y="159"/>
                </a:lnTo>
                <a:lnTo>
                  <a:pt x="1063" y="154"/>
                </a:lnTo>
                <a:lnTo>
                  <a:pt x="1068" y="150"/>
                </a:lnTo>
                <a:lnTo>
                  <a:pt x="1072" y="144"/>
                </a:lnTo>
                <a:lnTo>
                  <a:pt x="1072" y="140"/>
                </a:lnTo>
                <a:lnTo>
                  <a:pt x="1072" y="134"/>
                </a:lnTo>
                <a:lnTo>
                  <a:pt x="1078" y="121"/>
                </a:lnTo>
                <a:lnTo>
                  <a:pt x="1082" y="106"/>
                </a:lnTo>
                <a:lnTo>
                  <a:pt x="1086" y="96"/>
                </a:lnTo>
                <a:lnTo>
                  <a:pt x="1091" y="87"/>
                </a:lnTo>
                <a:lnTo>
                  <a:pt x="1091" y="81"/>
                </a:lnTo>
                <a:lnTo>
                  <a:pt x="1091" y="77"/>
                </a:lnTo>
                <a:lnTo>
                  <a:pt x="1091" y="67"/>
                </a:lnTo>
                <a:lnTo>
                  <a:pt x="1091" y="58"/>
                </a:lnTo>
                <a:lnTo>
                  <a:pt x="1097" y="52"/>
                </a:lnTo>
                <a:lnTo>
                  <a:pt x="1101" y="48"/>
                </a:lnTo>
                <a:lnTo>
                  <a:pt x="1107" y="42"/>
                </a:lnTo>
                <a:lnTo>
                  <a:pt x="1111" y="39"/>
                </a:lnTo>
                <a:lnTo>
                  <a:pt x="1116" y="39"/>
                </a:lnTo>
                <a:lnTo>
                  <a:pt x="1120" y="39"/>
                </a:lnTo>
                <a:lnTo>
                  <a:pt x="1126" y="33"/>
                </a:lnTo>
                <a:lnTo>
                  <a:pt x="1130" y="29"/>
                </a:lnTo>
                <a:lnTo>
                  <a:pt x="1135" y="29"/>
                </a:lnTo>
                <a:lnTo>
                  <a:pt x="1139" y="29"/>
                </a:lnTo>
                <a:lnTo>
                  <a:pt x="1145" y="23"/>
                </a:lnTo>
                <a:lnTo>
                  <a:pt x="1149" y="19"/>
                </a:lnTo>
                <a:lnTo>
                  <a:pt x="1158" y="19"/>
                </a:lnTo>
                <a:lnTo>
                  <a:pt x="1170" y="19"/>
                </a:lnTo>
                <a:lnTo>
                  <a:pt x="1174" y="14"/>
                </a:lnTo>
                <a:lnTo>
                  <a:pt x="1178" y="10"/>
                </a:lnTo>
                <a:lnTo>
                  <a:pt x="1183" y="10"/>
                </a:lnTo>
                <a:lnTo>
                  <a:pt x="1189" y="10"/>
                </a:lnTo>
                <a:lnTo>
                  <a:pt x="1193" y="10"/>
                </a:lnTo>
                <a:lnTo>
                  <a:pt x="1199" y="10"/>
                </a:lnTo>
                <a:lnTo>
                  <a:pt x="1212" y="14"/>
                </a:lnTo>
                <a:lnTo>
                  <a:pt x="1228" y="19"/>
                </a:lnTo>
                <a:lnTo>
                  <a:pt x="1231" y="23"/>
                </a:lnTo>
                <a:lnTo>
                  <a:pt x="1237" y="29"/>
                </a:lnTo>
                <a:lnTo>
                  <a:pt x="1237" y="35"/>
                </a:lnTo>
                <a:lnTo>
                  <a:pt x="1239" y="37"/>
                </a:lnTo>
                <a:lnTo>
                  <a:pt x="1245" y="39"/>
                </a:lnTo>
                <a:lnTo>
                  <a:pt x="1256" y="39"/>
                </a:lnTo>
                <a:lnTo>
                  <a:pt x="1256" y="33"/>
                </a:lnTo>
                <a:lnTo>
                  <a:pt x="1256" y="29"/>
                </a:lnTo>
                <a:lnTo>
                  <a:pt x="1266" y="29"/>
                </a:lnTo>
                <a:lnTo>
                  <a:pt x="1276" y="29"/>
                </a:lnTo>
                <a:lnTo>
                  <a:pt x="1279" y="29"/>
                </a:lnTo>
                <a:lnTo>
                  <a:pt x="1285" y="29"/>
                </a:lnTo>
                <a:lnTo>
                  <a:pt x="1295" y="33"/>
                </a:lnTo>
                <a:lnTo>
                  <a:pt x="1304" y="39"/>
                </a:lnTo>
                <a:lnTo>
                  <a:pt x="1310" y="42"/>
                </a:lnTo>
                <a:lnTo>
                  <a:pt x="1314" y="48"/>
                </a:lnTo>
                <a:lnTo>
                  <a:pt x="1329" y="56"/>
                </a:lnTo>
                <a:lnTo>
                  <a:pt x="1347" y="65"/>
                </a:lnTo>
                <a:lnTo>
                  <a:pt x="1345" y="52"/>
                </a:lnTo>
                <a:lnTo>
                  <a:pt x="1343" y="39"/>
                </a:lnTo>
                <a:lnTo>
                  <a:pt x="1339" y="33"/>
                </a:lnTo>
                <a:lnTo>
                  <a:pt x="1333" y="29"/>
                </a:lnTo>
                <a:lnTo>
                  <a:pt x="1333" y="23"/>
                </a:lnTo>
                <a:lnTo>
                  <a:pt x="1333" y="19"/>
                </a:lnTo>
                <a:lnTo>
                  <a:pt x="1333" y="14"/>
                </a:lnTo>
                <a:lnTo>
                  <a:pt x="1333" y="10"/>
                </a:lnTo>
                <a:lnTo>
                  <a:pt x="1333" y="4"/>
                </a:lnTo>
                <a:lnTo>
                  <a:pt x="1333" y="0"/>
                </a:lnTo>
                <a:lnTo>
                  <a:pt x="1341" y="0"/>
                </a:lnTo>
                <a:lnTo>
                  <a:pt x="1348" y="0"/>
                </a:lnTo>
                <a:lnTo>
                  <a:pt x="1350" y="2"/>
                </a:lnTo>
                <a:lnTo>
                  <a:pt x="1352" y="4"/>
                </a:lnTo>
                <a:lnTo>
                  <a:pt x="1360" y="6"/>
                </a:lnTo>
                <a:lnTo>
                  <a:pt x="1368" y="10"/>
                </a:lnTo>
                <a:lnTo>
                  <a:pt x="1370" y="12"/>
                </a:lnTo>
                <a:lnTo>
                  <a:pt x="1371" y="14"/>
                </a:lnTo>
                <a:lnTo>
                  <a:pt x="1375" y="21"/>
                </a:lnTo>
                <a:lnTo>
                  <a:pt x="1377" y="29"/>
                </a:lnTo>
                <a:lnTo>
                  <a:pt x="1379" y="31"/>
                </a:lnTo>
                <a:lnTo>
                  <a:pt x="1381" y="33"/>
                </a:lnTo>
                <a:lnTo>
                  <a:pt x="1381" y="48"/>
                </a:lnTo>
                <a:lnTo>
                  <a:pt x="1381" y="62"/>
                </a:lnTo>
                <a:lnTo>
                  <a:pt x="1379" y="65"/>
                </a:lnTo>
                <a:lnTo>
                  <a:pt x="1377" y="67"/>
                </a:lnTo>
                <a:lnTo>
                  <a:pt x="1375" y="85"/>
                </a:lnTo>
                <a:lnTo>
                  <a:pt x="1371" y="100"/>
                </a:lnTo>
                <a:lnTo>
                  <a:pt x="1370" y="104"/>
                </a:lnTo>
                <a:lnTo>
                  <a:pt x="1368" y="106"/>
                </a:lnTo>
                <a:lnTo>
                  <a:pt x="1366" y="113"/>
                </a:lnTo>
                <a:lnTo>
                  <a:pt x="1362" y="121"/>
                </a:lnTo>
                <a:lnTo>
                  <a:pt x="1360" y="123"/>
                </a:lnTo>
                <a:lnTo>
                  <a:pt x="1358" y="125"/>
                </a:lnTo>
                <a:lnTo>
                  <a:pt x="1356" y="133"/>
                </a:lnTo>
                <a:lnTo>
                  <a:pt x="1352" y="140"/>
                </a:lnTo>
                <a:lnTo>
                  <a:pt x="1350" y="142"/>
                </a:lnTo>
                <a:lnTo>
                  <a:pt x="1348" y="144"/>
                </a:lnTo>
                <a:lnTo>
                  <a:pt x="1348" y="154"/>
                </a:lnTo>
                <a:lnTo>
                  <a:pt x="1348" y="163"/>
                </a:lnTo>
                <a:lnTo>
                  <a:pt x="1350" y="167"/>
                </a:lnTo>
                <a:lnTo>
                  <a:pt x="1352" y="169"/>
                </a:lnTo>
                <a:lnTo>
                  <a:pt x="1356" y="171"/>
                </a:lnTo>
                <a:lnTo>
                  <a:pt x="1358" y="173"/>
                </a:lnTo>
                <a:lnTo>
                  <a:pt x="1360" y="177"/>
                </a:lnTo>
                <a:lnTo>
                  <a:pt x="1362" y="179"/>
                </a:lnTo>
                <a:lnTo>
                  <a:pt x="1366" y="181"/>
                </a:lnTo>
                <a:lnTo>
                  <a:pt x="1368" y="182"/>
                </a:lnTo>
                <a:lnTo>
                  <a:pt x="1370" y="186"/>
                </a:lnTo>
                <a:lnTo>
                  <a:pt x="1371" y="188"/>
                </a:lnTo>
                <a:lnTo>
                  <a:pt x="1371" y="200"/>
                </a:lnTo>
                <a:lnTo>
                  <a:pt x="1371" y="211"/>
                </a:lnTo>
                <a:lnTo>
                  <a:pt x="1387" y="211"/>
                </a:lnTo>
                <a:lnTo>
                  <a:pt x="1404" y="211"/>
                </a:lnTo>
                <a:lnTo>
                  <a:pt x="1419" y="211"/>
                </a:lnTo>
                <a:lnTo>
                  <a:pt x="1435" y="211"/>
                </a:lnTo>
                <a:lnTo>
                  <a:pt x="1437" y="215"/>
                </a:lnTo>
                <a:lnTo>
                  <a:pt x="1441" y="217"/>
                </a:lnTo>
                <a:lnTo>
                  <a:pt x="1446" y="225"/>
                </a:lnTo>
                <a:lnTo>
                  <a:pt x="1454" y="232"/>
                </a:lnTo>
                <a:lnTo>
                  <a:pt x="1456" y="234"/>
                </a:lnTo>
                <a:lnTo>
                  <a:pt x="1460" y="236"/>
                </a:lnTo>
                <a:lnTo>
                  <a:pt x="1462" y="238"/>
                </a:lnTo>
                <a:lnTo>
                  <a:pt x="1464" y="242"/>
                </a:lnTo>
                <a:lnTo>
                  <a:pt x="1465" y="244"/>
                </a:lnTo>
                <a:lnTo>
                  <a:pt x="1469" y="246"/>
                </a:lnTo>
                <a:lnTo>
                  <a:pt x="1471" y="248"/>
                </a:lnTo>
                <a:lnTo>
                  <a:pt x="1473" y="252"/>
                </a:lnTo>
                <a:lnTo>
                  <a:pt x="1477" y="253"/>
                </a:lnTo>
                <a:lnTo>
                  <a:pt x="1479" y="255"/>
                </a:lnTo>
                <a:lnTo>
                  <a:pt x="1479" y="265"/>
                </a:lnTo>
                <a:lnTo>
                  <a:pt x="1479" y="275"/>
                </a:lnTo>
                <a:lnTo>
                  <a:pt x="1477" y="278"/>
                </a:lnTo>
                <a:lnTo>
                  <a:pt x="1473" y="280"/>
                </a:lnTo>
                <a:lnTo>
                  <a:pt x="1471" y="292"/>
                </a:lnTo>
                <a:lnTo>
                  <a:pt x="1469" y="303"/>
                </a:lnTo>
                <a:lnTo>
                  <a:pt x="1465" y="307"/>
                </a:lnTo>
                <a:lnTo>
                  <a:pt x="1464" y="309"/>
                </a:lnTo>
                <a:lnTo>
                  <a:pt x="1462" y="311"/>
                </a:lnTo>
                <a:lnTo>
                  <a:pt x="1460" y="315"/>
                </a:lnTo>
                <a:lnTo>
                  <a:pt x="1456" y="317"/>
                </a:lnTo>
                <a:lnTo>
                  <a:pt x="1454" y="319"/>
                </a:lnTo>
                <a:lnTo>
                  <a:pt x="1446" y="321"/>
                </a:lnTo>
                <a:lnTo>
                  <a:pt x="1441" y="324"/>
                </a:lnTo>
                <a:lnTo>
                  <a:pt x="1437" y="326"/>
                </a:lnTo>
                <a:lnTo>
                  <a:pt x="1435" y="328"/>
                </a:lnTo>
                <a:lnTo>
                  <a:pt x="1433" y="330"/>
                </a:lnTo>
                <a:lnTo>
                  <a:pt x="1431" y="332"/>
                </a:lnTo>
                <a:lnTo>
                  <a:pt x="1427" y="336"/>
                </a:lnTo>
                <a:lnTo>
                  <a:pt x="1425" y="338"/>
                </a:lnTo>
                <a:lnTo>
                  <a:pt x="1418" y="340"/>
                </a:lnTo>
                <a:lnTo>
                  <a:pt x="1410" y="344"/>
                </a:lnTo>
                <a:lnTo>
                  <a:pt x="1408" y="346"/>
                </a:lnTo>
                <a:lnTo>
                  <a:pt x="1406" y="347"/>
                </a:lnTo>
                <a:lnTo>
                  <a:pt x="1406" y="367"/>
                </a:lnTo>
                <a:lnTo>
                  <a:pt x="1406" y="386"/>
                </a:lnTo>
                <a:lnTo>
                  <a:pt x="1408" y="388"/>
                </a:lnTo>
                <a:lnTo>
                  <a:pt x="1410" y="392"/>
                </a:lnTo>
                <a:lnTo>
                  <a:pt x="1410" y="395"/>
                </a:lnTo>
                <a:lnTo>
                  <a:pt x="1410" y="401"/>
                </a:lnTo>
                <a:lnTo>
                  <a:pt x="1408" y="403"/>
                </a:lnTo>
                <a:lnTo>
                  <a:pt x="1406" y="405"/>
                </a:lnTo>
                <a:lnTo>
                  <a:pt x="1406" y="411"/>
                </a:lnTo>
                <a:lnTo>
                  <a:pt x="1406" y="415"/>
                </a:lnTo>
                <a:lnTo>
                  <a:pt x="1408" y="417"/>
                </a:lnTo>
                <a:lnTo>
                  <a:pt x="1410" y="420"/>
                </a:lnTo>
                <a:lnTo>
                  <a:pt x="1414" y="422"/>
                </a:lnTo>
                <a:lnTo>
                  <a:pt x="1416" y="424"/>
                </a:lnTo>
                <a:lnTo>
                  <a:pt x="1418" y="428"/>
                </a:lnTo>
                <a:lnTo>
                  <a:pt x="1421" y="430"/>
                </a:lnTo>
                <a:lnTo>
                  <a:pt x="1423" y="438"/>
                </a:lnTo>
                <a:lnTo>
                  <a:pt x="1425" y="443"/>
                </a:lnTo>
                <a:lnTo>
                  <a:pt x="1427" y="447"/>
                </a:lnTo>
                <a:lnTo>
                  <a:pt x="1431" y="449"/>
                </a:lnTo>
                <a:lnTo>
                  <a:pt x="1433" y="461"/>
                </a:lnTo>
                <a:lnTo>
                  <a:pt x="1435" y="474"/>
                </a:lnTo>
                <a:lnTo>
                  <a:pt x="1437" y="476"/>
                </a:lnTo>
                <a:lnTo>
                  <a:pt x="1441" y="478"/>
                </a:lnTo>
                <a:lnTo>
                  <a:pt x="1442" y="480"/>
                </a:lnTo>
                <a:lnTo>
                  <a:pt x="1444" y="484"/>
                </a:lnTo>
                <a:lnTo>
                  <a:pt x="1448" y="486"/>
                </a:lnTo>
                <a:lnTo>
                  <a:pt x="1450" y="488"/>
                </a:lnTo>
                <a:lnTo>
                  <a:pt x="1452" y="489"/>
                </a:lnTo>
                <a:lnTo>
                  <a:pt x="1454" y="493"/>
                </a:lnTo>
                <a:lnTo>
                  <a:pt x="1456" y="495"/>
                </a:lnTo>
                <a:lnTo>
                  <a:pt x="1460" y="497"/>
                </a:lnTo>
                <a:lnTo>
                  <a:pt x="1462" y="499"/>
                </a:lnTo>
                <a:lnTo>
                  <a:pt x="1464" y="503"/>
                </a:lnTo>
                <a:lnTo>
                  <a:pt x="1465" y="505"/>
                </a:lnTo>
                <a:lnTo>
                  <a:pt x="1469" y="507"/>
                </a:lnTo>
                <a:lnTo>
                  <a:pt x="1469" y="516"/>
                </a:lnTo>
                <a:lnTo>
                  <a:pt x="1469" y="526"/>
                </a:lnTo>
                <a:lnTo>
                  <a:pt x="1465" y="530"/>
                </a:lnTo>
                <a:lnTo>
                  <a:pt x="1464" y="532"/>
                </a:lnTo>
                <a:lnTo>
                  <a:pt x="1462" y="539"/>
                </a:lnTo>
                <a:lnTo>
                  <a:pt x="1460" y="547"/>
                </a:lnTo>
                <a:lnTo>
                  <a:pt x="1456" y="549"/>
                </a:lnTo>
                <a:lnTo>
                  <a:pt x="1454" y="551"/>
                </a:lnTo>
                <a:lnTo>
                  <a:pt x="1452" y="562"/>
                </a:lnTo>
                <a:lnTo>
                  <a:pt x="1450" y="576"/>
                </a:lnTo>
                <a:lnTo>
                  <a:pt x="1448" y="578"/>
                </a:lnTo>
                <a:lnTo>
                  <a:pt x="1444" y="580"/>
                </a:lnTo>
                <a:lnTo>
                  <a:pt x="1442" y="582"/>
                </a:lnTo>
                <a:lnTo>
                  <a:pt x="1441" y="585"/>
                </a:lnTo>
                <a:lnTo>
                  <a:pt x="1437" y="587"/>
                </a:lnTo>
                <a:lnTo>
                  <a:pt x="1435" y="589"/>
                </a:lnTo>
                <a:lnTo>
                  <a:pt x="1431" y="589"/>
                </a:lnTo>
                <a:lnTo>
                  <a:pt x="1425" y="589"/>
                </a:lnTo>
                <a:lnTo>
                  <a:pt x="1423" y="587"/>
                </a:lnTo>
                <a:lnTo>
                  <a:pt x="1421" y="585"/>
                </a:lnTo>
                <a:lnTo>
                  <a:pt x="1416" y="585"/>
                </a:lnTo>
                <a:lnTo>
                  <a:pt x="1410" y="585"/>
                </a:lnTo>
                <a:lnTo>
                  <a:pt x="1408" y="587"/>
                </a:lnTo>
                <a:lnTo>
                  <a:pt x="1406" y="589"/>
                </a:lnTo>
                <a:lnTo>
                  <a:pt x="1404" y="597"/>
                </a:lnTo>
                <a:lnTo>
                  <a:pt x="1402" y="605"/>
                </a:lnTo>
                <a:lnTo>
                  <a:pt x="1398" y="606"/>
                </a:lnTo>
                <a:lnTo>
                  <a:pt x="1396" y="608"/>
                </a:lnTo>
                <a:lnTo>
                  <a:pt x="1394" y="610"/>
                </a:lnTo>
                <a:lnTo>
                  <a:pt x="1393" y="614"/>
                </a:lnTo>
                <a:lnTo>
                  <a:pt x="1389" y="616"/>
                </a:lnTo>
                <a:lnTo>
                  <a:pt x="1387" y="618"/>
                </a:lnTo>
                <a:lnTo>
                  <a:pt x="1385" y="620"/>
                </a:lnTo>
                <a:lnTo>
                  <a:pt x="1381" y="624"/>
                </a:lnTo>
                <a:lnTo>
                  <a:pt x="1379" y="626"/>
                </a:lnTo>
                <a:lnTo>
                  <a:pt x="1377" y="628"/>
                </a:lnTo>
                <a:lnTo>
                  <a:pt x="1375" y="631"/>
                </a:lnTo>
                <a:lnTo>
                  <a:pt x="1373" y="637"/>
                </a:lnTo>
                <a:lnTo>
                  <a:pt x="1375" y="645"/>
                </a:lnTo>
                <a:lnTo>
                  <a:pt x="1377" y="647"/>
                </a:lnTo>
                <a:lnTo>
                  <a:pt x="1379" y="649"/>
                </a:lnTo>
                <a:lnTo>
                  <a:pt x="1381" y="653"/>
                </a:lnTo>
                <a:lnTo>
                  <a:pt x="1385" y="654"/>
                </a:lnTo>
                <a:lnTo>
                  <a:pt x="1387" y="656"/>
                </a:lnTo>
                <a:lnTo>
                  <a:pt x="1389" y="660"/>
                </a:lnTo>
                <a:lnTo>
                  <a:pt x="1393" y="662"/>
                </a:lnTo>
                <a:lnTo>
                  <a:pt x="1393" y="666"/>
                </a:lnTo>
                <a:lnTo>
                  <a:pt x="1393" y="672"/>
                </a:lnTo>
                <a:lnTo>
                  <a:pt x="1389" y="674"/>
                </a:lnTo>
                <a:lnTo>
                  <a:pt x="1387" y="676"/>
                </a:lnTo>
                <a:lnTo>
                  <a:pt x="1379" y="679"/>
                </a:lnTo>
                <a:lnTo>
                  <a:pt x="1371" y="681"/>
                </a:lnTo>
                <a:lnTo>
                  <a:pt x="1370" y="683"/>
                </a:lnTo>
                <a:lnTo>
                  <a:pt x="1368" y="685"/>
                </a:lnTo>
                <a:lnTo>
                  <a:pt x="1366" y="693"/>
                </a:lnTo>
                <a:lnTo>
                  <a:pt x="1362" y="701"/>
                </a:lnTo>
                <a:lnTo>
                  <a:pt x="1360" y="702"/>
                </a:lnTo>
                <a:lnTo>
                  <a:pt x="1358" y="706"/>
                </a:lnTo>
                <a:lnTo>
                  <a:pt x="1356" y="708"/>
                </a:lnTo>
                <a:lnTo>
                  <a:pt x="1352" y="710"/>
                </a:lnTo>
                <a:lnTo>
                  <a:pt x="1350" y="712"/>
                </a:lnTo>
                <a:lnTo>
                  <a:pt x="1348" y="716"/>
                </a:lnTo>
                <a:lnTo>
                  <a:pt x="1348" y="725"/>
                </a:lnTo>
                <a:lnTo>
                  <a:pt x="1348" y="735"/>
                </a:lnTo>
                <a:lnTo>
                  <a:pt x="1350" y="737"/>
                </a:lnTo>
                <a:lnTo>
                  <a:pt x="1352" y="739"/>
                </a:lnTo>
                <a:lnTo>
                  <a:pt x="1356" y="747"/>
                </a:lnTo>
                <a:lnTo>
                  <a:pt x="1358" y="754"/>
                </a:lnTo>
                <a:lnTo>
                  <a:pt x="1360" y="756"/>
                </a:lnTo>
                <a:lnTo>
                  <a:pt x="1362" y="758"/>
                </a:lnTo>
                <a:lnTo>
                  <a:pt x="1366" y="772"/>
                </a:lnTo>
                <a:lnTo>
                  <a:pt x="1368" y="783"/>
                </a:lnTo>
                <a:lnTo>
                  <a:pt x="1370" y="785"/>
                </a:lnTo>
                <a:lnTo>
                  <a:pt x="1371" y="789"/>
                </a:lnTo>
                <a:lnTo>
                  <a:pt x="1375" y="795"/>
                </a:lnTo>
                <a:lnTo>
                  <a:pt x="1377" y="802"/>
                </a:lnTo>
                <a:lnTo>
                  <a:pt x="1379" y="804"/>
                </a:lnTo>
                <a:lnTo>
                  <a:pt x="1381" y="808"/>
                </a:lnTo>
                <a:lnTo>
                  <a:pt x="1385" y="810"/>
                </a:lnTo>
                <a:lnTo>
                  <a:pt x="1387" y="812"/>
                </a:lnTo>
                <a:lnTo>
                  <a:pt x="1389" y="814"/>
                </a:lnTo>
                <a:lnTo>
                  <a:pt x="1393" y="818"/>
                </a:lnTo>
                <a:lnTo>
                  <a:pt x="1396" y="819"/>
                </a:lnTo>
                <a:lnTo>
                  <a:pt x="1402" y="821"/>
                </a:lnTo>
                <a:lnTo>
                  <a:pt x="1408" y="827"/>
                </a:lnTo>
                <a:lnTo>
                  <a:pt x="1410" y="83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4" name="Freeform 94"/>
          <p:cNvSpPr>
            <a:spLocks/>
          </p:cNvSpPr>
          <p:nvPr/>
        </p:nvSpPr>
        <p:spPr bwMode="auto">
          <a:xfrm>
            <a:off x="6924675" y="1884363"/>
            <a:ext cx="730250" cy="919162"/>
          </a:xfrm>
          <a:custGeom>
            <a:avLst/>
            <a:gdLst>
              <a:gd name="T0" fmla="*/ 2147483647 w 518"/>
              <a:gd name="T1" fmla="*/ 2147483647 h 776"/>
              <a:gd name="T2" fmla="*/ 2147483647 w 518"/>
              <a:gd name="T3" fmla="*/ 2147483647 h 776"/>
              <a:gd name="T4" fmla="*/ 2147483647 w 518"/>
              <a:gd name="T5" fmla="*/ 2147483647 h 776"/>
              <a:gd name="T6" fmla="*/ 0 w 518"/>
              <a:gd name="T7" fmla="*/ 2147483647 h 776"/>
              <a:gd name="T8" fmla="*/ 2147483647 w 518"/>
              <a:gd name="T9" fmla="*/ 2147483647 h 776"/>
              <a:gd name="T10" fmla="*/ 2147483647 w 518"/>
              <a:gd name="T11" fmla="*/ 2147483647 h 776"/>
              <a:gd name="T12" fmla="*/ 2147483647 w 518"/>
              <a:gd name="T13" fmla="*/ 2147483647 h 776"/>
              <a:gd name="T14" fmla="*/ 2147483647 w 518"/>
              <a:gd name="T15" fmla="*/ 2147483647 h 776"/>
              <a:gd name="T16" fmla="*/ 2147483647 w 518"/>
              <a:gd name="T17" fmla="*/ 2147483647 h 776"/>
              <a:gd name="T18" fmla="*/ 2147483647 w 518"/>
              <a:gd name="T19" fmla="*/ 2147483647 h 776"/>
              <a:gd name="T20" fmla="*/ 2147483647 w 518"/>
              <a:gd name="T21" fmla="*/ 2147483647 h 776"/>
              <a:gd name="T22" fmla="*/ 2147483647 w 518"/>
              <a:gd name="T23" fmla="*/ 2147483647 h 776"/>
              <a:gd name="T24" fmla="*/ 2147483647 w 518"/>
              <a:gd name="T25" fmla="*/ 2147483647 h 776"/>
              <a:gd name="T26" fmla="*/ 2147483647 w 518"/>
              <a:gd name="T27" fmla="*/ 2147483647 h 776"/>
              <a:gd name="T28" fmla="*/ 2147483647 w 518"/>
              <a:gd name="T29" fmla="*/ 2147483647 h 776"/>
              <a:gd name="T30" fmla="*/ 2147483647 w 518"/>
              <a:gd name="T31" fmla="*/ 2147483647 h 776"/>
              <a:gd name="T32" fmla="*/ 2147483647 w 518"/>
              <a:gd name="T33" fmla="*/ 2147483647 h 776"/>
              <a:gd name="T34" fmla="*/ 2147483647 w 518"/>
              <a:gd name="T35" fmla="*/ 2147483647 h 776"/>
              <a:gd name="T36" fmla="*/ 2147483647 w 518"/>
              <a:gd name="T37" fmla="*/ 2147483647 h 776"/>
              <a:gd name="T38" fmla="*/ 2147483647 w 518"/>
              <a:gd name="T39" fmla="*/ 2147483647 h 776"/>
              <a:gd name="T40" fmla="*/ 2147483647 w 518"/>
              <a:gd name="T41" fmla="*/ 2147483647 h 776"/>
              <a:gd name="T42" fmla="*/ 2147483647 w 518"/>
              <a:gd name="T43" fmla="*/ 2147483647 h 776"/>
              <a:gd name="T44" fmla="*/ 2147483647 w 518"/>
              <a:gd name="T45" fmla="*/ 2147483647 h 776"/>
              <a:gd name="T46" fmla="*/ 2147483647 w 518"/>
              <a:gd name="T47" fmla="*/ 2147483647 h 776"/>
              <a:gd name="T48" fmla="*/ 2147483647 w 518"/>
              <a:gd name="T49" fmla="*/ 2147483647 h 776"/>
              <a:gd name="T50" fmla="*/ 2147483647 w 518"/>
              <a:gd name="T51" fmla="*/ 2147483647 h 776"/>
              <a:gd name="T52" fmla="*/ 2147483647 w 518"/>
              <a:gd name="T53" fmla="*/ 2147483647 h 776"/>
              <a:gd name="T54" fmla="*/ 2147483647 w 518"/>
              <a:gd name="T55" fmla="*/ 2147483647 h 776"/>
              <a:gd name="T56" fmla="*/ 2147483647 w 518"/>
              <a:gd name="T57" fmla="*/ 2147483647 h 776"/>
              <a:gd name="T58" fmla="*/ 2147483647 w 518"/>
              <a:gd name="T59" fmla="*/ 2147483647 h 776"/>
              <a:gd name="T60" fmla="*/ 2147483647 w 518"/>
              <a:gd name="T61" fmla="*/ 2147483647 h 776"/>
              <a:gd name="T62" fmla="*/ 2147483647 w 518"/>
              <a:gd name="T63" fmla="*/ 2147483647 h 776"/>
              <a:gd name="T64" fmla="*/ 2147483647 w 518"/>
              <a:gd name="T65" fmla="*/ 2147483647 h 776"/>
              <a:gd name="T66" fmla="*/ 2147483647 w 518"/>
              <a:gd name="T67" fmla="*/ 2147483647 h 776"/>
              <a:gd name="T68" fmla="*/ 2147483647 w 518"/>
              <a:gd name="T69" fmla="*/ 2147483647 h 776"/>
              <a:gd name="T70" fmla="*/ 2147483647 w 518"/>
              <a:gd name="T71" fmla="*/ 2147483647 h 776"/>
              <a:gd name="T72" fmla="*/ 2147483647 w 518"/>
              <a:gd name="T73" fmla="*/ 2147483647 h 776"/>
              <a:gd name="T74" fmla="*/ 2147483647 w 518"/>
              <a:gd name="T75" fmla="*/ 2147483647 h 776"/>
              <a:gd name="T76" fmla="*/ 2147483647 w 518"/>
              <a:gd name="T77" fmla="*/ 2147483647 h 776"/>
              <a:gd name="T78" fmla="*/ 2147483647 w 518"/>
              <a:gd name="T79" fmla="*/ 2147483647 h 776"/>
              <a:gd name="T80" fmla="*/ 2147483647 w 518"/>
              <a:gd name="T81" fmla="*/ 2147483647 h 776"/>
              <a:gd name="T82" fmla="*/ 2147483647 w 518"/>
              <a:gd name="T83" fmla="*/ 2147483647 h 776"/>
              <a:gd name="T84" fmla="*/ 2147483647 w 518"/>
              <a:gd name="T85" fmla="*/ 2147483647 h 776"/>
              <a:gd name="T86" fmla="*/ 2147483647 w 518"/>
              <a:gd name="T87" fmla="*/ 2147483647 h 776"/>
              <a:gd name="T88" fmla="*/ 2147483647 w 518"/>
              <a:gd name="T89" fmla="*/ 2147483647 h 776"/>
              <a:gd name="T90" fmla="*/ 2147483647 w 518"/>
              <a:gd name="T91" fmla="*/ 2147483647 h 776"/>
              <a:gd name="T92" fmla="*/ 2147483647 w 518"/>
              <a:gd name="T93" fmla="*/ 2147483647 h 776"/>
              <a:gd name="T94" fmla="*/ 2147483647 w 518"/>
              <a:gd name="T95" fmla="*/ 2147483647 h 776"/>
              <a:gd name="T96" fmla="*/ 2147483647 w 518"/>
              <a:gd name="T97" fmla="*/ 2147483647 h 776"/>
              <a:gd name="T98" fmla="*/ 2147483647 w 518"/>
              <a:gd name="T99" fmla="*/ 2147483647 h 776"/>
              <a:gd name="T100" fmla="*/ 2147483647 w 518"/>
              <a:gd name="T101" fmla="*/ 2147483647 h 776"/>
              <a:gd name="T102" fmla="*/ 2147483647 w 518"/>
              <a:gd name="T103" fmla="*/ 2147483647 h 776"/>
              <a:gd name="T104" fmla="*/ 2147483647 w 518"/>
              <a:gd name="T105" fmla="*/ 2147483647 h 776"/>
              <a:gd name="T106" fmla="*/ 2147483647 w 518"/>
              <a:gd name="T107" fmla="*/ 2147483647 h 776"/>
              <a:gd name="T108" fmla="*/ 2147483647 w 518"/>
              <a:gd name="T109" fmla="*/ 2147483647 h 776"/>
              <a:gd name="T110" fmla="*/ 2147483647 w 518"/>
              <a:gd name="T111" fmla="*/ 2147483647 h 77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18"/>
              <a:gd name="T169" fmla="*/ 0 h 776"/>
              <a:gd name="T170" fmla="*/ 518 w 518"/>
              <a:gd name="T171" fmla="*/ 776 h 77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18" h="776">
                <a:moveTo>
                  <a:pt x="64" y="641"/>
                </a:moveTo>
                <a:lnTo>
                  <a:pt x="60" y="637"/>
                </a:lnTo>
                <a:lnTo>
                  <a:pt x="56" y="636"/>
                </a:lnTo>
                <a:lnTo>
                  <a:pt x="52" y="634"/>
                </a:lnTo>
                <a:lnTo>
                  <a:pt x="44" y="630"/>
                </a:lnTo>
                <a:lnTo>
                  <a:pt x="42" y="628"/>
                </a:lnTo>
                <a:lnTo>
                  <a:pt x="41" y="626"/>
                </a:lnTo>
                <a:lnTo>
                  <a:pt x="37" y="622"/>
                </a:lnTo>
                <a:lnTo>
                  <a:pt x="35" y="620"/>
                </a:lnTo>
                <a:lnTo>
                  <a:pt x="33" y="618"/>
                </a:lnTo>
                <a:lnTo>
                  <a:pt x="29" y="614"/>
                </a:lnTo>
                <a:lnTo>
                  <a:pt x="27" y="609"/>
                </a:lnTo>
                <a:lnTo>
                  <a:pt x="25" y="601"/>
                </a:lnTo>
                <a:lnTo>
                  <a:pt x="23" y="599"/>
                </a:lnTo>
                <a:lnTo>
                  <a:pt x="19" y="597"/>
                </a:lnTo>
                <a:lnTo>
                  <a:pt x="18" y="584"/>
                </a:lnTo>
                <a:lnTo>
                  <a:pt x="16" y="572"/>
                </a:lnTo>
                <a:lnTo>
                  <a:pt x="14" y="570"/>
                </a:lnTo>
                <a:lnTo>
                  <a:pt x="10" y="566"/>
                </a:lnTo>
                <a:lnTo>
                  <a:pt x="8" y="559"/>
                </a:lnTo>
                <a:lnTo>
                  <a:pt x="6" y="553"/>
                </a:lnTo>
                <a:lnTo>
                  <a:pt x="4" y="549"/>
                </a:lnTo>
                <a:lnTo>
                  <a:pt x="0" y="547"/>
                </a:lnTo>
                <a:lnTo>
                  <a:pt x="0" y="543"/>
                </a:lnTo>
                <a:lnTo>
                  <a:pt x="0" y="538"/>
                </a:lnTo>
                <a:lnTo>
                  <a:pt x="4" y="536"/>
                </a:lnTo>
                <a:lnTo>
                  <a:pt x="6" y="534"/>
                </a:lnTo>
                <a:lnTo>
                  <a:pt x="8" y="530"/>
                </a:lnTo>
                <a:lnTo>
                  <a:pt x="10" y="528"/>
                </a:lnTo>
                <a:lnTo>
                  <a:pt x="14" y="526"/>
                </a:lnTo>
                <a:lnTo>
                  <a:pt x="16" y="524"/>
                </a:lnTo>
                <a:lnTo>
                  <a:pt x="18" y="517"/>
                </a:lnTo>
                <a:lnTo>
                  <a:pt x="19" y="509"/>
                </a:lnTo>
                <a:lnTo>
                  <a:pt x="23" y="507"/>
                </a:lnTo>
                <a:lnTo>
                  <a:pt x="25" y="503"/>
                </a:lnTo>
                <a:lnTo>
                  <a:pt x="33" y="501"/>
                </a:lnTo>
                <a:lnTo>
                  <a:pt x="41" y="499"/>
                </a:lnTo>
                <a:lnTo>
                  <a:pt x="42" y="497"/>
                </a:lnTo>
                <a:lnTo>
                  <a:pt x="44" y="494"/>
                </a:lnTo>
                <a:lnTo>
                  <a:pt x="46" y="492"/>
                </a:lnTo>
                <a:lnTo>
                  <a:pt x="48" y="484"/>
                </a:lnTo>
                <a:lnTo>
                  <a:pt x="46" y="478"/>
                </a:lnTo>
                <a:lnTo>
                  <a:pt x="44" y="474"/>
                </a:lnTo>
                <a:lnTo>
                  <a:pt x="42" y="472"/>
                </a:lnTo>
                <a:lnTo>
                  <a:pt x="41" y="471"/>
                </a:lnTo>
                <a:lnTo>
                  <a:pt x="37" y="467"/>
                </a:lnTo>
                <a:lnTo>
                  <a:pt x="35" y="465"/>
                </a:lnTo>
                <a:lnTo>
                  <a:pt x="33" y="463"/>
                </a:lnTo>
                <a:lnTo>
                  <a:pt x="29" y="461"/>
                </a:lnTo>
                <a:lnTo>
                  <a:pt x="29" y="455"/>
                </a:lnTo>
                <a:lnTo>
                  <a:pt x="29" y="451"/>
                </a:lnTo>
                <a:lnTo>
                  <a:pt x="33" y="449"/>
                </a:lnTo>
                <a:lnTo>
                  <a:pt x="35" y="446"/>
                </a:lnTo>
                <a:lnTo>
                  <a:pt x="37" y="444"/>
                </a:lnTo>
                <a:lnTo>
                  <a:pt x="41" y="442"/>
                </a:lnTo>
                <a:lnTo>
                  <a:pt x="42" y="438"/>
                </a:lnTo>
                <a:lnTo>
                  <a:pt x="44" y="436"/>
                </a:lnTo>
                <a:lnTo>
                  <a:pt x="46" y="434"/>
                </a:lnTo>
                <a:lnTo>
                  <a:pt x="50" y="432"/>
                </a:lnTo>
                <a:lnTo>
                  <a:pt x="52" y="428"/>
                </a:lnTo>
                <a:lnTo>
                  <a:pt x="54" y="426"/>
                </a:lnTo>
                <a:lnTo>
                  <a:pt x="56" y="419"/>
                </a:lnTo>
                <a:lnTo>
                  <a:pt x="58" y="413"/>
                </a:lnTo>
                <a:lnTo>
                  <a:pt x="62" y="409"/>
                </a:lnTo>
                <a:lnTo>
                  <a:pt x="64" y="407"/>
                </a:lnTo>
                <a:lnTo>
                  <a:pt x="66" y="409"/>
                </a:lnTo>
                <a:lnTo>
                  <a:pt x="69" y="413"/>
                </a:lnTo>
                <a:lnTo>
                  <a:pt x="79" y="413"/>
                </a:lnTo>
                <a:lnTo>
                  <a:pt x="89" y="413"/>
                </a:lnTo>
                <a:lnTo>
                  <a:pt x="90" y="409"/>
                </a:lnTo>
                <a:lnTo>
                  <a:pt x="92" y="407"/>
                </a:lnTo>
                <a:lnTo>
                  <a:pt x="96" y="405"/>
                </a:lnTo>
                <a:lnTo>
                  <a:pt x="98" y="403"/>
                </a:lnTo>
                <a:lnTo>
                  <a:pt x="100" y="400"/>
                </a:lnTo>
                <a:lnTo>
                  <a:pt x="102" y="398"/>
                </a:lnTo>
                <a:lnTo>
                  <a:pt x="104" y="386"/>
                </a:lnTo>
                <a:lnTo>
                  <a:pt x="108" y="375"/>
                </a:lnTo>
                <a:lnTo>
                  <a:pt x="110" y="371"/>
                </a:lnTo>
                <a:lnTo>
                  <a:pt x="112" y="369"/>
                </a:lnTo>
                <a:lnTo>
                  <a:pt x="113" y="361"/>
                </a:lnTo>
                <a:lnTo>
                  <a:pt x="117" y="354"/>
                </a:lnTo>
                <a:lnTo>
                  <a:pt x="119" y="352"/>
                </a:lnTo>
                <a:lnTo>
                  <a:pt x="121" y="350"/>
                </a:lnTo>
                <a:lnTo>
                  <a:pt x="121" y="334"/>
                </a:lnTo>
                <a:lnTo>
                  <a:pt x="121" y="321"/>
                </a:lnTo>
                <a:lnTo>
                  <a:pt x="119" y="317"/>
                </a:lnTo>
                <a:lnTo>
                  <a:pt x="117" y="315"/>
                </a:lnTo>
                <a:lnTo>
                  <a:pt x="113" y="313"/>
                </a:lnTo>
                <a:lnTo>
                  <a:pt x="112" y="311"/>
                </a:lnTo>
                <a:lnTo>
                  <a:pt x="110" y="307"/>
                </a:lnTo>
                <a:lnTo>
                  <a:pt x="108" y="306"/>
                </a:lnTo>
                <a:lnTo>
                  <a:pt x="104" y="304"/>
                </a:lnTo>
                <a:lnTo>
                  <a:pt x="102" y="302"/>
                </a:lnTo>
                <a:lnTo>
                  <a:pt x="100" y="298"/>
                </a:lnTo>
                <a:lnTo>
                  <a:pt x="98" y="296"/>
                </a:lnTo>
                <a:lnTo>
                  <a:pt x="96" y="294"/>
                </a:lnTo>
                <a:lnTo>
                  <a:pt x="92" y="292"/>
                </a:lnTo>
                <a:lnTo>
                  <a:pt x="90" y="288"/>
                </a:lnTo>
                <a:lnTo>
                  <a:pt x="89" y="286"/>
                </a:lnTo>
                <a:lnTo>
                  <a:pt x="85" y="275"/>
                </a:lnTo>
                <a:lnTo>
                  <a:pt x="83" y="261"/>
                </a:lnTo>
                <a:lnTo>
                  <a:pt x="81" y="259"/>
                </a:lnTo>
                <a:lnTo>
                  <a:pt x="79" y="258"/>
                </a:lnTo>
                <a:lnTo>
                  <a:pt x="75" y="250"/>
                </a:lnTo>
                <a:lnTo>
                  <a:pt x="73" y="242"/>
                </a:lnTo>
                <a:lnTo>
                  <a:pt x="71" y="240"/>
                </a:lnTo>
                <a:lnTo>
                  <a:pt x="69" y="238"/>
                </a:lnTo>
                <a:lnTo>
                  <a:pt x="66" y="235"/>
                </a:lnTo>
                <a:lnTo>
                  <a:pt x="64" y="233"/>
                </a:lnTo>
                <a:lnTo>
                  <a:pt x="62" y="231"/>
                </a:lnTo>
                <a:lnTo>
                  <a:pt x="58" y="229"/>
                </a:lnTo>
                <a:lnTo>
                  <a:pt x="62" y="227"/>
                </a:lnTo>
                <a:lnTo>
                  <a:pt x="64" y="223"/>
                </a:lnTo>
                <a:lnTo>
                  <a:pt x="71" y="215"/>
                </a:lnTo>
                <a:lnTo>
                  <a:pt x="79" y="210"/>
                </a:lnTo>
                <a:lnTo>
                  <a:pt x="71" y="206"/>
                </a:lnTo>
                <a:lnTo>
                  <a:pt x="64" y="204"/>
                </a:lnTo>
                <a:lnTo>
                  <a:pt x="62" y="202"/>
                </a:lnTo>
                <a:lnTo>
                  <a:pt x="58" y="200"/>
                </a:lnTo>
                <a:lnTo>
                  <a:pt x="58" y="185"/>
                </a:lnTo>
                <a:lnTo>
                  <a:pt x="58" y="171"/>
                </a:lnTo>
                <a:lnTo>
                  <a:pt x="62" y="167"/>
                </a:lnTo>
                <a:lnTo>
                  <a:pt x="64" y="165"/>
                </a:lnTo>
                <a:lnTo>
                  <a:pt x="71" y="164"/>
                </a:lnTo>
                <a:lnTo>
                  <a:pt x="79" y="162"/>
                </a:lnTo>
                <a:lnTo>
                  <a:pt x="81" y="158"/>
                </a:lnTo>
                <a:lnTo>
                  <a:pt x="83" y="156"/>
                </a:lnTo>
                <a:lnTo>
                  <a:pt x="85" y="154"/>
                </a:lnTo>
                <a:lnTo>
                  <a:pt x="89" y="150"/>
                </a:lnTo>
                <a:lnTo>
                  <a:pt x="90" y="148"/>
                </a:lnTo>
                <a:lnTo>
                  <a:pt x="92" y="146"/>
                </a:lnTo>
                <a:lnTo>
                  <a:pt x="100" y="144"/>
                </a:lnTo>
                <a:lnTo>
                  <a:pt x="108" y="142"/>
                </a:lnTo>
                <a:lnTo>
                  <a:pt x="110" y="139"/>
                </a:lnTo>
                <a:lnTo>
                  <a:pt x="112" y="137"/>
                </a:lnTo>
                <a:lnTo>
                  <a:pt x="113" y="135"/>
                </a:lnTo>
                <a:lnTo>
                  <a:pt x="117" y="133"/>
                </a:lnTo>
                <a:lnTo>
                  <a:pt x="119" y="129"/>
                </a:lnTo>
                <a:lnTo>
                  <a:pt x="121" y="127"/>
                </a:lnTo>
                <a:lnTo>
                  <a:pt x="125" y="116"/>
                </a:lnTo>
                <a:lnTo>
                  <a:pt x="127" y="102"/>
                </a:lnTo>
                <a:lnTo>
                  <a:pt x="129" y="100"/>
                </a:lnTo>
                <a:lnTo>
                  <a:pt x="131" y="98"/>
                </a:lnTo>
                <a:lnTo>
                  <a:pt x="135" y="93"/>
                </a:lnTo>
                <a:lnTo>
                  <a:pt x="135" y="83"/>
                </a:lnTo>
                <a:lnTo>
                  <a:pt x="135" y="73"/>
                </a:lnTo>
                <a:lnTo>
                  <a:pt x="131" y="70"/>
                </a:lnTo>
                <a:lnTo>
                  <a:pt x="129" y="66"/>
                </a:lnTo>
                <a:lnTo>
                  <a:pt x="127" y="64"/>
                </a:lnTo>
                <a:lnTo>
                  <a:pt x="129" y="62"/>
                </a:lnTo>
                <a:lnTo>
                  <a:pt x="131" y="60"/>
                </a:lnTo>
                <a:lnTo>
                  <a:pt x="136" y="60"/>
                </a:lnTo>
                <a:lnTo>
                  <a:pt x="140" y="60"/>
                </a:lnTo>
                <a:lnTo>
                  <a:pt x="142" y="62"/>
                </a:lnTo>
                <a:lnTo>
                  <a:pt x="146" y="64"/>
                </a:lnTo>
                <a:lnTo>
                  <a:pt x="148" y="66"/>
                </a:lnTo>
                <a:lnTo>
                  <a:pt x="150" y="70"/>
                </a:lnTo>
                <a:lnTo>
                  <a:pt x="154" y="71"/>
                </a:lnTo>
                <a:lnTo>
                  <a:pt x="156" y="73"/>
                </a:lnTo>
                <a:lnTo>
                  <a:pt x="171" y="73"/>
                </a:lnTo>
                <a:lnTo>
                  <a:pt x="184" y="73"/>
                </a:lnTo>
                <a:lnTo>
                  <a:pt x="186" y="71"/>
                </a:lnTo>
                <a:lnTo>
                  <a:pt x="190" y="70"/>
                </a:lnTo>
                <a:lnTo>
                  <a:pt x="196" y="66"/>
                </a:lnTo>
                <a:lnTo>
                  <a:pt x="204" y="64"/>
                </a:lnTo>
                <a:lnTo>
                  <a:pt x="206" y="62"/>
                </a:lnTo>
                <a:lnTo>
                  <a:pt x="209" y="60"/>
                </a:lnTo>
                <a:lnTo>
                  <a:pt x="225" y="56"/>
                </a:lnTo>
                <a:lnTo>
                  <a:pt x="242" y="54"/>
                </a:lnTo>
                <a:lnTo>
                  <a:pt x="246" y="52"/>
                </a:lnTo>
                <a:lnTo>
                  <a:pt x="248" y="50"/>
                </a:lnTo>
                <a:lnTo>
                  <a:pt x="255" y="47"/>
                </a:lnTo>
                <a:lnTo>
                  <a:pt x="261" y="45"/>
                </a:lnTo>
                <a:lnTo>
                  <a:pt x="265" y="43"/>
                </a:lnTo>
                <a:lnTo>
                  <a:pt x="267" y="41"/>
                </a:lnTo>
                <a:lnTo>
                  <a:pt x="278" y="37"/>
                </a:lnTo>
                <a:lnTo>
                  <a:pt x="290" y="35"/>
                </a:lnTo>
                <a:lnTo>
                  <a:pt x="294" y="33"/>
                </a:lnTo>
                <a:lnTo>
                  <a:pt x="296" y="29"/>
                </a:lnTo>
                <a:lnTo>
                  <a:pt x="307" y="27"/>
                </a:lnTo>
                <a:lnTo>
                  <a:pt x="321" y="25"/>
                </a:lnTo>
                <a:lnTo>
                  <a:pt x="323" y="23"/>
                </a:lnTo>
                <a:lnTo>
                  <a:pt x="325" y="22"/>
                </a:lnTo>
                <a:lnTo>
                  <a:pt x="328" y="20"/>
                </a:lnTo>
                <a:lnTo>
                  <a:pt x="330" y="18"/>
                </a:lnTo>
                <a:lnTo>
                  <a:pt x="330" y="12"/>
                </a:lnTo>
                <a:lnTo>
                  <a:pt x="330" y="0"/>
                </a:lnTo>
                <a:lnTo>
                  <a:pt x="336" y="0"/>
                </a:lnTo>
                <a:lnTo>
                  <a:pt x="344" y="0"/>
                </a:lnTo>
                <a:lnTo>
                  <a:pt x="346" y="4"/>
                </a:lnTo>
                <a:lnTo>
                  <a:pt x="349" y="6"/>
                </a:lnTo>
                <a:lnTo>
                  <a:pt x="351" y="18"/>
                </a:lnTo>
                <a:lnTo>
                  <a:pt x="353" y="29"/>
                </a:lnTo>
                <a:lnTo>
                  <a:pt x="357" y="33"/>
                </a:lnTo>
                <a:lnTo>
                  <a:pt x="359" y="35"/>
                </a:lnTo>
                <a:lnTo>
                  <a:pt x="361" y="37"/>
                </a:lnTo>
                <a:lnTo>
                  <a:pt x="363" y="41"/>
                </a:lnTo>
                <a:lnTo>
                  <a:pt x="367" y="43"/>
                </a:lnTo>
                <a:lnTo>
                  <a:pt x="369" y="45"/>
                </a:lnTo>
                <a:lnTo>
                  <a:pt x="376" y="47"/>
                </a:lnTo>
                <a:lnTo>
                  <a:pt x="382" y="50"/>
                </a:lnTo>
                <a:lnTo>
                  <a:pt x="386" y="52"/>
                </a:lnTo>
                <a:lnTo>
                  <a:pt x="388" y="54"/>
                </a:lnTo>
                <a:lnTo>
                  <a:pt x="396" y="56"/>
                </a:lnTo>
                <a:lnTo>
                  <a:pt x="401" y="60"/>
                </a:lnTo>
                <a:lnTo>
                  <a:pt x="405" y="62"/>
                </a:lnTo>
                <a:lnTo>
                  <a:pt x="407" y="64"/>
                </a:lnTo>
                <a:lnTo>
                  <a:pt x="409" y="66"/>
                </a:lnTo>
                <a:lnTo>
                  <a:pt x="411" y="70"/>
                </a:lnTo>
                <a:lnTo>
                  <a:pt x="415" y="71"/>
                </a:lnTo>
                <a:lnTo>
                  <a:pt x="417" y="73"/>
                </a:lnTo>
                <a:lnTo>
                  <a:pt x="419" y="75"/>
                </a:lnTo>
                <a:lnTo>
                  <a:pt x="422" y="79"/>
                </a:lnTo>
                <a:lnTo>
                  <a:pt x="424" y="81"/>
                </a:lnTo>
                <a:lnTo>
                  <a:pt x="426" y="83"/>
                </a:lnTo>
                <a:lnTo>
                  <a:pt x="428" y="91"/>
                </a:lnTo>
                <a:lnTo>
                  <a:pt x="432" y="98"/>
                </a:lnTo>
                <a:lnTo>
                  <a:pt x="434" y="100"/>
                </a:lnTo>
                <a:lnTo>
                  <a:pt x="436" y="102"/>
                </a:lnTo>
                <a:lnTo>
                  <a:pt x="453" y="106"/>
                </a:lnTo>
                <a:lnTo>
                  <a:pt x="470" y="108"/>
                </a:lnTo>
                <a:lnTo>
                  <a:pt x="472" y="110"/>
                </a:lnTo>
                <a:lnTo>
                  <a:pt x="474" y="112"/>
                </a:lnTo>
                <a:lnTo>
                  <a:pt x="478" y="116"/>
                </a:lnTo>
                <a:lnTo>
                  <a:pt x="480" y="117"/>
                </a:lnTo>
                <a:lnTo>
                  <a:pt x="482" y="119"/>
                </a:lnTo>
                <a:lnTo>
                  <a:pt x="484" y="121"/>
                </a:lnTo>
                <a:lnTo>
                  <a:pt x="488" y="129"/>
                </a:lnTo>
                <a:lnTo>
                  <a:pt x="490" y="137"/>
                </a:lnTo>
                <a:lnTo>
                  <a:pt x="491" y="139"/>
                </a:lnTo>
                <a:lnTo>
                  <a:pt x="493" y="142"/>
                </a:lnTo>
                <a:lnTo>
                  <a:pt x="497" y="144"/>
                </a:lnTo>
                <a:lnTo>
                  <a:pt x="499" y="146"/>
                </a:lnTo>
                <a:lnTo>
                  <a:pt x="501" y="148"/>
                </a:lnTo>
                <a:lnTo>
                  <a:pt x="505" y="150"/>
                </a:lnTo>
                <a:lnTo>
                  <a:pt x="505" y="154"/>
                </a:lnTo>
                <a:lnTo>
                  <a:pt x="505" y="156"/>
                </a:lnTo>
                <a:lnTo>
                  <a:pt x="507" y="177"/>
                </a:lnTo>
                <a:lnTo>
                  <a:pt x="511" y="200"/>
                </a:lnTo>
                <a:lnTo>
                  <a:pt x="514" y="221"/>
                </a:lnTo>
                <a:lnTo>
                  <a:pt x="518" y="242"/>
                </a:lnTo>
                <a:lnTo>
                  <a:pt x="507" y="227"/>
                </a:lnTo>
                <a:lnTo>
                  <a:pt x="497" y="212"/>
                </a:lnTo>
                <a:lnTo>
                  <a:pt x="478" y="210"/>
                </a:lnTo>
                <a:lnTo>
                  <a:pt x="468" y="210"/>
                </a:lnTo>
                <a:lnTo>
                  <a:pt x="466" y="212"/>
                </a:lnTo>
                <a:lnTo>
                  <a:pt x="465" y="213"/>
                </a:lnTo>
                <a:lnTo>
                  <a:pt x="445" y="227"/>
                </a:lnTo>
                <a:lnTo>
                  <a:pt x="428" y="238"/>
                </a:lnTo>
                <a:lnTo>
                  <a:pt x="417" y="254"/>
                </a:lnTo>
                <a:lnTo>
                  <a:pt x="407" y="271"/>
                </a:lnTo>
                <a:lnTo>
                  <a:pt x="401" y="288"/>
                </a:lnTo>
                <a:lnTo>
                  <a:pt x="397" y="306"/>
                </a:lnTo>
                <a:lnTo>
                  <a:pt x="397" y="325"/>
                </a:lnTo>
                <a:lnTo>
                  <a:pt x="399" y="344"/>
                </a:lnTo>
                <a:lnTo>
                  <a:pt x="407" y="384"/>
                </a:lnTo>
                <a:lnTo>
                  <a:pt x="419" y="426"/>
                </a:lnTo>
                <a:lnTo>
                  <a:pt x="432" y="467"/>
                </a:lnTo>
                <a:lnTo>
                  <a:pt x="443" y="507"/>
                </a:lnTo>
                <a:lnTo>
                  <a:pt x="455" y="511"/>
                </a:lnTo>
                <a:lnTo>
                  <a:pt x="465" y="515"/>
                </a:lnTo>
                <a:lnTo>
                  <a:pt x="470" y="519"/>
                </a:lnTo>
                <a:lnTo>
                  <a:pt x="474" y="524"/>
                </a:lnTo>
                <a:lnTo>
                  <a:pt x="480" y="534"/>
                </a:lnTo>
                <a:lnTo>
                  <a:pt x="484" y="543"/>
                </a:lnTo>
                <a:lnTo>
                  <a:pt x="484" y="547"/>
                </a:lnTo>
                <a:lnTo>
                  <a:pt x="484" y="553"/>
                </a:lnTo>
                <a:lnTo>
                  <a:pt x="484" y="557"/>
                </a:lnTo>
                <a:lnTo>
                  <a:pt x="484" y="563"/>
                </a:lnTo>
                <a:lnTo>
                  <a:pt x="470" y="580"/>
                </a:lnTo>
                <a:lnTo>
                  <a:pt x="463" y="590"/>
                </a:lnTo>
                <a:lnTo>
                  <a:pt x="459" y="599"/>
                </a:lnTo>
                <a:lnTo>
                  <a:pt x="455" y="611"/>
                </a:lnTo>
                <a:lnTo>
                  <a:pt x="434" y="613"/>
                </a:lnTo>
                <a:lnTo>
                  <a:pt x="417" y="616"/>
                </a:lnTo>
                <a:lnTo>
                  <a:pt x="401" y="620"/>
                </a:lnTo>
                <a:lnTo>
                  <a:pt x="388" y="626"/>
                </a:lnTo>
                <a:lnTo>
                  <a:pt x="359" y="643"/>
                </a:lnTo>
                <a:lnTo>
                  <a:pt x="326" y="666"/>
                </a:lnTo>
                <a:lnTo>
                  <a:pt x="325" y="691"/>
                </a:lnTo>
                <a:lnTo>
                  <a:pt x="321" y="718"/>
                </a:lnTo>
                <a:lnTo>
                  <a:pt x="330" y="718"/>
                </a:lnTo>
                <a:lnTo>
                  <a:pt x="340" y="718"/>
                </a:lnTo>
                <a:lnTo>
                  <a:pt x="323" y="731"/>
                </a:lnTo>
                <a:lnTo>
                  <a:pt x="305" y="745"/>
                </a:lnTo>
                <a:lnTo>
                  <a:pt x="288" y="760"/>
                </a:lnTo>
                <a:lnTo>
                  <a:pt x="273" y="776"/>
                </a:lnTo>
                <a:lnTo>
                  <a:pt x="259" y="776"/>
                </a:lnTo>
                <a:lnTo>
                  <a:pt x="248" y="776"/>
                </a:lnTo>
                <a:lnTo>
                  <a:pt x="246" y="772"/>
                </a:lnTo>
                <a:lnTo>
                  <a:pt x="242" y="770"/>
                </a:lnTo>
                <a:lnTo>
                  <a:pt x="221" y="768"/>
                </a:lnTo>
                <a:lnTo>
                  <a:pt x="200" y="766"/>
                </a:lnTo>
                <a:lnTo>
                  <a:pt x="196" y="762"/>
                </a:lnTo>
                <a:lnTo>
                  <a:pt x="194" y="760"/>
                </a:lnTo>
                <a:lnTo>
                  <a:pt x="194" y="755"/>
                </a:lnTo>
                <a:lnTo>
                  <a:pt x="194" y="751"/>
                </a:lnTo>
                <a:lnTo>
                  <a:pt x="196" y="749"/>
                </a:lnTo>
                <a:lnTo>
                  <a:pt x="200" y="747"/>
                </a:lnTo>
                <a:lnTo>
                  <a:pt x="200" y="731"/>
                </a:lnTo>
                <a:lnTo>
                  <a:pt x="200" y="718"/>
                </a:lnTo>
                <a:lnTo>
                  <a:pt x="196" y="714"/>
                </a:lnTo>
                <a:lnTo>
                  <a:pt x="194" y="712"/>
                </a:lnTo>
                <a:lnTo>
                  <a:pt x="192" y="705"/>
                </a:lnTo>
                <a:lnTo>
                  <a:pt x="190" y="697"/>
                </a:lnTo>
                <a:lnTo>
                  <a:pt x="186" y="695"/>
                </a:lnTo>
                <a:lnTo>
                  <a:pt x="184" y="693"/>
                </a:lnTo>
                <a:lnTo>
                  <a:pt x="183" y="691"/>
                </a:lnTo>
                <a:lnTo>
                  <a:pt x="181" y="687"/>
                </a:lnTo>
                <a:lnTo>
                  <a:pt x="177" y="685"/>
                </a:lnTo>
                <a:lnTo>
                  <a:pt x="175" y="684"/>
                </a:lnTo>
                <a:lnTo>
                  <a:pt x="173" y="680"/>
                </a:lnTo>
                <a:lnTo>
                  <a:pt x="169" y="678"/>
                </a:lnTo>
                <a:lnTo>
                  <a:pt x="167" y="676"/>
                </a:lnTo>
                <a:lnTo>
                  <a:pt x="165" y="674"/>
                </a:lnTo>
                <a:lnTo>
                  <a:pt x="148" y="670"/>
                </a:lnTo>
                <a:lnTo>
                  <a:pt x="131" y="668"/>
                </a:lnTo>
                <a:lnTo>
                  <a:pt x="129" y="666"/>
                </a:lnTo>
                <a:lnTo>
                  <a:pt x="127" y="664"/>
                </a:lnTo>
                <a:lnTo>
                  <a:pt x="121" y="664"/>
                </a:lnTo>
                <a:lnTo>
                  <a:pt x="117" y="664"/>
                </a:lnTo>
                <a:lnTo>
                  <a:pt x="113" y="666"/>
                </a:lnTo>
                <a:lnTo>
                  <a:pt x="112" y="668"/>
                </a:lnTo>
                <a:lnTo>
                  <a:pt x="110" y="670"/>
                </a:lnTo>
                <a:lnTo>
                  <a:pt x="108" y="674"/>
                </a:lnTo>
                <a:lnTo>
                  <a:pt x="104" y="676"/>
                </a:lnTo>
                <a:lnTo>
                  <a:pt x="102" y="678"/>
                </a:lnTo>
                <a:lnTo>
                  <a:pt x="100" y="680"/>
                </a:lnTo>
                <a:lnTo>
                  <a:pt x="98" y="684"/>
                </a:lnTo>
                <a:lnTo>
                  <a:pt x="96" y="685"/>
                </a:lnTo>
                <a:lnTo>
                  <a:pt x="92" y="687"/>
                </a:lnTo>
                <a:lnTo>
                  <a:pt x="89" y="687"/>
                </a:lnTo>
                <a:lnTo>
                  <a:pt x="83" y="687"/>
                </a:lnTo>
                <a:lnTo>
                  <a:pt x="81" y="685"/>
                </a:lnTo>
                <a:lnTo>
                  <a:pt x="79" y="684"/>
                </a:lnTo>
                <a:lnTo>
                  <a:pt x="75" y="676"/>
                </a:lnTo>
                <a:lnTo>
                  <a:pt x="73" y="668"/>
                </a:lnTo>
                <a:lnTo>
                  <a:pt x="71" y="666"/>
                </a:lnTo>
                <a:lnTo>
                  <a:pt x="69" y="664"/>
                </a:lnTo>
                <a:lnTo>
                  <a:pt x="67" y="651"/>
                </a:lnTo>
                <a:lnTo>
                  <a:pt x="64" y="641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5" name="Freeform 95"/>
          <p:cNvSpPr>
            <a:spLocks/>
          </p:cNvSpPr>
          <p:nvPr/>
        </p:nvSpPr>
        <p:spPr bwMode="auto">
          <a:xfrm>
            <a:off x="6316663" y="3643313"/>
            <a:ext cx="1119187" cy="604837"/>
          </a:xfrm>
          <a:custGeom>
            <a:avLst/>
            <a:gdLst>
              <a:gd name="T0" fmla="*/ 2147483647 w 792"/>
              <a:gd name="T1" fmla="*/ 2147483647 h 510"/>
              <a:gd name="T2" fmla="*/ 2147483647 w 792"/>
              <a:gd name="T3" fmla="*/ 2147483647 h 510"/>
              <a:gd name="T4" fmla="*/ 2147483647 w 792"/>
              <a:gd name="T5" fmla="*/ 2147483647 h 510"/>
              <a:gd name="T6" fmla="*/ 2147483647 w 792"/>
              <a:gd name="T7" fmla="*/ 2147483647 h 510"/>
              <a:gd name="T8" fmla="*/ 2147483647 w 792"/>
              <a:gd name="T9" fmla="*/ 2147483647 h 510"/>
              <a:gd name="T10" fmla="*/ 2147483647 w 792"/>
              <a:gd name="T11" fmla="*/ 2147483647 h 510"/>
              <a:gd name="T12" fmla="*/ 2147483647 w 792"/>
              <a:gd name="T13" fmla="*/ 2147483647 h 510"/>
              <a:gd name="T14" fmla="*/ 2147483647 w 792"/>
              <a:gd name="T15" fmla="*/ 2147483647 h 510"/>
              <a:gd name="T16" fmla="*/ 2147483647 w 792"/>
              <a:gd name="T17" fmla="*/ 2147483647 h 510"/>
              <a:gd name="T18" fmla="*/ 2147483647 w 792"/>
              <a:gd name="T19" fmla="*/ 2147483647 h 510"/>
              <a:gd name="T20" fmla="*/ 2147483647 w 792"/>
              <a:gd name="T21" fmla="*/ 2147483647 h 510"/>
              <a:gd name="T22" fmla="*/ 2147483647 w 792"/>
              <a:gd name="T23" fmla="*/ 2147483647 h 510"/>
              <a:gd name="T24" fmla="*/ 2147483647 w 792"/>
              <a:gd name="T25" fmla="*/ 2147483647 h 510"/>
              <a:gd name="T26" fmla="*/ 2147483647 w 792"/>
              <a:gd name="T27" fmla="*/ 2147483647 h 510"/>
              <a:gd name="T28" fmla="*/ 2147483647 w 792"/>
              <a:gd name="T29" fmla="*/ 2147483647 h 510"/>
              <a:gd name="T30" fmla="*/ 2147483647 w 792"/>
              <a:gd name="T31" fmla="*/ 2147483647 h 510"/>
              <a:gd name="T32" fmla="*/ 2147483647 w 792"/>
              <a:gd name="T33" fmla="*/ 2147483647 h 510"/>
              <a:gd name="T34" fmla="*/ 2147483647 w 792"/>
              <a:gd name="T35" fmla="*/ 2147483647 h 510"/>
              <a:gd name="T36" fmla="*/ 2147483647 w 792"/>
              <a:gd name="T37" fmla="*/ 2147483647 h 510"/>
              <a:gd name="T38" fmla="*/ 2147483647 w 792"/>
              <a:gd name="T39" fmla="*/ 2147483647 h 510"/>
              <a:gd name="T40" fmla="*/ 2147483647 w 792"/>
              <a:gd name="T41" fmla="*/ 2147483647 h 510"/>
              <a:gd name="T42" fmla="*/ 2147483647 w 792"/>
              <a:gd name="T43" fmla="*/ 2147483647 h 510"/>
              <a:gd name="T44" fmla="*/ 2147483647 w 792"/>
              <a:gd name="T45" fmla="*/ 2147483647 h 510"/>
              <a:gd name="T46" fmla="*/ 2147483647 w 792"/>
              <a:gd name="T47" fmla="*/ 2147483647 h 510"/>
              <a:gd name="T48" fmla="*/ 2147483647 w 792"/>
              <a:gd name="T49" fmla="*/ 2147483647 h 510"/>
              <a:gd name="T50" fmla="*/ 2147483647 w 792"/>
              <a:gd name="T51" fmla="*/ 2147483647 h 510"/>
              <a:gd name="T52" fmla="*/ 2147483647 w 792"/>
              <a:gd name="T53" fmla="*/ 2147483647 h 510"/>
              <a:gd name="T54" fmla="*/ 2147483647 w 792"/>
              <a:gd name="T55" fmla="*/ 2147483647 h 510"/>
              <a:gd name="T56" fmla="*/ 2147483647 w 792"/>
              <a:gd name="T57" fmla="*/ 2147483647 h 510"/>
              <a:gd name="T58" fmla="*/ 2147483647 w 792"/>
              <a:gd name="T59" fmla="*/ 2147483647 h 510"/>
              <a:gd name="T60" fmla="*/ 2147483647 w 792"/>
              <a:gd name="T61" fmla="*/ 2147483647 h 510"/>
              <a:gd name="T62" fmla="*/ 2147483647 w 792"/>
              <a:gd name="T63" fmla="*/ 2147483647 h 510"/>
              <a:gd name="T64" fmla="*/ 2147483647 w 792"/>
              <a:gd name="T65" fmla="*/ 2147483647 h 510"/>
              <a:gd name="T66" fmla="*/ 2147483647 w 792"/>
              <a:gd name="T67" fmla="*/ 2147483647 h 510"/>
              <a:gd name="T68" fmla="*/ 2147483647 w 792"/>
              <a:gd name="T69" fmla="*/ 2147483647 h 510"/>
              <a:gd name="T70" fmla="*/ 2147483647 w 792"/>
              <a:gd name="T71" fmla="*/ 2147483647 h 510"/>
              <a:gd name="T72" fmla="*/ 2147483647 w 792"/>
              <a:gd name="T73" fmla="*/ 2147483647 h 510"/>
              <a:gd name="T74" fmla="*/ 2147483647 w 792"/>
              <a:gd name="T75" fmla="*/ 2147483647 h 510"/>
              <a:gd name="T76" fmla="*/ 2147483647 w 792"/>
              <a:gd name="T77" fmla="*/ 2147483647 h 510"/>
              <a:gd name="T78" fmla="*/ 2147483647 w 792"/>
              <a:gd name="T79" fmla="*/ 2147483647 h 510"/>
              <a:gd name="T80" fmla="*/ 2147483647 w 792"/>
              <a:gd name="T81" fmla="*/ 2147483647 h 510"/>
              <a:gd name="T82" fmla="*/ 2147483647 w 792"/>
              <a:gd name="T83" fmla="*/ 2147483647 h 510"/>
              <a:gd name="T84" fmla="*/ 2147483647 w 792"/>
              <a:gd name="T85" fmla="*/ 2147483647 h 510"/>
              <a:gd name="T86" fmla="*/ 2147483647 w 792"/>
              <a:gd name="T87" fmla="*/ 2147483647 h 510"/>
              <a:gd name="T88" fmla="*/ 2147483647 w 792"/>
              <a:gd name="T89" fmla="*/ 2147483647 h 510"/>
              <a:gd name="T90" fmla="*/ 2147483647 w 792"/>
              <a:gd name="T91" fmla="*/ 2147483647 h 510"/>
              <a:gd name="T92" fmla="*/ 2147483647 w 792"/>
              <a:gd name="T93" fmla="*/ 2147483647 h 510"/>
              <a:gd name="T94" fmla="*/ 2147483647 w 792"/>
              <a:gd name="T95" fmla="*/ 2147483647 h 510"/>
              <a:gd name="T96" fmla="*/ 2147483647 w 792"/>
              <a:gd name="T97" fmla="*/ 2147483647 h 510"/>
              <a:gd name="T98" fmla="*/ 2147483647 w 792"/>
              <a:gd name="T99" fmla="*/ 2147483647 h 510"/>
              <a:gd name="T100" fmla="*/ 2147483647 w 792"/>
              <a:gd name="T101" fmla="*/ 2147483647 h 510"/>
              <a:gd name="T102" fmla="*/ 2147483647 w 792"/>
              <a:gd name="T103" fmla="*/ 2147483647 h 510"/>
              <a:gd name="T104" fmla="*/ 2147483647 w 792"/>
              <a:gd name="T105" fmla="*/ 2147483647 h 510"/>
              <a:gd name="T106" fmla="*/ 2147483647 w 792"/>
              <a:gd name="T107" fmla="*/ 2147483647 h 510"/>
              <a:gd name="T108" fmla="*/ 2147483647 w 792"/>
              <a:gd name="T109" fmla="*/ 2147483647 h 510"/>
              <a:gd name="T110" fmla="*/ 2147483647 w 792"/>
              <a:gd name="T111" fmla="*/ 2147483647 h 510"/>
              <a:gd name="T112" fmla="*/ 2147483647 w 792"/>
              <a:gd name="T113" fmla="*/ 2147483647 h 510"/>
              <a:gd name="T114" fmla="*/ 2147483647 w 792"/>
              <a:gd name="T115" fmla="*/ 2147483647 h 510"/>
              <a:gd name="T116" fmla="*/ 2147483647 w 792"/>
              <a:gd name="T117" fmla="*/ 2147483647 h 510"/>
              <a:gd name="T118" fmla="*/ 2147483647 w 792"/>
              <a:gd name="T119" fmla="*/ 2147483647 h 51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792"/>
              <a:gd name="T181" fmla="*/ 0 h 510"/>
              <a:gd name="T182" fmla="*/ 792 w 792"/>
              <a:gd name="T183" fmla="*/ 510 h 51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792" h="510">
                <a:moveTo>
                  <a:pt x="299" y="337"/>
                </a:moveTo>
                <a:lnTo>
                  <a:pt x="282" y="339"/>
                </a:lnTo>
                <a:lnTo>
                  <a:pt x="266" y="339"/>
                </a:lnTo>
                <a:lnTo>
                  <a:pt x="253" y="341"/>
                </a:lnTo>
                <a:lnTo>
                  <a:pt x="242" y="345"/>
                </a:lnTo>
                <a:lnTo>
                  <a:pt x="230" y="349"/>
                </a:lnTo>
                <a:lnTo>
                  <a:pt x="219" y="357"/>
                </a:lnTo>
                <a:lnTo>
                  <a:pt x="207" y="364"/>
                </a:lnTo>
                <a:lnTo>
                  <a:pt x="194" y="376"/>
                </a:lnTo>
                <a:lnTo>
                  <a:pt x="192" y="376"/>
                </a:lnTo>
                <a:lnTo>
                  <a:pt x="190" y="376"/>
                </a:lnTo>
                <a:lnTo>
                  <a:pt x="186" y="374"/>
                </a:lnTo>
                <a:lnTo>
                  <a:pt x="184" y="372"/>
                </a:lnTo>
                <a:lnTo>
                  <a:pt x="182" y="370"/>
                </a:lnTo>
                <a:lnTo>
                  <a:pt x="178" y="366"/>
                </a:lnTo>
                <a:lnTo>
                  <a:pt x="176" y="364"/>
                </a:lnTo>
                <a:lnTo>
                  <a:pt x="174" y="362"/>
                </a:lnTo>
                <a:lnTo>
                  <a:pt x="171" y="359"/>
                </a:lnTo>
                <a:lnTo>
                  <a:pt x="169" y="357"/>
                </a:lnTo>
                <a:lnTo>
                  <a:pt x="167" y="355"/>
                </a:lnTo>
                <a:lnTo>
                  <a:pt x="165" y="353"/>
                </a:lnTo>
                <a:lnTo>
                  <a:pt x="165" y="347"/>
                </a:lnTo>
                <a:lnTo>
                  <a:pt x="165" y="343"/>
                </a:lnTo>
                <a:lnTo>
                  <a:pt x="167" y="339"/>
                </a:lnTo>
                <a:lnTo>
                  <a:pt x="169" y="337"/>
                </a:lnTo>
                <a:lnTo>
                  <a:pt x="171" y="328"/>
                </a:lnTo>
                <a:lnTo>
                  <a:pt x="174" y="318"/>
                </a:lnTo>
                <a:lnTo>
                  <a:pt x="167" y="318"/>
                </a:lnTo>
                <a:lnTo>
                  <a:pt x="159" y="318"/>
                </a:lnTo>
                <a:lnTo>
                  <a:pt x="157" y="316"/>
                </a:lnTo>
                <a:lnTo>
                  <a:pt x="155" y="314"/>
                </a:lnTo>
                <a:lnTo>
                  <a:pt x="151" y="297"/>
                </a:lnTo>
                <a:lnTo>
                  <a:pt x="149" y="280"/>
                </a:lnTo>
                <a:lnTo>
                  <a:pt x="148" y="278"/>
                </a:lnTo>
                <a:lnTo>
                  <a:pt x="146" y="274"/>
                </a:lnTo>
                <a:lnTo>
                  <a:pt x="142" y="266"/>
                </a:lnTo>
                <a:lnTo>
                  <a:pt x="140" y="261"/>
                </a:lnTo>
                <a:lnTo>
                  <a:pt x="138" y="257"/>
                </a:lnTo>
                <a:lnTo>
                  <a:pt x="136" y="255"/>
                </a:lnTo>
                <a:lnTo>
                  <a:pt x="119" y="253"/>
                </a:lnTo>
                <a:lnTo>
                  <a:pt x="101" y="251"/>
                </a:lnTo>
                <a:lnTo>
                  <a:pt x="100" y="247"/>
                </a:lnTo>
                <a:lnTo>
                  <a:pt x="96" y="245"/>
                </a:lnTo>
                <a:lnTo>
                  <a:pt x="94" y="243"/>
                </a:lnTo>
                <a:lnTo>
                  <a:pt x="92" y="241"/>
                </a:lnTo>
                <a:lnTo>
                  <a:pt x="90" y="238"/>
                </a:lnTo>
                <a:lnTo>
                  <a:pt x="86" y="236"/>
                </a:lnTo>
                <a:lnTo>
                  <a:pt x="84" y="234"/>
                </a:lnTo>
                <a:lnTo>
                  <a:pt x="77" y="232"/>
                </a:lnTo>
                <a:lnTo>
                  <a:pt x="71" y="234"/>
                </a:lnTo>
                <a:lnTo>
                  <a:pt x="67" y="236"/>
                </a:lnTo>
                <a:lnTo>
                  <a:pt x="65" y="238"/>
                </a:lnTo>
                <a:lnTo>
                  <a:pt x="63" y="241"/>
                </a:lnTo>
                <a:lnTo>
                  <a:pt x="59" y="243"/>
                </a:lnTo>
                <a:lnTo>
                  <a:pt x="57" y="245"/>
                </a:lnTo>
                <a:lnTo>
                  <a:pt x="55" y="247"/>
                </a:lnTo>
                <a:lnTo>
                  <a:pt x="54" y="251"/>
                </a:lnTo>
                <a:lnTo>
                  <a:pt x="48" y="251"/>
                </a:lnTo>
                <a:lnTo>
                  <a:pt x="44" y="251"/>
                </a:lnTo>
                <a:lnTo>
                  <a:pt x="42" y="247"/>
                </a:lnTo>
                <a:lnTo>
                  <a:pt x="38" y="245"/>
                </a:lnTo>
                <a:lnTo>
                  <a:pt x="42" y="238"/>
                </a:lnTo>
                <a:lnTo>
                  <a:pt x="46" y="228"/>
                </a:lnTo>
                <a:lnTo>
                  <a:pt x="40" y="224"/>
                </a:lnTo>
                <a:lnTo>
                  <a:pt x="34" y="222"/>
                </a:lnTo>
                <a:lnTo>
                  <a:pt x="31" y="218"/>
                </a:lnTo>
                <a:lnTo>
                  <a:pt x="29" y="217"/>
                </a:lnTo>
                <a:lnTo>
                  <a:pt x="21" y="215"/>
                </a:lnTo>
                <a:lnTo>
                  <a:pt x="15" y="213"/>
                </a:lnTo>
                <a:lnTo>
                  <a:pt x="11" y="209"/>
                </a:lnTo>
                <a:lnTo>
                  <a:pt x="9" y="207"/>
                </a:lnTo>
                <a:lnTo>
                  <a:pt x="7" y="199"/>
                </a:lnTo>
                <a:lnTo>
                  <a:pt x="6" y="192"/>
                </a:lnTo>
                <a:lnTo>
                  <a:pt x="2" y="190"/>
                </a:lnTo>
                <a:lnTo>
                  <a:pt x="0" y="188"/>
                </a:lnTo>
                <a:lnTo>
                  <a:pt x="6" y="182"/>
                </a:lnTo>
                <a:lnTo>
                  <a:pt x="9" y="178"/>
                </a:lnTo>
                <a:lnTo>
                  <a:pt x="11" y="176"/>
                </a:lnTo>
                <a:lnTo>
                  <a:pt x="15" y="172"/>
                </a:lnTo>
                <a:lnTo>
                  <a:pt x="17" y="170"/>
                </a:lnTo>
                <a:lnTo>
                  <a:pt x="19" y="169"/>
                </a:lnTo>
                <a:lnTo>
                  <a:pt x="21" y="167"/>
                </a:lnTo>
                <a:lnTo>
                  <a:pt x="25" y="163"/>
                </a:lnTo>
                <a:lnTo>
                  <a:pt x="31" y="161"/>
                </a:lnTo>
                <a:lnTo>
                  <a:pt x="38" y="159"/>
                </a:lnTo>
                <a:lnTo>
                  <a:pt x="42" y="155"/>
                </a:lnTo>
                <a:lnTo>
                  <a:pt x="44" y="153"/>
                </a:lnTo>
                <a:lnTo>
                  <a:pt x="48" y="153"/>
                </a:lnTo>
                <a:lnTo>
                  <a:pt x="54" y="153"/>
                </a:lnTo>
                <a:lnTo>
                  <a:pt x="55" y="155"/>
                </a:lnTo>
                <a:lnTo>
                  <a:pt x="57" y="159"/>
                </a:lnTo>
                <a:lnTo>
                  <a:pt x="65" y="161"/>
                </a:lnTo>
                <a:lnTo>
                  <a:pt x="77" y="163"/>
                </a:lnTo>
                <a:lnTo>
                  <a:pt x="90" y="161"/>
                </a:lnTo>
                <a:lnTo>
                  <a:pt x="96" y="159"/>
                </a:lnTo>
                <a:lnTo>
                  <a:pt x="100" y="155"/>
                </a:lnTo>
                <a:lnTo>
                  <a:pt x="101" y="153"/>
                </a:lnTo>
                <a:lnTo>
                  <a:pt x="117" y="153"/>
                </a:lnTo>
                <a:lnTo>
                  <a:pt x="132" y="151"/>
                </a:lnTo>
                <a:lnTo>
                  <a:pt x="149" y="149"/>
                </a:lnTo>
                <a:lnTo>
                  <a:pt x="165" y="149"/>
                </a:lnTo>
                <a:lnTo>
                  <a:pt x="167" y="146"/>
                </a:lnTo>
                <a:lnTo>
                  <a:pt x="169" y="144"/>
                </a:lnTo>
                <a:lnTo>
                  <a:pt x="171" y="146"/>
                </a:lnTo>
                <a:lnTo>
                  <a:pt x="174" y="149"/>
                </a:lnTo>
                <a:lnTo>
                  <a:pt x="182" y="151"/>
                </a:lnTo>
                <a:lnTo>
                  <a:pt x="190" y="153"/>
                </a:lnTo>
                <a:lnTo>
                  <a:pt x="192" y="155"/>
                </a:lnTo>
                <a:lnTo>
                  <a:pt x="194" y="159"/>
                </a:lnTo>
                <a:lnTo>
                  <a:pt x="201" y="161"/>
                </a:lnTo>
                <a:lnTo>
                  <a:pt x="207" y="163"/>
                </a:lnTo>
                <a:lnTo>
                  <a:pt x="211" y="167"/>
                </a:lnTo>
                <a:lnTo>
                  <a:pt x="213" y="169"/>
                </a:lnTo>
                <a:lnTo>
                  <a:pt x="228" y="169"/>
                </a:lnTo>
                <a:lnTo>
                  <a:pt x="242" y="169"/>
                </a:lnTo>
                <a:lnTo>
                  <a:pt x="243" y="167"/>
                </a:lnTo>
                <a:lnTo>
                  <a:pt x="247" y="163"/>
                </a:lnTo>
                <a:lnTo>
                  <a:pt x="263" y="161"/>
                </a:lnTo>
                <a:lnTo>
                  <a:pt x="280" y="159"/>
                </a:lnTo>
                <a:lnTo>
                  <a:pt x="282" y="155"/>
                </a:lnTo>
                <a:lnTo>
                  <a:pt x="286" y="153"/>
                </a:lnTo>
                <a:lnTo>
                  <a:pt x="297" y="151"/>
                </a:lnTo>
                <a:lnTo>
                  <a:pt x="309" y="149"/>
                </a:lnTo>
                <a:lnTo>
                  <a:pt x="313" y="146"/>
                </a:lnTo>
                <a:lnTo>
                  <a:pt x="314" y="144"/>
                </a:lnTo>
                <a:lnTo>
                  <a:pt x="322" y="142"/>
                </a:lnTo>
                <a:lnTo>
                  <a:pt x="328" y="140"/>
                </a:lnTo>
                <a:lnTo>
                  <a:pt x="332" y="138"/>
                </a:lnTo>
                <a:lnTo>
                  <a:pt x="334" y="134"/>
                </a:lnTo>
                <a:lnTo>
                  <a:pt x="336" y="132"/>
                </a:lnTo>
                <a:lnTo>
                  <a:pt x="339" y="130"/>
                </a:lnTo>
                <a:lnTo>
                  <a:pt x="341" y="126"/>
                </a:lnTo>
                <a:lnTo>
                  <a:pt x="343" y="124"/>
                </a:lnTo>
                <a:lnTo>
                  <a:pt x="345" y="123"/>
                </a:lnTo>
                <a:lnTo>
                  <a:pt x="349" y="121"/>
                </a:lnTo>
                <a:lnTo>
                  <a:pt x="351" y="117"/>
                </a:lnTo>
                <a:lnTo>
                  <a:pt x="353" y="115"/>
                </a:lnTo>
                <a:lnTo>
                  <a:pt x="361" y="113"/>
                </a:lnTo>
                <a:lnTo>
                  <a:pt x="368" y="111"/>
                </a:lnTo>
                <a:lnTo>
                  <a:pt x="370" y="107"/>
                </a:lnTo>
                <a:lnTo>
                  <a:pt x="372" y="105"/>
                </a:lnTo>
                <a:lnTo>
                  <a:pt x="385" y="103"/>
                </a:lnTo>
                <a:lnTo>
                  <a:pt x="397" y="99"/>
                </a:lnTo>
                <a:lnTo>
                  <a:pt x="399" y="98"/>
                </a:lnTo>
                <a:lnTo>
                  <a:pt x="401" y="96"/>
                </a:lnTo>
                <a:lnTo>
                  <a:pt x="403" y="94"/>
                </a:lnTo>
                <a:lnTo>
                  <a:pt x="407" y="92"/>
                </a:lnTo>
                <a:lnTo>
                  <a:pt x="408" y="88"/>
                </a:lnTo>
                <a:lnTo>
                  <a:pt x="410" y="86"/>
                </a:lnTo>
                <a:lnTo>
                  <a:pt x="412" y="84"/>
                </a:lnTo>
                <a:lnTo>
                  <a:pt x="416" y="82"/>
                </a:lnTo>
                <a:lnTo>
                  <a:pt x="418" y="78"/>
                </a:lnTo>
                <a:lnTo>
                  <a:pt x="422" y="76"/>
                </a:lnTo>
                <a:lnTo>
                  <a:pt x="424" y="75"/>
                </a:lnTo>
                <a:lnTo>
                  <a:pt x="426" y="71"/>
                </a:lnTo>
                <a:lnTo>
                  <a:pt x="428" y="69"/>
                </a:lnTo>
                <a:lnTo>
                  <a:pt x="430" y="67"/>
                </a:lnTo>
                <a:lnTo>
                  <a:pt x="433" y="65"/>
                </a:lnTo>
                <a:lnTo>
                  <a:pt x="435" y="61"/>
                </a:lnTo>
                <a:lnTo>
                  <a:pt x="437" y="59"/>
                </a:lnTo>
                <a:lnTo>
                  <a:pt x="439" y="57"/>
                </a:lnTo>
                <a:lnTo>
                  <a:pt x="443" y="55"/>
                </a:lnTo>
                <a:lnTo>
                  <a:pt x="445" y="52"/>
                </a:lnTo>
                <a:lnTo>
                  <a:pt x="447" y="50"/>
                </a:lnTo>
                <a:lnTo>
                  <a:pt x="451" y="48"/>
                </a:lnTo>
                <a:lnTo>
                  <a:pt x="462" y="40"/>
                </a:lnTo>
                <a:lnTo>
                  <a:pt x="474" y="32"/>
                </a:lnTo>
                <a:lnTo>
                  <a:pt x="476" y="30"/>
                </a:lnTo>
                <a:lnTo>
                  <a:pt x="479" y="29"/>
                </a:lnTo>
                <a:lnTo>
                  <a:pt x="491" y="25"/>
                </a:lnTo>
                <a:lnTo>
                  <a:pt x="502" y="23"/>
                </a:lnTo>
                <a:lnTo>
                  <a:pt x="504" y="21"/>
                </a:lnTo>
                <a:lnTo>
                  <a:pt x="508" y="19"/>
                </a:lnTo>
                <a:lnTo>
                  <a:pt x="514" y="11"/>
                </a:lnTo>
                <a:lnTo>
                  <a:pt x="522" y="4"/>
                </a:lnTo>
                <a:lnTo>
                  <a:pt x="524" y="2"/>
                </a:lnTo>
                <a:lnTo>
                  <a:pt x="527" y="0"/>
                </a:lnTo>
                <a:lnTo>
                  <a:pt x="547" y="0"/>
                </a:lnTo>
                <a:lnTo>
                  <a:pt x="566" y="0"/>
                </a:lnTo>
                <a:lnTo>
                  <a:pt x="568" y="2"/>
                </a:lnTo>
                <a:lnTo>
                  <a:pt x="572" y="4"/>
                </a:lnTo>
                <a:lnTo>
                  <a:pt x="572" y="13"/>
                </a:lnTo>
                <a:lnTo>
                  <a:pt x="572" y="23"/>
                </a:lnTo>
                <a:lnTo>
                  <a:pt x="568" y="25"/>
                </a:lnTo>
                <a:lnTo>
                  <a:pt x="566" y="29"/>
                </a:lnTo>
                <a:lnTo>
                  <a:pt x="564" y="40"/>
                </a:lnTo>
                <a:lnTo>
                  <a:pt x="560" y="52"/>
                </a:lnTo>
                <a:lnTo>
                  <a:pt x="558" y="55"/>
                </a:lnTo>
                <a:lnTo>
                  <a:pt x="556" y="57"/>
                </a:lnTo>
                <a:lnTo>
                  <a:pt x="554" y="69"/>
                </a:lnTo>
                <a:lnTo>
                  <a:pt x="550" y="82"/>
                </a:lnTo>
                <a:lnTo>
                  <a:pt x="549" y="84"/>
                </a:lnTo>
                <a:lnTo>
                  <a:pt x="547" y="86"/>
                </a:lnTo>
                <a:lnTo>
                  <a:pt x="545" y="113"/>
                </a:lnTo>
                <a:lnTo>
                  <a:pt x="541" y="140"/>
                </a:lnTo>
                <a:lnTo>
                  <a:pt x="539" y="142"/>
                </a:lnTo>
                <a:lnTo>
                  <a:pt x="537" y="144"/>
                </a:lnTo>
                <a:lnTo>
                  <a:pt x="537" y="149"/>
                </a:lnTo>
                <a:lnTo>
                  <a:pt x="537" y="153"/>
                </a:lnTo>
                <a:lnTo>
                  <a:pt x="539" y="155"/>
                </a:lnTo>
                <a:lnTo>
                  <a:pt x="541" y="159"/>
                </a:lnTo>
                <a:lnTo>
                  <a:pt x="568" y="161"/>
                </a:lnTo>
                <a:lnTo>
                  <a:pt x="595" y="163"/>
                </a:lnTo>
                <a:lnTo>
                  <a:pt x="597" y="167"/>
                </a:lnTo>
                <a:lnTo>
                  <a:pt x="600" y="169"/>
                </a:lnTo>
                <a:lnTo>
                  <a:pt x="602" y="170"/>
                </a:lnTo>
                <a:lnTo>
                  <a:pt x="604" y="172"/>
                </a:lnTo>
                <a:lnTo>
                  <a:pt x="606" y="176"/>
                </a:lnTo>
                <a:lnTo>
                  <a:pt x="610" y="178"/>
                </a:lnTo>
                <a:lnTo>
                  <a:pt x="623" y="178"/>
                </a:lnTo>
                <a:lnTo>
                  <a:pt x="639" y="178"/>
                </a:lnTo>
                <a:lnTo>
                  <a:pt x="641" y="176"/>
                </a:lnTo>
                <a:lnTo>
                  <a:pt x="643" y="172"/>
                </a:lnTo>
                <a:lnTo>
                  <a:pt x="644" y="170"/>
                </a:lnTo>
                <a:lnTo>
                  <a:pt x="648" y="169"/>
                </a:lnTo>
                <a:lnTo>
                  <a:pt x="650" y="167"/>
                </a:lnTo>
                <a:lnTo>
                  <a:pt x="652" y="163"/>
                </a:lnTo>
                <a:lnTo>
                  <a:pt x="660" y="161"/>
                </a:lnTo>
                <a:lnTo>
                  <a:pt x="667" y="159"/>
                </a:lnTo>
                <a:lnTo>
                  <a:pt x="669" y="155"/>
                </a:lnTo>
                <a:lnTo>
                  <a:pt x="671" y="153"/>
                </a:lnTo>
                <a:lnTo>
                  <a:pt x="673" y="147"/>
                </a:lnTo>
                <a:lnTo>
                  <a:pt x="677" y="140"/>
                </a:lnTo>
                <a:lnTo>
                  <a:pt x="679" y="138"/>
                </a:lnTo>
                <a:lnTo>
                  <a:pt x="681" y="134"/>
                </a:lnTo>
                <a:lnTo>
                  <a:pt x="685" y="126"/>
                </a:lnTo>
                <a:lnTo>
                  <a:pt x="687" y="121"/>
                </a:lnTo>
                <a:lnTo>
                  <a:pt x="689" y="117"/>
                </a:lnTo>
                <a:lnTo>
                  <a:pt x="692" y="115"/>
                </a:lnTo>
                <a:lnTo>
                  <a:pt x="694" y="113"/>
                </a:lnTo>
                <a:lnTo>
                  <a:pt x="696" y="111"/>
                </a:lnTo>
                <a:lnTo>
                  <a:pt x="698" y="107"/>
                </a:lnTo>
                <a:lnTo>
                  <a:pt x="700" y="105"/>
                </a:lnTo>
                <a:lnTo>
                  <a:pt x="704" y="103"/>
                </a:lnTo>
                <a:lnTo>
                  <a:pt x="706" y="99"/>
                </a:lnTo>
                <a:lnTo>
                  <a:pt x="708" y="98"/>
                </a:lnTo>
                <a:lnTo>
                  <a:pt x="712" y="96"/>
                </a:lnTo>
                <a:lnTo>
                  <a:pt x="714" y="94"/>
                </a:lnTo>
                <a:lnTo>
                  <a:pt x="715" y="92"/>
                </a:lnTo>
                <a:lnTo>
                  <a:pt x="717" y="88"/>
                </a:lnTo>
                <a:lnTo>
                  <a:pt x="721" y="86"/>
                </a:lnTo>
                <a:lnTo>
                  <a:pt x="727" y="84"/>
                </a:lnTo>
                <a:lnTo>
                  <a:pt x="735" y="82"/>
                </a:lnTo>
                <a:lnTo>
                  <a:pt x="737" y="78"/>
                </a:lnTo>
                <a:lnTo>
                  <a:pt x="740" y="76"/>
                </a:lnTo>
                <a:lnTo>
                  <a:pt x="744" y="76"/>
                </a:lnTo>
                <a:lnTo>
                  <a:pt x="750" y="76"/>
                </a:lnTo>
                <a:lnTo>
                  <a:pt x="752" y="78"/>
                </a:lnTo>
                <a:lnTo>
                  <a:pt x="754" y="82"/>
                </a:lnTo>
                <a:lnTo>
                  <a:pt x="756" y="84"/>
                </a:lnTo>
                <a:lnTo>
                  <a:pt x="760" y="86"/>
                </a:lnTo>
                <a:lnTo>
                  <a:pt x="762" y="88"/>
                </a:lnTo>
                <a:lnTo>
                  <a:pt x="763" y="92"/>
                </a:lnTo>
                <a:lnTo>
                  <a:pt x="767" y="98"/>
                </a:lnTo>
                <a:lnTo>
                  <a:pt x="769" y="105"/>
                </a:lnTo>
                <a:lnTo>
                  <a:pt x="771" y="107"/>
                </a:lnTo>
                <a:lnTo>
                  <a:pt x="773" y="111"/>
                </a:lnTo>
                <a:lnTo>
                  <a:pt x="773" y="130"/>
                </a:lnTo>
                <a:lnTo>
                  <a:pt x="773" y="149"/>
                </a:lnTo>
                <a:lnTo>
                  <a:pt x="771" y="151"/>
                </a:lnTo>
                <a:lnTo>
                  <a:pt x="769" y="153"/>
                </a:lnTo>
                <a:lnTo>
                  <a:pt x="742" y="153"/>
                </a:lnTo>
                <a:lnTo>
                  <a:pt x="715" y="153"/>
                </a:lnTo>
                <a:lnTo>
                  <a:pt x="717" y="169"/>
                </a:lnTo>
                <a:lnTo>
                  <a:pt x="721" y="182"/>
                </a:lnTo>
                <a:lnTo>
                  <a:pt x="723" y="186"/>
                </a:lnTo>
                <a:lnTo>
                  <a:pt x="725" y="188"/>
                </a:lnTo>
                <a:lnTo>
                  <a:pt x="727" y="190"/>
                </a:lnTo>
                <a:lnTo>
                  <a:pt x="731" y="192"/>
                </a:lnTo>
                <a:lnTo>
                  <a:pt x="733" y="195"/>
                </a:lnTo>
                <a:lnTo>
                  <a:pt x="735" y="197"/>
                </a:lnTo>
                <a:lnTo>
                  <a:pt x="733" y="199"/>
                </a:lnTo>
                <a:lnTo>
                  <a:pt x="731" y="203"/>
                </a:lnTo>
                <a:lnTo>
                  <a:pt x="727" y="215"/>
                </a:lnTo>
                <a:lnTo>
                  <a:pt x="725" y="226"/>
                </a:lnTo>
                <a:lnTo>
                  <a:pt x="723" y="228"/>
                </a:lnTo>
                <a:lnTo>
                  <a:pt x="721" y="232"/>
                </a:lnTo>
                <a:lnTo>
                  <a:pt x="717" y="243"/>
                </a:lnTo>
                <a:lnTo>
                  <a:pt x="715" y="255"/>
                </a:lnTo>
                <a:lnTo>
                  <a:pt x="714" y="257"/>
                </a:lnTo>
                <a:lnTo>
                  <a:pt x="712" y="261"/>
                </a:lnTo>
                <a:lnTo>
                  <a:pt x="708" y="266"/>
                </a:lnTo>
                <a:lnTo>
                  <a:pt x="706" y="274"/>
                </a:lnTo>
                <a:lnTo>
                  <a:pt x="704" y="278"/>
                </a:lnTo>
                <a:lnTo>
                  <a:pt x="700" y="280"/>
                </a:lnTo>
                <a:lnTo>
                  <a:pt x="698" y="282"/>
                </a:lnTo>
                <a:lnTo>
                  <a:pt x="696" y="284"/>
                </a:lnTo>
                <a:lnTo>
                  <a:pt x="694" y="288"/>
                </a:lnTo>
                <a:lnTo>
                  <a:pt x="692" y="289"/>
                </a:lnTo>
                <a:lnTo>
                  <a:pt x="692" y="293"/>
                </a:lnTo>
                <a:lnTo>
                  <a:pt x="692" y="299"/>
                </a:lnTo>
                <a:lnTo>
                  <a:pt x="694" y="301"/>
                </a:lnTo>
                <a:lnTo>
                  <a:pt x="696" y="303"/>
                </a:lnTo>
                <a:lnTo>
                  <a:pt x="698" y="324"/>
                </a:lnTo>
                <a:lnTo>
                  <a:pt x="698" y="345"/>
                </a:lnTo>
                <a:lnTo>
                  <a:pt x="700" y="366"/>
                </a:lnTo>
                <a:lnTo>
                  <a:pt x="700" y="385"/>
                </a:lnTo>
                <a:lnTo>
                  <a:pt x="704" y="387"/>
                </a:lnTo>
                <a:lnTo>
                  <a:pt x="706" y="391"/>
                </a:lnTo>
                <a:lnTo>
                  <a:pt x="714" y="393"/>
                </a:lnTo>
                <a:lnTo>
                  <a:pt x="721" y="395"/>
                </a:lnTo>
                <a:lnTo>
                  <a:pt x="723" y="399"/>
                </a:lnTo>
                <a:lnTo>
                  <a:pt x="725" y="401"/>
                </a:lnTo>
                <a:lnTo>
                  <a:pt x="737" y="403"/>
                </a:lnTo>
                <a:lnTo>
                  <a:pt x="750" y="405"/>
                </a:lnTo>
                <a:lnTo>
                  <a:pt x="752" y="408"/>
                </a:lnTo>
                <a:lnTo>
                  <a:pt x="754" y="410"/>
                </a:lnTo>
                <a:lnTo>
                  <a:pt x="756" y="412"/>
                </a:lnTo>
                <a:lnTo>
                  <a:pt x="760" y="414"/>
                </a:lnTo>
                <a:lnTo>
                  <a:pt x="762" y="418"/>
                </a:lnTo>
                <a:lnTo>
                  <a:pt x="763" y="420"/>
                </a:lnTo>
                <a:lnTo>
                  <a:pt x="767" y="422"/>
                </a:lnTo>
                <a:lnTo>
                  <a:pt x="769" y="424"/>
                </a:lnTo>
                <a:lnTo>
                  <a:pt x="771" y="428"/>
                </a:lnTo>
                <a:lnTo>
                  <a:pt x="773" y="430"/>
                </a:lnTo>
                <a:lnTo>
                  <a:pt x="777" y="431"/>
                </a:lnTo>
                <a:lnTo>
                  <a:pt x="779" y="435"/>
                </a:lnTo>
                <a:lnTo>
                  <a:pt x="781" y="437"/>
                </a:lnTo>
                <a:lnTo>
                  <a:pt x="783" y="439"/>
                </a:lnTo>
                <a:lnTo>
                  <a:pt x="786" y="447"/>
                </a:lnTo>
                <a:lnTo>
                  <a:pt x="788" y="453"/>
                </a:lnTo>
                <a:lnTo>
                  <a:pt x="790" y="456"/>
                </a:lnTo>
                <a:lnTo>
                  <a:pt x="792" y="458"/>
                </a:lnTo>
                <a:lnTo>
                  <a:pt x="792" y="479"/>
                </a:lnTo>
                <a:lnTo>
                  <a:pt x="792" y="502"/>
                </a:lnTo>
                <a:lnTo>
                  <a:pt x="788" y="502"/>
                </a:lnTo>
                <a:lnTo>
                  <a:pt x="783" y="502"/>
                </a:lnTo>
                <a:lnTo>
                  <a:pt x="775" y="497"/>
                </a:lnTo>
                <a:lnTo>
                  <a:pt x="756" y="493"/>
                </a:lnTo>
                <a:lnTo>
                  <a:pt x="737" y="491"/>
                </a:lnTo>
                <a:lnTo>
                  <a:pt x="725" y="493"/>
                </a:lnTo>
                <a:lnTo>
                  <a:pt x="719" y="493"/>
                </a:lnTo>
                <a:lnTo>
                  <a:pt x="715" y="493"/>
                </a:lnTo>
                <a:lnTo>
                  <a:pt x="683" y="502"/>
                </a:lnTo>
                <a:lnTo>
                  <a:pt x="652" y="508"/>
                </a:lnTo>
                <a:lnTo>
                  <a:pt x="637" y="510"/>
                </a:lnTo>
                <a:lnTo>
                  <a:pt x="621" y="510"/>
                </a:lnTo>
                <a:lnTo>
                  <a:pt x="606" y="508"/>
                </a:lnTo>
                <a:lnTo>
                  <a:pt x="589" y="502"/>
                </a:lnTo>
                <a:lnTo>
                  <a:pt x="589" y="493"/>
                </a:lnTo>
                <a:lnTo>
                  <a:pt x="589" y="483"/>
                </a:lnTo>
                <a:lnTo>
                  <a:pt x="581" y="483"/>
                </a:lnTo>
                <a:lnTo>
                  <a:pt x="572" y="483"/>
                </a:lnTo>
                <a:lnTo>
                  <a:pt x="572" y="474"/>
                </a:lnTo>
                <a:lnTo>
                  <a:pt x="572" y="464"/>
                </a:lnTo>
                <a:lnTo>
                  <a:pt x="560" y="464"/>
                </a:lnTo>
                <a:lnTo>
                  <a:pt x="550" y="464"/>
                </a:lnTo>
                <a:lnTo>
                  <a:pt x="550" y="454"/>
                </a:lnTo>
                <a:lnTo>
                  <a:pt x="550" y="445"/>
                </a:lnTo>
                <a:lnTo>
                  <a:pt x="541" y="445"/>
                </a:lnTo>
                <a:lnTo>
                  <a:pt x="531" y="445"/>
                </a:lnTo>
                <a:lnTo>
                  <a:pt x="531" y="433"/>
                </a:lnTo>
                <a:lnTo>
                  <a:pt x="531" y="424"/>
                </a:lnTo>
                <a:lnTo>
                  <a:pt x="476" y="382"/>
                </a:lnTo>
                <a:lnTo>
                  <a:pt x="426" y="345"/>
                </a:lnTo>
                <a:lnTo>
                  <a:pt x="414" y="337"/>
                </a:lnTo>
                <a:lnTo>
                  <a:pt x="401" y="332"/>
                </a:lnTo>
                <a:lnTo>
                  <a:pt x="387" y="328"/>
                </a:lnTo>
                <a:lnTo>
                  <a:pt x="372" y="326"/>
                </a:lnTo>
                <a:lnTo>
                  <a:pt x="357" y="326"/>
                </a:lnTo>
                <a:lnTo>
                  <a:pt x="339" y="328"/>
                </a:lnTo>
                <a:lnTo>
                  <a:pt x="320" y="332"/>
                </a:lnTo>
                <a:lnTo>
                  <a:pt x="299" y="337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6" name="Freeform 96"/>
          <p:cNvSpPr>
            <a:spLocks/>
          </p:cNvSpPr>
          <p:nvPr/>
        </p:nvSpPr>
        <p:spPr bwMode="auto">
          <a:xfrm>
            <a:off x="6746875" y="2676525"/>
            <a:ext cx="1119188" cy="1608138"/>
          </a:xfrm>
          <a:custGeom>
            <a:avLst/>
            <a:gdLst>
              <a:gd name="T0" fmla="*/ 2147483647 w 792"/>
              <a:gd name="T1" fmla="*/ 2147483647 h 1355"/>
              <a:gd name="T2" fmla="*/ 2147483647 w 792"/>
              <a:gd name="T3" fmla="*/ 2147483647 h 1355"/>
              <a:gd name="T4" fmla="*/ 2147483647 w 792"/>
              <a:gd name="T5" fmla="*/ 2147483647 h 1355"/>
              <a:gd name="T6" fmla="*/ 2147483647 w 792"/>
              <a:gd name="T7" fmla="*/ 2147483647 h 1355"/>
              <a:gd name="T8" fmla="*/ 2147483647 w 792"/>
              <a:gd name="T9" fmla="*/ 2147483647 h 1355"/>
              <a:gd name="T10" fmla="*/ 2147483647 w 792"/>
              <a:gd name="T11" fmla="*/ 2147483647 h 1355"/>
              <a:gd name="T12" fmla="*/ 2147483647 w 792"/>
              <a:gd name="T13" fmla="*/ 2147483647 h 1355"/>
              <a:gd name="T14" fmla="*/ 2147483647 w 792"/>
              <a:gd name="T15" fmla="*/ 2147483647 h 1355"/>
              <a:gd name="T16" fmla="*/ 2147483647 w 792"/>
              <a:gd name="T17" fmla="*/ 2147483647 h 1355"/>
              <a:gd name="T18" fmla="*/ 2147483647 w 792"/>
              <a:gd name="T19" fmla="*/ 2147483647 h 1355"/>
              <a:gd name="T20" fmla="*/ 2147483647 w 792"/>
              <a:gd name="T21" fmla="*/ 2147483647 h 1355"/>
              <a:gd name="T22" fmla="*/ 2147483647 w 792"/>
              <a:gd name="T23" fmla="*/ 2147483647 h 1355"/>
              <a:gd name="T24" fmla="*/ 2147483647 w 792"/>
              <a:gd name="T25" fmla="*/ 2147483647 h 1355"/>
              <a:gd name="T26" fmla="*/ 2147483647 w 792"/>
              <a:gd name="T27" fmla="*/ 2147483647 h 1355"/>
              <a:gd name="T28" fmla="*/ 2147483647 w 792"/>
              <a:gd name="T29" fmla="*/ 2147483647 h 1355"/>
              <a:gd name="T30" fmla="*/ 2147483647 w 792"/>
              <a:gd name="T31" fmla="*/ 2147483647 h 1355"/>
              <a:gd name="T32" fmla="*/ 2147483647 w 792"/>
              <a:gd name="T33" fmla="*/ 2147483647 h 1355"/>
              <a:gd name="T34" fmla="*/ 2147483647 w 792"/>
              <a:gd name="T35" fmla="*/ 2147483647 h 1355"/>
              <a:gd name="T36" fmla="*/ 2147483647 w 792"/>
              <a:gd name="T37" fmla="*/ 2147483647 h 1355"/>
              <a:gd name="T38" fmla="*/ 2147483647 w 792"/>
              <a:gd name="T39" fmla="*/ 2147483647 h 1355"/>
              <a:gd name="T40" fmla="*/ 0 w 792"/>
              <a:gd name="T41" fmla="*/ 2147483647 h 1355"/>
              <a:gd name="T42" fmla="*/ 0 w 792"/>
              <a:gd name="T43" fmla="*/ 2147483647 h 1355"/>
              <a:gd name="T44" fmla="*/ 2147483647 w 792"/>
              <a:gd name="T45" fmla="*/ 2147483647 h 1355"/>
              <a:gd name="T46" fmla="*/ 2147483647 w 792"/>
              <a:gd name="T47" fmla="*/ 2147483647 h 1355"/>
              <a:gd name="T48" fmla="*/ 2147483647 w 792"/>
              <a:gd name="T49" fmla="*/ 2147483647 h 1355"/>
              <a:gd name="T50" fmla="*/ 2147483647 w 792"/>
              <a:gd name="T51" fmla="*/ 2147483647 h 1355"/>
              <a:gd name="T52" fmla="*/ 2147483647 w 792"/>
              <a:gd name="T53" fmla="*/ 2147483647 h 1355"/>
              <a:gd name="T54" fmla="*/ 2147483647 w 792"/>
              <a:gd name="T55" fmla="*/ 2147483647 h 1355"/>
              <a:gd name="T56" fmla="*/ 2147483647 w 792"/>
              <a:gd name="T57" fmla="*/ 2147483647 h 1355"/>
              <a:gd name="T58" fmla="*/ 2147483647 w 792"/>
              <a:gd name="T59" fmla="*/ 2147483647 h 1355"/>
              <a:gd name="T60" fmla="*/ 2147483647 w 792"/>
              <a:gd name="T61" fmla="*/ 2147483647 h 1355"/>
              <a:gd name="T62" fmla="*/ 2147483647 w 792"/>
              <a:gd name="T63" fmla="*/ 2147483647 h 1355"/>
              <a:gd name="T64" fmla="*/ 2147483647 w 792"/>
              <a:gd name="T65" fmla="*/ 2147483647 h 1355"/>
              <a:gd name="T66" fmla="*/ 2147483647 w 792"/>
              <a:gd name="T67" fmla="*/ 2147483647 h 1355"/>
              <a:gd name="T68" fmla="*/ 2147483647 w 792"/>
              <a:gd name="T69" fmla="*/ 2147483647 h 1355"/>
              <a:gd name="T70" fmla="*/ 2147483647 w 792"/>
              <a:gd name="T71" fmla="*/ 2147483647 h 1355"/>
              <a:gd name="T72" fmla="*/ 2147483647 w 792"/>
              <a:gd name="T73" fmla="*/ 2147483647 h 1355"/>
              <a:gd name="T74" fmla="*/ 2147483647 w 792"/>
              <a:gd name="T75" fmla="*/ 2147483647 h 1355"/>
              <a:gd name="T76" fmla="*/ 2147483647 w 792"/>
              <a:gd name="T77" fmla="*/ 2147483647 h 1355"/>
              <a:gd name="T78" fmla="*/ 2147483647 w 792"/>
              <a:gd name="T79" fmla="*/ 2147483647 h 1355"/>
              <a:gd name="T80" fmla="*/ 2147483647 w 792"/>
              <a:gd name="T81" fmla="*/ 2147483647 h 1355"/>
              <a:gd name="T82" fmla="*/ 2147483647 w 792"/>
              <a:gd name="T83" fmla="*/ 2147483647 h 1355"/>
              <a:gd name="T84" fmla="*/ 2147483647 w 792"/>
              <a:gd name="T85" fmla="*/ 2147483647 h 1355"/>
              <a:gd name="T86" fmla="*/ 2147483647 w 792"/>
              <a:gd name="T87" fmla="*/ 2147483647 h 1355"/>
              <a:gd name="T88" fmla="*/ 2147483647 w 792"/>
              <a:gd name="T89" fmla="*/ 2147483647 h 1355"/>
              <a:gd name="T90" fmla="*/ 2147483647 w 792"/>
              <a:gd name="T91" fmla="*/ 2147483647 h 1355"/>
              <a:gd name="T92" fmla="*/ 2147483647 w 792"/>
              <a:gd name="T93" fmla="*/ 2147483647 h 1355"/>
              <a:gd name="T94" fmla="*/ 2147483647 w 792"/>
              <a:gd name="T95" fmla="*/ 2147483647 h 1355"/>
              <a:gd name="T96" fmla="*/ 2147483647 w 792"/>
              <a:gd name="T97" fmla="*/ 2147483647 h 1355"/>
              <a:gd name="T98" fmla="*/ 2147483647 w 792"/>
              <a:gd name="T99" fmla="*/ 2147483647 h 1355"/>
              <a:gd name="T100" fmla="*/ 2147483647 w 792"/>
              <a:gd name="T101" fmla="*/ 2147483647 h 1355"/>
              <a:gd name="T102" fmla="*/ 2147483647 w 792"/>
              <a:gd name="T103" fmla="*/ 2147483647 h 1355"/>
              <a:gd name="T104" fmla="*/ 2147483647 w 792"/>
              <a:gd name="T105" fmla="*/ 2147483647 h 1355"/>
              <a:gd name="T106" fmla="*/ 2147483647 w 792"/>
              <a:gd name="T107" fmla="*/ 2147483647 h 1355"/>
              <a:gd name="T108" fmla="*/ 2147483647 w 792"/>
              <a:gd name="T109" fmla="*/ 2147483647 h 1355"/>
              <a:gd name="T110" fmla="*/ 2147483647 w 792"/>
              <a:gd name="T111" fmla="*/ 2147483647 h 1355"/>
              <a:gd name="T112" fmla="*/ 2147483647 w 792"/>
              <a:gd name="T113" fmla="*/ 2147483647 h 1355"/>
              <a:gd name="T114" fmla="*/ 2147483647 w 792"/>
              <a:gd name="T115" fmla="*/ 2147483647 h 1355"/>
              <a:gd name="T116" fmla="*/ 2147483647 w 792"/>
              <a:gd name="T117" fmla="*/ 2147483647 h 135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92"/>
              <a:gd name="T178" fmla="*/ 0 h 1355"/>
              <a:gd name="T179" fmla="*/ 792 w 792"/>
              <a:gd name="T180" fmla="*/ 1355 h 135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92" h="1355">
                <a:moveTo>
                  <a:pt x="608" y="1259"/>
                </a:moveTo>
                <a:lnTo>
                  <a:pt x="612" y="1255"/>
                </a:lnTo>
                <a:lnTo>
                  <a:pt x="615" y="1251"/>
                </a:lnTo>
                <a:lnTo>
                  <a:pt x="606" y="1240"/>
                </a:lnTo>
                <a:lnTo>
                  <a:pt x="598" y="1228"/>
                </a:lnTo>
                <a:lnTo>
                  <a:pt x="598" y="1224"/>
                </a:lnTo>
                <a:lnTo>
                  <a:pt x="598" y="1219"/>
                </a:lnTo>
                <a:lnTo>
                  <a:pt x="594" y="1215"/>
                </a:lnTo>
                <a:lnTo>
                  <a:pt x="589" y="1209"/>
                </a:lnTo>
                <a:lnTo>
                  <a:pt x="575" y="1209"/>
                </a:lnTo>
                <a:lnTo>
                  <a:pt x="560" y="1209"/>
                </a:lnTo>
                <a:lnTo>
                  <a:pt x="554" y="1215"/>
                </a:lnTo>
                <a:lnTo>
                  <a:pt x="550" y="1219"/>
                </a:lnTo>
                <a:lnTo>
                  <a:pt x="539" y="1222"/>
                </a:lnTo>
                <a:lnTo>
                  <a:pt x="533" y="1224"/>
                </a:lnTo>
                <a:lnTo>
                  <a:pt x="527" y="1230"/>
                </a:lnTo>
                <a:lnTo>
                  <a:pt x="521" y="1238"/>
                </a:lnTo>
                <a:lnTo>
                  <a:pt x="510" y="1238"/>
                </a:lnTo>
                <a:lnTo>
                  <a:pt x="496" y="1238"/>
                </a:lnTo>
                <a:lnTo>
                  <a:pt x="495" y="1236"/>
                </a:lnTo>
                <a:lnTo>
                  <a:pt x="493" y="1234"/>
                </a:lnTo>
                <a:lnTo>
                  <a:pt x="487" y="1232"/>
                </a:lnTo>
                <a:lnTo>
                  <a:pt x="473" y="1230"/>
                </a:lnTo>
                <a:lnTo>
                  <a:pt x="460" y="1232"/>
                </a:lnTo>
                <a:lnTo>
                  <a:pt x="454" y="1234"/>
                </a:lnTo>
                <a:lnTo>
                  <a:pt x="452" y="1236"/>
                </a:lnTo>
                <a:lnTo>
                  <a:pt x="449" y="1238"/>
                </a:lnTo>
                <a:lnTo>
                  <a:pt x="437" y="1242"/>
                </a:lnTo>
                <a:lnTo>
                  <a:pt x="425" y="1244"/>
                </a:lnTo>
                <a:lnTo>
                  <a:pt x="422" y="1245"/>
                </a:lnTo>
                <a:lnTo>
                  <a:pt x="420" y="1249"/>
                </a:lnTo>
                <a:lnTo>
                  <a:pt x="418" y="1249"/>
                </a:lnTo>
                <a:lnTo>
                  <a:pt x="416" y="1251"/>
                </a:lnTo>
                <a:lnTo>
                  <a:pt x="414" y="1257"/>
                </a:lnTo>
                <a:lnTo>
                  <a:pt x="414" y="1267"/>
                </a:lnTo>
                <a:lnTo>
                  <a:pt x="402" y="1267"/>
                </a:lnTo>
                <a:lnTo>
                  <a:pt x="391" y="1267"/>
                </a:lnTo>
                <a:lnTo>
                  <a:pt x="389" y="1265"/>
                </a:lnTo>
                <a:lnTo>
                  <a:pt x="385" y="1263"/>
                </a:lnTo>
                <a:lnTo>
                  <a:pt x="383" y="1255"/>
                </a:lnTo>
                <a:lnTo>
                  <a:pt x="381" y="1249"/>
                </a:lnTo>
                <a:lnTo>
                  <a:pt x="379" y="1245"/>
                </a:lnTo>
                <a:lnTo>
                  <a:pt x="376" y="1244"/>
                </a:lnTo>
                <a:lnTo>
                  <a:pt x="374" y="1242"/>
                </a:lnTo>
                <a:lnTo>
                  <a:pt x="372" y="1238"/>
                </a:lnTo>
                <a:lnTo>
                  <a:pt x="370" y="1236"/>
                </a:lnTo>
                <a:lnTo>
                  <a:pt x="366" y="1234"/>
                </a:lnTo>
                <a:lnTo>
                  <a:pt x="364" y="1232"/>
                </a:lnTo>
                <a:lnTo>
                  <a:pt x="362" y="1228"/>
                </a:lnTo>
                <a:lnTo>
                  <a:pt x="360" y="1226"/>
                </a:lnTo>
                <a:lnTo>
                  <a:pt x="356" y="1224"/>
                </a:lnTo>
                <a:lnTo>
                  <a:pt x="355" y="1222"/>
                </a:lnTo>
                <a:lnTo>
                  <a:pt x="353" y="1219"/>
                </a:lnTo>
                <a:lnTo>
                  <a:pt x="349" y="1217"/>
                </a:lnTo>
                <a:lnTo>
                  <a:pt x="347" y="1215"/>
                </a:lnTo>
                <a:lnTo>
                  <a:pt x="335" y="1213"/>
                </a:lnTo>
                <a:lnTo>
                  <a:pt x="324" y="1209"/>
                </a:lnTo>
                <a:lnTo>
                  <a:pt x="320" y="1207"/>
                </a:lnTo>
                <a:lnTo>
                  <a:pt x="318" y="1205"/>
                </a:lnTo>
                <a:lnTo>
                  <a:pt x="310" y="1201"/>
                </a:lnTo>
                <a:lnTo>
                  <a:pt x="305" y="1199"/>
                </a:lnTo>
                <a:lnTo>
                  <a:pt x="301" y="1197"/>
                </a:lnTo>
                <a:lnTo>
                  <a:pt x="299" y="1196"/>
                </a:lnTo>
                <a:lnTo>
                  <a:pt x="297" y="1174"/>
                </a:lnTo>
                <a:lnTo>
                  <a:pt x="297" y="1153"/>
                </a:lnTo>
                <a:lnTo>
                  <a:pt x="295" y="1134"/>
                </a:lnTo>
                <a:lnTo>
                  <a:pt x="293" y="1113"/>
                </a:lnTo>
                <a:lnTo>
                  <a:pt x="291" y="1111"/>
                </a:lnTo>
                <a:lnTo>
                  <a:pt x="289" y="1107"/>
                </a:lnTo>
                <a:lnTo>
                  <a:pt x="291" y="1105"/>
                </a:lnTo>
                <a:lnTo>
                  <a:pt x="293" y="1103"/>
                </a:lnTo>
                <a:lnTo>
                  <a:pt x="297" y="1102"/>
                </a:lnTo>
                <a:lnTo>
                  <a:pt x="299" y="1098"/>
                </a:lnTo>
                <a:lnTo>
                  <a:pt x="301" y="1096"/>
                </a:lnTo>
                <a:lnTo>
                  <a:pt x="305" y="1094"/>
                </a:lnTo>
                <a:lnTo>
                  <a:pt x="307" y="1086"/>
                </a:lnTo>
                <a:lnTo>
                  <a:pt x="308" y="1079"/>
                </a:lnTo>
                <a:lnTo>
                  <a:pt x="310" y="1077"/>
                </a:lnTo>
                <a:lnTo>
                  <a:pt x="314" y="1075"/>
                </a:lnTo>
                <a:lnTo>
                  <a:pt x="316" y="1061"/>
                </a:lnTo>
                <a:lnTo>
                  <a:pt x="318" y="1050"/>
                </a:lnTo>
                <a:lnTo>
                  <a:pt x="320" y="1048"/>
                </a:lnTo>
                <a:lnTo>
                  <a:pt x="324" y="1046"/>
                </a:lnTo>
                <a:lnTo>
                  <a:pt x="326" y="1032"/>
                </a:lnTo>
                <a:lnTo>
                  <a:pt x="328" y="1021"/>
                </a:lnTo>
                <a:lnTo>
                  <a:pt x="330" y="1019"/>
                </a:lnTo>
                <a:lnTo>
                  <a:pt x="333" y="1017"/>
                </a:lnTo>
                <a:lnTo>
                  <a:pt x="333" y="1011"/>
                </a:lnTo>
                <a:lnTo>
                  <a:pt x="333" y="1006"/>
                </a:lnTo>
                <a:lnTo>
                  <a:pt x="330" y="1004"/>
                </a:lnTo>
                <a:lnTo>
                  <a:pt x="328" y="1002"/>
                </a:lnTo>
                <a:lnTo>
                  <a:pt x="326" y="1000"/>
                </a:lnTo>
                <a:lnTo>
                  <a:pt x="324" y="996"/>
                </a:lnTo>
                <a:lnTo>
                  <a:pt x="320" y="994"/>
                </a:lnTo>
                <a:lnTo>
                  <a:pt x="318" y="992"/>
                </a:lnTo>
                <a:lnTo>
                  <a:pt x="318" y="984"/>
                </a:lnTo>
                <a:lnTo>
                  <a:pt x="318" y="977"/>
                </a:lnTo>
                <a:lnTo>
                  <a:pt x="347" y="977"/>
                </a:lnTo>
                <a:lnTo>
                  <a:pt x="360" y="977"/>
                </a:lnTo>
                <a:lnTo>
                  <a:pt x="364" y="977"/>
                </a:lnTo>
                <a:lnTo>
                  <a:pt x="366" y="975"/>
                </a:lnTo>
                <a:lnTo>
                  <a:pt x="366" y="973"/>
                </a:lnTo>
                <a:lnTo>
                  <a:pt x="370" y="969"/>
                </a:lnTo>
                <a:lnTo>
                  <a:pt x="372" y="967"/>
                </a:lnTo>
                <a:lnTo>
                  <a:pt x="372" y="944"/>
                </a:lnTo>
                <a:lnTo>
                  <a:pt x="372" y="919"/>
                </a:lnTo>
                <a:lnTo>
                  <a:pt x="370" y="917"/>
                </a:lnTo>
                <a:lnTo>
                  <a:pt x="366" y="913"/>
                </a:lnTo>
                <a:lnTo>
                  <a:pt x="364" y="908"/>
                </a:lnTo>
                <a:lnTo>
                  <a:pt x="362" y="900"/>
                </a:lnTo>
                <a:lnTo>
                  <a:pt x="360" y="898"/>
                </a:lnTo>
                <a:lnTo>
                  <a:pt x="356" y="896"/>
                </a:lnTo>
                <a:lnTo>
                  <a:pt x="355" y="892"/>
                </a:lnTo>
                <a:lnTo>
                  <a:pt x="353" y="890"/>
                </a:lnTo>
                <a:lnTo>
                  <a:pt x="349" y="889"/>
                </a:lnTo>
                <a:lnTo>
                  <a:pt x="347" y="885"/>
                </a:lnTo>
                <a:lnTo>
                  <a:pt x="337" y="885"/>
                </a:lnTo>
                <a:lnTo>
                  <a:pt x="328" y="885"/>
                </a:lnTo>
                <a:lnTo>
                  <a:pt x="326" y="889"/>
                </a:lnTo>
                <a:lnTo>
                  <a:pt x="324" y="890"/>
                </a:lnTo>
                <a:lnTo>
                  <a:pt x="316" y="892"/>
                </a:lnTo>
                <a:lnTo>
                  <a:pt x="308" y="896"/>
                </a:lnTo>
                <a:lnTo>
                  <a:pt x="307" y="898"/>
                </a:lnTo>
                <a:lnTo>
                  <a:pt x="305" y="900"/>
                </a:lnTo>
                <a:lnTo>
                  <a:pt x="301" y="902"/>
                </a:lnTo>
                <a:lnTo>
                  <a:pt x="299" y="906"/>
                </a:lnTo>
                <a:lnTo>
                  <a:pt x="297" y="908"/>
                </a:lnTo>
                <a:lnTo>
                  <a:pt x="293" y="910"/>
                </a:lnTo>
                <a:lnTo>
                  <a:pt x="291" y="912"/>
                </a:lnTo>
                <a:lnTo>
                  <a:pt x="289" y="913"/>
                </a:lnTo>
                <a:lnTo>
                  <a:pt x="287" y="917"/>
                </a:lnTo>
                <a:lnTo>
                  <a:pt x="285" y="919"/>
                </a:lnTo>
                <a:lnTo>
                  <a:pt x="282" y="921"/>
                </a:lnTo>
                <a:lnTo>
                  <a:pt x="280" y="925"/>
                </a:lnTo>
                <a:lnTo>
                  <a:pt x="278" y="927"/>
                </a:lnTo>
                <a:lnTo>
                  <a:pt x="274" y="929"/>
                </a:lnTo>
                <a:lnTo>
                  <a:pt x="272" y="937"/>
                </a:lnTo>
                <a:lnTo>
                  <a:pt x="270" y="944"/>
                </a:lnTo>
                <a:lnTo>
                  <a:pt x="266" y="946"/>
                </a:lnTo>
                <a:lnTo>
                  <a:pt x="264" y="948"/>
                </a:lnTo>
                <a:lnTo>
                  <a:pt x="262" y="956"/>
                </a:lnTo>
                <a:lnTo>
                  <a:pt x="260" y="963"/>
                </a:lnTo>
                <a:lnTo>
                  <a:pt x="259" y="965"/>
                </a:lnTo>
                <a:lnTo>
                  <a:pt x="255" y="967"/>
                </a:lnTo>
                <a:lnTo>
                  <a:pt x="247" y="969"/>
                </a:lnTo>
                <a:lnTo>
                  <a:pt x="241" y="973"/>
                </a:lnTo>
                <a:lnTo>
                  <a:pt x="237" y="975"/>
                </a:lnTo>
                <a:lnTo>
                  <a:pt x="236" y="977"/>
                </a:lnTo>
                <a:lnTo>
                  <a:pt x="234" y="981"/>
                </a:lnTo>
                <a:lnTo>
                  <a:pt x="232" y="983"/>
                </a:lnTo>
                <a:lnTo>
                  <a:pt x="228" y="984"/>
                </a:lnTo>
                <a:lnTo>
                  <a:pt x="226" y="986"/>
                </a:lnTo>
                <a:lnTo>
                  <a:pt x="216" y="986"/>
                </a:lnTo>
                <a:lnTo>
                  <a:pt x="207" y="986"/>
                </a:lnTo>
                <a:lnTo>
                  <a:pt x="205" y="984"/>
                </a:lnTo>
                <a:lnTo>
                  <a:pt x="203" y="983"/>
                </a:lnTo>
                <a:lnTo>
                  <a:pt x="199" y="981"/>
                </a:lnTo>
                <a:lnTo>
                  <a:pt x="197" y="977"/>
                </a:lnTo>
                <a:lnTo>
                  <a:pt x="195" y="975"/>
                </a:lnTo>
                <a:lnTo>
                  <a:pt x="193" y="973"/>
                </a:lnTo>
                <a:lnTo>
                  <a:pt x="166" y="969"/>
                </a:lnTo>
                <a:lnTo>
                  <a:pt x="140" y="967"/>
                </a:lnTo>
                <a:lnTo>
                  <a:pt x="138" y="965"/>
                </a:lnTo>
                <a:lnTo>
                  <a:pt x="134" y="963"/>
                </a:lnTo>
                <a:lnTo>
                  <a:pt x="138" y="960"/>
                </a:lnTo>
                <a:lnTo>
                  <a:pt x="140" y="958"/>
                </a:lnTo>
                <a:lnTo>
                  <a:pt x="142" y="931"/>
                </a:lnTo>
                <a:lnTo>
                  <a:pt x="143" y="906"/>
                </a:lnTo>
                <a:lnTo>
                  <a:pt x="147" y="902"/>
                </a:lnTo>
                <a:lnTo>
                  <a:pt x="149" y="900"/>
                </a:lnTo>
                <a:lnTo>
                  <a:pt x="151" y="889"/>
                </a:lnTo>
                <a:lnTo>
                  <a:pt x="153" y="875"/>
                </a:lnTo>
                <a:lnTo>
                  <a:pt x="157" y="873"/>
                </a:lnTo>
                <a:lnTo>
                  <a:pt x="159" y="871"/>
                </a:lnTo>
                <a:lnTo>
                  <a:pt x="161" y="860"/>
                </a:lnTo>
                <a:lnTo>
                  <a:pt x="165" y="846"/>
                </a:lnTo>
                <a:lnTo>
                  <a:pt x="166" y="844"/>
                </a:lnTo>
                <a:lnTo>
                  <a:pt x="168" y="843"/>
                </a:lnTo>
                <a:lnTo>
                  <a:pt x="170" y="837"/>
                </a:lnTo>
                <a:lnTo>
                  <a:pt x="172" y="827"/>
                </a:lnTo>
                <a:lnTo>
                  <a:pt x="170" y="818"/>
                </a:lnTo>
                <a:lnTo>
                  <a:pt x="168" y="814"/>
                </a:lnTo>
                <a:lnTo>
                  <a:pt x="166" y="810"/>
                </a:lnTo>
                <a:lnTo>
                  <a:pt x="165" y="808"/>
                </a:lnTo>
                <a:lnTo>
                  <a:pt x="157" y="806"/>
                </a:lnTo>
                <a:lnTo>
                  <a:pt x="140" y="804"/>
                </a:lnTo>
                <a:lnTo>
                  <a:pt x="122" y="806"/>
                </a:lnTo>
                <a:lnTo>
                  <a:pt x="115" y="808"/>
                </a:lnTo>
                <a:lnTo>
                  <a:pt x="113" y="810"/>
                </a:lnTo>
                <a:lnTo>
                  <a:pt x="111" y="814"/>
                </a:lnTo>
                <a:lnTo>
                  <a:pt x="105" y="814"/>
                </a:lnTo>
                <a:lnTo>
                  <a:pt x="101" y="814"/>
                </a:lnTo>
                <a:lnTo>
                  <a:pt x="97" y="810"/>
                </a:lnTo>
                <a:lnTo>
                  <a:pt x="95" y="808"/>
                </a:lnTo>
                <a:lnTo>
                  <a:pt x="94" y="806"/>
                </a:lnTo>
                <a:lnTo>
                  <a:pt x="92" y="804"/>
                </a:lnTo>
                <a:lnTo>
                  <a:pt x="88" y="800"/>
                </a:lnTo>
                <a:lnTo>
                  <a:pt x="86" y="798"/>
                </a:lnTo>
                <a:lnTo>
                  <a:pt x="84" y="796"/>
                </a:lnTo>
                <a:lnTo>
                  <a:pt x="82" y="795"/>
                </a:lnTo>
                <a:lnTo>
                  <a:pt x="78" y="791"/>
                </a:lnTo>
                <a:lnTo>
                  <a:pt x="76" y="789"/>
                </a:lnTo>
                <a:lnTo>
                  <a:pt x="74" y="768"/>
                </a:lnTo>
                <a:lnTo>
                  <a:pt x="72" y="747"/>
                </a:lnTo>
                <a:lnTo>
                  <a:pt x="69" y="743"/>
                </a:lnTo>
                <a:lnTo>
                  <a:pt x="67" y="741"/>
                </a:lnTo>
                <a:lnTo>
                  <a:pt x="59" y="737"/>
                </a:lnTo>
                <a:lnTo>
                  <a:pt x="53" y="735"/>
                </a:lnTo>
                <a:lnTo>
                  <a:pt x="49" y="733"/>
                </a:lnTo>
                <a:lnTo>
                  <a:pt x="48" y="731"/>
                </a:lnTo>
                <a:lnTo>
                  <a:pt x="40" y="727"/>
                </a:lnTo>
                <a:lnTo>
                  <a:pt x="32" y="725"/>
                </a:lnTo>
                <a:lnTo>
                  <a:pt x="30" y="724"/>
                </a:lnTo>
                <a:lnTo>
                  <a:pt x="28" y="722"/>
                </a:lnTo>
                <a:lnTo>
                  <a:pt x="28" y="712"/>
                </a:lnTo>
                <a:lnTo>
                  <a:pt x="28" y="702"/>
                </a:lnTo>
                <a:lnTo>
                  <a:pt x="30" y="699"/>
                </a:lnTo>
                <a:lnTo>
                  <a:pt x="32" y="697"/>
                </a:lnTo>
                <a:lnTo>
                  <a:pt x="36" y="697"/>
                </a:lnTo>
                <a:lnTo>
                  <a:pt x="38" y="693"/>
                </a:lnTo>
                <a:lnTo>
                  <a:pt x="38" y="685"/>
                </a:lnTo>
                <a:lnTo>
                  <a:pt x="38" y="668"/>
                </a:lnTo>
                <a:lnTo>
                  <a:pt x="30" y="668"/>
                </a:lnTo>
                <a:lnTo>
                  <a:pt x="23" y="668"/>
                </a:lnTo>
                <a:lnTo>
                  <a:pt x="21" y="666"/>
                </a:lnTo>
                <a:lnTo>
                  <a:pt x="19" y="664"/>
                </a:lnTo>
                <a:lnTo>
                  <a:pt x="11" y="660"/>
                </a:lnTo>
                <a:lnTo>
                  <a:pt x="3" y="658"/>
                </a:lnTo>
                <a:lnTo>
                  <a:pt x="1" y="656"/>
                </a:lnTo>
                <a:lnTo>
                  <a:pt x="0" y="653"/>
                </a:lnTo>
                <a:lnTo>
                  <a:pt x="0" y="649"/>
                </a:lnTo>
                <a:lnTo>
                  <a:pt x="0" y="643"/>
                </a:lnTo>
                <a:lnTo>
                  <a:pt x="1" y="641"/>
                </a:lnTo>
                <a:lnTo>
                  <a:pt x="3" y="639"/>
                </a:lnTo>
                <a:lnTo>
                  <a:pt x="3" y="624"/>
                </a:lnTo>
                <a:lnTo>
                  <a:pt x="3" y="610"/>
                </a:lnTo>
                <a:lnTo>
                  <a:pt x="3" y="595"/>
                </a:lnTo>
                <a:lnTo>
                  <a:pt x="3" y="582"/>
                </a:lnTo>
                <a:lnTo>
                  <a:pt x="1" y="578"/>
                </a:lnTo>
                <a:lnTo>
                  <a:pt x="0" y="576"/>
                </a:lnTo>
                <a:lnTo>
                  <a:pt x="0" y="557"/>
                </a:lnTo>
                <a:lnTo>
                  <a:pt x="0" y="537"/>
                </a:lnTo>
                <a:lnTo>
                  <a:pt x="1" y="536"/>
                </a:lnTo>
                <a:lnTo>
                  <a:pt x="3" y="532"/>
                </a:lnTo>
                <a:lnTo>
                  <a:pt x="11" y="530"/>
                </a:lnTo>
                <a:lnTo>
                  <a:pt x="19" y="528"/>
                </a:lnTo>
                <a:lnTo>
                  <a:pt x="21" y="526"/>
                </a:lnTo>
                <a:lnTo>
                  <a:pt x="23" y="522"/>
                </a:lnTo>
                <a:lnTo>
                  <a:pt x="26" y="520"/>
                </a:lnTo>
                <a:lnTo>
                  <a:pt x="28" y="518"/>
                </a:lnTo>
                <a:lnTo>
                  <a:pt x="30" y="516"/>
                </a:lnTo>
                <a:lnTo>
                  <a:pt x="32" y="514"/>
                </a:lnTo>
                <a:lnTo>
                  <a:pt x="36" y="511"/>
                </a:lnTo>
                <a:lnTo>
                  <a:pt x="38" y="509"/>
                </a:lnTo>
                <a:lnTo>
                  <a:pt x="40" y="507"/>
                </a:lnTo>
                <a:lnTo>
                  <a:pt x="44" y="503"/>
                </a:lnTo>
                <a:lnTo>
                  <a:pt x="49" y="501"/>
                </a:lnTo>
                <a:lnTo>
                  <a:pt x="57" y="499"/>
                </a:lnTo>
                <a:lnTo>
                  <a:pt x="59" y="495"/>
                </a:lnTo>
                <a:lnTo>
                  <a:pt x="61" y="493"/>
                </a:lnTo>
                <a:lnTo>
                  <a:pt x="65" y="476"/>
                </a:lnTo>
                <a:lnTo>
                  <a:pt x="67" y="461"/>
                </a:lnTo>
                <a:lnTo>
                  <a:pt x="69" y="457"/>
                </a:lnTo>
                <a:lnTo>
                  <a:pt x="72" y="455"/>
                </a:lnTo>
                <a:lnTo>
                  <a:pt x="74" y="453"/>
                </a:lnTo>
                <a:lnTo>
                  <a:pt x="76" y="449"/>
                </a:lnTo>
                <a:lnTo>
                  <a:pt x="78" y="447"/>
                </a:lnTo>
                <a:lnTo>
                  <a:pt x="82" y="445"/>
                </a:lnTo>
                <a:lnTo>
                  <a:pt x="94" y="443"/>
                </a:lnTo>
                <a:lnTo>
                  <a:pt x="105" y="441"/>
                </a:lnTo>
                <a:lnTo>
                  <a:pt x="107" y="438"/>
                </a:lnTo>
                <a:lnTo>
                  <a:pt x="111" y="436"/>
                </a:lnTo>
                <a:lnTo>
                  <a:pt x="113" y="434"/>
                </a:lnTo>
                <a:lnTo>
                  <a:pt x="115" y="432"/>
                </a:lnTo>
                <a:lnTo>
                  <a:pt x="117" y="428"/>
                </a:lnTo>
                <a:lnTo>
                  <a:pt x="120" y="426"/>
                </a:lnTo>
                <a:lnTo>
                  <a:pt x="122" y="405"/>
                </a:lnTo>
                <a:lnTo>
                  <a:pt x="124" y="382"/>
                </a:lnTo>
                <a:lnTo>
                  <a:pt x="128" y="380"/>
                </a:lnTo>
                <a:lnTo>
                  <a:pt x="130" y="378"/>
                </a:lnTo>
                <a:lnTo>
                  <a:pt x="132" y="353"/>
                </a:lnTo>
                <a:lnTo>
                  <a:pt x="134" y="330"/>
                </a:lnTo>
                <a:lnTo>
                  <a:pt x="126" y="330"/>
                </a:lnTo>
                <a:lnTo>
                  <a:pt x="120" y="330"/>
                </a:lnTo>
                <a:lnTo>
                  <a:pt x="117" y="326"/>
                </a:lnTo>
                <a:lnTo>
                  <a:pt x="115" y="324"/>
                </a:lnTo>
                <a:lnTo>
                  <a:pt x="113" y="323"/>
                </a:lnTo>
                <a:lnTo>
                  <a:pt x="111" y="321"/>
                </a:lnTo>
                <a:lnTo>
                  <a:pt x="107" y="317"/>
                </a:lnTo>
                <a:lnTo>
                  <a:pt x="105" y="315"/>
                </a:lnTo>
                <a:lnTo>
                  <a:pt x="103" y="313"/>
                </a:lnTo>
                <a:lnTo>
                  <a:pt x="101" y="311"/>
                </a:lnTo>
                <a:lnTo>
                  <a:pt x="97" y="307"/>
                </a:lnTo>
                <a:lnTo>
                  <a:pt x="95" y="305"/>
                </a:lnTo>
                <a:lnTo>
                  <a:pt x="94" y="303"/>
                </a:lnTo>
                <a:lnTo>
                  <a:pt x="92" y="299"/>
                </a:lnTo>
                <a:lnTo>
                  <a:pt x="88" y="298"/>
                </a:lnTo>
                <a:lnTo>
                  <a:pt x="86" y="296"/>
                </a:lnTo>
                <a:lnTo>
                  <a:pt x="84" y="284"/>
                </a:lnTo>
                <a:lnTo>
                  <a:pt x="82" y="271"/>
                </a:lnTo>
                <a:lnTo>
                  <a:pt x="78" y="269"/>
                </a:lnTo>
                <a:lnTo>
                  <a:pt x="76" y="267"/>
                </a:lnTo>
                <a:lnTo>
                  <a:pt x="76" y="252"/>
                </a:lnTo>
                <a:lnTo>
                  <a:pt x="76" y="238"/>
                </a:lnTo>
                <a:lnTo>
                  <a:pt x="78" y="234"/>
                </a:lnTo>
                <a:lnTo>
                  <a:pt x="82" y="232"/>
                </a:lnTo>
                <a:lnTo>
                  <a:pt x="82" y="219"/>
                </a:lnTo>
                <a:lnTo>
                  <a:pt x="82" y="204"/>
                </a:lnTo>
                <a:lnTo>
                  <a:pt x="82" y="188"/>
                </a:lnTo>
                <a:lnTo>
                  <a:pt x="82" y="175"/>
                </a:lnTo>
                <a:lnTo>
                  <a:pt x="78" y="173"/>
                </a:lnTo>
                <a:lnTo>
                  <a:pt x="76" y="171"/>
                </a:lnTo>
                <a:lnTo>
                  <a:pt x="74" y="158"/>
                </a:lnTo>
                <a:lnTo>
                  <a:pt x="72" y="146"/>
                </a:lnTo>
                <a:lnTo>
                  <a:pt x="69" y="144"/>
                </a:lnTo>
                <a:lnTo>
                  <a:pt x="67" y="140"/>
                </a:lnTo>
                <a:lnTo>
                  <a:pt x="67" y="127"/>
                </a:lnTo>
                <a:lnTo>
                  <a:pt x="67" y="111"/>
                </a:lnTo>
                <a:lnTo>
                  <a:pt x="69" y="110"/>
                </a:lnTo>
                <a:lnTo>
                  <a:pt x="72" y="108"/>
                </a:lnTo>
                <a:lnTo>
                  <a:pt x="92" y="106"/>
                </a:lnTo>
                <a:lnTo>
                  <a:pt x="113" y="104"/>
                </a:lnTo>
                <a:lnTo>
                  <a:pt x="134" y="104"/>
                </a:lnTo>
                <a:lnTo>
                  <a:pt x="153" y="102"/>
                </a:lnTo>
                <a:lnTo>
                  <a:pt x="157" y="100"/>
                </a:lnTo>
                <a:lnTo>
                  <a:pt x="159" y="98"/>
                </a:lnTo>
                <a:lnTo>
                  <a:pt x="161" y="90"/>
                </a:lnTo>
                <a:lnTo>
                  <a:pt x="165" y="83"/>
                </a:lnTo>
                <a:lnTo>
                  <a:pt x="166" y="81"/>
                </a:lnTo>
                <a:lnTo>
                  <a:pt x="168" y="79"/>
                </a:lnTo>
                <a:lnTo>
                  <a:pt x="176" y="75"/>
                </a:lnTo>
                <a:lnTo>
                  <a:pt x="182" y="73"/>
                </a:lnTo>
                <a:lnTo>
                  <a:pt x="186" y="71"/>
                </a:lnTo>
                <a:lnTo>
                  <a:pt x="188" y="67"/>
                </a:lnTo>
                <a:lnTo>
                  <a:pt x="205" y="67"/>
                </a:lnTo>
                <a:lnTo>
                  <a:pt x="222" y="67"/>
                </a:lnTo>
                <a:lnTo>
                  <a:pt x="218" y="56"/>
                </a:lnTo>
                <a:lnTo>
                  <a:pt x="214" y="44"/>
                </a:lnTo>
                <a:lnTo>
                  <a:pt x="211" y="37"/>
                </a:lnTo>
                <a:lnTo>
                  <a:pt x="209" y="27"/>
                </a:lnTo>
                <a:lnTo>
                  <a:pt x="216" y="25"/>
                </a:lnTo>
                <a:lnTo>
                  <a:pt x="222" y="25"/>
                </a:lnTo>
                <a:lnTo>
                  <a:pt x="224" y="23"/>
                </a:lnTo>
                <a:lnTo>
                  <a:pt x="226" y="19"/>
                </a:lnTo>
                <a:lnTo>
                  <a:pt x="228" y="17"/>
                </a:lnTo>
                <a:lnTo>
                  <a:pt x="232" y="16"/>
                </a:lnTo>
                <a:lnTo>
                  <a:pt x="234" y="12"/>
                </a:lnTo>
                <a:lnTo>
                  <a:pt x="236" y="10"/>
                </a:lnTo>
                <a:lnTo>
                  <a:pt x="237" y="8"/>
                </a:lnTo>
                <a:lnTo>
                  <a:pt x="241" y="6"/>
                </a:lnTo>
                <a:lnTo>
                  <a:pt x="243" y="2"/>
                </a:lnTo>
                <a:lnTo>
                  <a:pt x="245" y="0"/>
                </a:lnTo>
                <a:lnTo>
                  <a:pt x="249" y="2"/>
                </a:lnTo>
                <a:lnTo>
                  <a:pt x="251" y="6"/>
                </a:lnTo>
                <a:lnTo>
                  <a:pt x="268" y="8"/>
                </a:lnTo>
                <a:lnTo>
                  <a:pt x="285" y="10"/>
                </a:lnTo>
                <a:lnTo>
                  <a:pt x="287" y="12"/>
                </a:lnTo>
                <a:lnTo>
                  <a:pt x="289" y="16"/>
                </a:lnTo>
                <a:lnTo>
                  <a:pt x="291" y="17"/>
                </a:lnTo>
                <a:lnTo>
                  <a:pt x="293" y="19"/>
                </a:lnTo>
                <a:lnTo>
                  <a:pt x="297" y="23"/>
                </a:lnTo>
                <a:lnTo>
                  <a:pt x="299" y="25"/>
                </a:lnTo>
                <a:lnTo>
                  <a:pt x="301" y="27"/>
                </a:lnTo>
                <a:lnTo>
                  <a:pt x="305" y="29"/>
                </a:lnTo>
                <a:lnTo>
                  <a:pt x="307" y="31"/>
                </a:lnTo>
                <a:lnTo>
                  <a:pt x="308" y="35"/>
                </a:lnTo>
                <a:lnTo>
                  <a:pt x="310" y="42"/>
                </a:lnTo>
                <a:lnTo>
                  <a:pt x="314" y="50"/>
                </a:lnTo>
                <a:lnTo>
                  <a:pt x="316" y="52"/>
                </a:lnTo>
                <a:lnTo>
                  <a:pt x="318" y="54"/>
                </a:lnTo>
                <a:lnTo>
                  <a:pt x="318" y="63"/>
                </a:lnTo>
                <a:lnTo>
                  <a:pt x="318" y="73"/>
                </a:lnTo>
                <a:lnTo>
                  <a:pt x="316" y="75"/>
                </a:lnTo>
                <a:lnTo>
                  <a:pt x="314" y="79"/>
                </a:lnTo>
                <a:lnTo>
                  <a:pt x="314" y="88"/>
                </a:lnTo>
                <a:lnTo>
                  <a:pt x="314" y="98"/>
                </a:lnTo>
                <a:lnTo>
                  <a:pt x="316" y="100"/>
                </a:lnTo>
                <a:lnTo>
                  <a:pt x="318" y="102"/>
                </a:lnTo>
                <a:lnTo>
                  <a:pt x="339" y="104"/>
                </a:lnTo>
                <a:lnTo>
                  <a:pt x="362" y="108"/>
                </a:lnTo>
                <a:lnTo>
                  <a:pt x="364" y="110"/>
                </a:lnTo>
                <a:lnTo>
                  <a:pt x="366" y="111"/>
                </a:lnTo>
                <a:lnTo>
                  <a:pt x="381" y="113"/>
                </a:lnTo>
                <a:lnTo>
                  <a:pt x="397" y="117"/>
                </a:lnTo>
                <a:lnTo>
                  <a:pt x="391" y="131"/>
                </a:lnTo>
                <a:lnTo>
                  <a:pt x="385" y="146"/>
                </a:lnTo>
                <a:lnTo>
                  <a:pt x="368" y="156"/>
                </a:lnTo>
                <a:lnTo>
                  <a:pt x="351" y="165"/>
                </a:lnTo>
                <a:lnTo>
                  <a:pt x="335" y="177"/>
                </a:lnTo>
                <a:lnTo>
                  <a:pt x="324" y="188"/>
                </a:lnTo>
                <a:lnTo>
                  <a:pt x="312" y="200"/>
                </a:lnTo>
                <a:lnTo>
                  <a:pt x="303" y="213"/>
                </a:lnTo>
                <a:lnTo>
                  <a:pt x="295" y="227"/>
                </a:lnTo>
                <a:lnTo>
                  <a:pt x="287" y="242"/>
                </a:lnTo>
                <a:lnTo>
                  <a:pt x="284" y="257"/>
                </a:lnTo>
                <a:lnTo>
                  <a:pt x="280" y="273"/>
                </a:lnTo>
                <a:lnTo>
                  <a:pt x="278" y="290"/>
                </a:lnTo>
                <a:lnTo>
                  <a:pt x="276" y="307"/>
                </a:lnTo>
                <a:lnTo>
                  <a:pt x="276" y="324"/>
                </a:lnTo>
                <a:lnTo>
                  <a:pt x="278" y="344"/>
                </a:lnTo>
                <a:lnTo>
                  <a:pt x="280" y="363"/>
                </a:lnTo>
                <a:lnTo>
                  <a:pt x="284" y="382"/>
                </a:lnTo>
                <a:lnTo>
                  <a:pt x="278" y="478"/>
                </a:lnTo>
                <a:lnTo>
                  <a:pt x="272" y="555"/>
                </a:lnTo>
                <a:lnTo>
                  <a:pt x="266" y="614"/>
                </a:lnTo>
                <a:lnTo>
                  <a:pt x="262" y="658"/>
                </a:lnTo>
                <a:lnTo>
                  <a:pt x="259" y="693"/>
                </a:lnTo>
                <a:lnTo>
                  <a:pt x="257" y="720"/>
                </a:lnTo>
                <a:lnTo>
                  <a:pt x="257" y="743"/>
                </a:lnTo>
                <a:lnTo>
                  <a:pt x="255" y="764"/>
                </a:lnTo>
                <a:lnTo>
                  <a:pt x="262" y="764"/>
                </a:lnTo>
                <a:lnTo>
                  <a:pt x="270" y="764"/>
                </a:lnTo>
                <a:lnTo>
                  <a:pt x="274" y="764"/>
                </a:lnTo>
                <a:lnTo>
                  <a:pt x="280" y="764"/>
                </a:lnTo>
                <a:lnTo>
                  <a:pt x="280" y="773"/>
                </a:lnTo>
                <a:lnTo>
                  <a:pt x="280" y="785"/>
                </a:lnTo>
                <a:lnTo>
                  <a:pt x="295" y="785"/>
                </a:lnTo>
                <a:lnTo>
                  <a:pt x="308" y="785"/>
                </a:lnTo>
                <a:lnTo>
                  <a:pt x="308" y="779"/>
                </a:lnTo>
                <a:lnTo>
                  <a:pt x="308" y="775"/>
                </a:lnTo>
                <a:lnTo>
                  <a:pt x="312" y="775"/>
                </a:lnTo>
                <a:lnTo>
                  <a:pt x="318" y="775"/>
                </a:lnTo>
                <a:lnTo>
                  <a:pt x="322" y="770"/>
                </a:lnTo>
                <a:lnTo>
                  <a:pt x="328" y="764"/>
                </a:lnTo>
                <a:lnTo>
                  <a:pt x="333" y="764"/>
                </a:lnTo>
                <a:lnTo>
                  <a:pt x="337" y="764"/>
                </a:lnTo>
                <a:lnTo>
                  <a:pt x="343" y="764"/>
                </a:lnTo>
                <a:lnTo>
                  <a:pt x="347" y="764"/>
                </a:lnTo>
                <a:lnTo>
                  <a:pt x="347" y="760"/>
                </a:lnTo>
                <a:lnTo>
                  <a:pt x="347" y="754"/>
                </a:lnTo>
                <a:lnTo>
                  <a:pt x="356" y="754"/>
                </a:lnTo>
                <a:lnTo>
                  <a:pt x="366" y="754"/>
                </a:lnTo>
                <a:lnTo>
                  <a:pt x="372" y="760"/>
                </a:lnTo>
                <a:lnTo>
                  <a:pt x="376" y="764"/>
                </a:lnTo>
                <a:lnTo>
                  <a:pt x="381" y="773"/>
                </a:lnTo>
                <a:lnTo>
                  <a:pt x="385" y="785"/>
                </a:lnTo>
                <a:lnTo>
                  <a:pt x="387" y="795"/>
                </a:lnTo>
                <a:lnTo>
                  <a:pt x="387" y="800"/>
                </a:lnTo>
                <a:lnTo>
                  <a:pt x="391" y="802"/>
                </a:lnTo>
                <a:lnTo>
                  <a:pt x="397" y="804"/>
                </a:lnTo>
                <a:lnTo>
                  <a:pt x="397" y="795"/>
                </a:lnTo>
                <a:lnTo>
                  <a:pt x="397" y="785"/>
                </a:lnTo>
                <a:lnTo>
                  <a:pt x="401" y="779"/>
                </a:lnTo>
                <a:lnTo>
                  <a:pt x="406" y="775"/>
                </a:lnTo>
                <a:lnTo>
                  <a:pt x="410" y="775"/>
                </a:lnTo>
                <a:lnTo>
                  <a:pt x="414" y="775"/>
                </a:lnTo>
                <a:lnTo>
                  <a:pt x="420" y="779"/>
                </a:lnTo>
                <a:lnTo>
                  <a:pt x="425" y="785"/>
                </a:lnTo>
                <a:lnTo>
                  <a:pt x="435" y="789"/>
                </a:lnTo>
                <a:lnTo>
                  <a:pt x="445" y="795"/>
                </a:lnTo>
                <a:lnTo>
                  <a:pt x="449" y="789"/>
                </a:lnTo>
                <a:lnTo>
                  <a:pt x="454" y="785"/>
                </a:lnTo>
                <a:lnTo>
                  <a:pt x="454" y="779"/>
                </a:lnTo>
                <a:lnTo>
                  <a:pt x="454" y="775"/>
                </a:lnTo>
                <a:lnTo>
                  <a:pt x="458" y="775"/>
                </a:lnTo>
                <a:lnTo>
                  <a:pt x="464" y="775"/>
                </a:lnTo>
                <a:lnTo>
                  <a:pt x="464" y="754"/>
                </a:lnTo>
                <a:lnTo>
                  <a:pt x="464" y="735"/>
                </a:lnTo>
                <a:lnTo>
                  <a:pt x="458" y="735"/>
                </a:lnTo>
                <a:lnTo>
                  <a:pt x="454" y="735"/>
                </a:lnTo>
                <a:lnTo>
                  <a:pt x="454" y="722"/>
                </a:lnTo>
                <a:lnTo>
                  <a:pt x="454" y="706"/>
                </a:lnTo>
                <a:lnTo>
                  <a:pt x="458" y="702"/>
                </a:lnTo>
                <a:lnTo>
                  <a:pt x="464" y="697"/>
                </a:lnTo>
                <a:lnTo>
                  <a:pt x="464" y="693"/>
                </a:lnTo>
                <a:lnTo>
                  <a:pt x="464" y="687"/>
                </a:lnTo>
                <a:lnTo>
                  <a:pt x="468" y="687"/>
                </a:lnTo>
                <a:lnTo>
                  <a:pt x="473" y="687"/>
                </a:lnTo>
                <a:lnTo>
                  <a:pt x="475" y="687"/>
                </a:lnTo>
                <a:lnTo>
                  <a:pt x="477" y="687"/>
                </a:lnTo>
                <a:lnTo>
                  <a:pt x="481" y="689"/>
                </a:lnTo>
                <a:lnTo>
                  <a:pt x="483" y="693"/>
                </a:lnTo>
                <a:lnTo>
                  <a:pt x="485" y="689"/>
                </a:lnTo>
                <a:lnTo>
                  <a:pt x="487" y="687"/>
                </a:lnTo>
                <a:lnTo>
                  <a:pt x="485" y="685"/>
                </a:lnTo>
                <a:lnTo>
                  <a:pt x="483" y="681"/>
                </a:lnTo>
                <a:lnTo>
                  <a:pt x="483" y="679"/>
                </a:lnTo>
                <a:lnTo>
                  <a:pt x="483" y="677"/>
                </a:lnTo>
                <a:lnTo>
                  <a:pt x="496" y="677"/>
                </a:lnTo>
                <a:lnTo>
                  <a:pt x="512" y="677"/>
                </a:lnTo>
                <a:lnTo>
                  <a:pt x="516" y="677"/>
                </a:lnTo>
                <a:lnTo>
                  <a:pt x="521" y="677"/>
                </a:lnTo>
                <a:lnTo>
                  <a:pt x="531" y="677"/>
                </a:lnTo>
                <a:lnTo>
                  <a:pt x="541" y="677"/>
                </a:lnTo>
                <a:lnTo>
                  <a:pt x="556" y="679"/>
                </a:lnTo>
                <a:lnTo>
                  <a:pt x="569" y="683"/>
                </a:lnTo>
                <a:lnTo>
                  <a:pt x="585" y="685"/>
                </a:lnTo>
                <a:lnTo>
                  <a:pt x="598" y="687"/>
                </a:lnTo>
                <a:lnTo>
                  <a:pt x="598" y="693"/>
                </a:lnTo>
                <a:lnTo>
                  <a:pt x="598" y="697"/>
                </a:lnTo>
                <a:lnTo>
                  <a:pt x="594" y="702"/>
                </a:lnTo>
                <a:lnTo>
                  <a:pt x="589" y="706"/>
                </a:lnTo>
                <a:lnTo>
                  <a:pt x="585" y="712"/>
                </a:lnTo>
                <a:lnTo>
                  <a:pt x="579" y="716"/>
                </a:lnTo>
                <a:lnTo>
                  <a:pt x="585" y="722"/>
                </a:lnTo>
                <a:lnTo>
                  <a:pt x="589" y="725"/>
                </a:lnTo>
                <a:lnTo>
                  <a:pt x="598" y="725"/>
                </a:lnTo>
                <a:lnTo>
                  <a:pt x="608" y="725"/>
                </a:lnTo>
                <a:lnTo>
                  <a:pt x="614" y="731"/>
                </a:lnTo>
                <a:lnTo>
                  <a:pt x="617" y="735"/>
                </a:lnTo>
                <a:lnTo>
                  <a:pt x="623" y="735"/>
                </a:lnTo>
                <a:lnTo>
                  <a:pt x="629" y="735"/>
                </a:lnTo>
                <a:lnTo>
                  <a:pt x="633" y="741"/>
                </a:lnTo>
                <a:lnTo>
                  <a:pt x="638" y="747"/>
                </a:lnTo>
                <a:lnTo>
                  <a:pt x="642" y="750"/>
                </a:lnTo>
                <a:lnTo>
                  <a:pt x="646" y="754"/>
                </a:lnTo>
                <a:lnTo>
                  <a:pt x="646" y="760"/>
                </a:lnTo>
                <a:lnTo>
                  <a:pt x="646" y="764"/>
                </a:lnTo>
                <a:lnTo>
                  <a:pt x="652" y="770"/>
                </a:lnTo>
                <a:lnTo>
                  <a:pt x="658" y="775"/>
                </a:lnTo>
                <a:lnTo>
                  <a:pt x="658" y="779"/>
                </a:lnTo>
                <a:lnTo>
                  <a:pt x="658" y="785"/>
                </a:lnTo>
                <a:lnTo>
                  <a:pt x="654" y="785"/>
                </a:lnTo>
                <a:lnTo>
                  <a:pt x="652" y="791"/>
                </a:lnTo>
                <a:lnTo>
                  <a:pt x="652" y="796"/>
                </a:lnTo>
                <a:lnTo>
                  <a:pt x="656" y="804"/>
                </a:lnTo>
                <a:lnTo>
                  <a:pt x="660" y="812"/>
                </a:lnTo>
                <a:lnTo>
                  <a:pt x="665" y="821"/>
                </a:lnTo>
                <a:lnTo>
                  <a:pt x="671" y="827"/>
                </a:lnTo>
                <a:lnTo>
                  <a:pt x="677" y="833"/>
                </a:lnTo>
                <a:lnTo>
                  <a:pt x="681" y="833"/>
                </a:lnTo>
                <a:lnTo>
                  <a:pt x="686" y="833"/>
                </a:lnTo>
                <a:lnTo>
                  <a:pt x="686" y="837"/>
                </a:lnTo>
                <a:lnTo>
                  <a:pt x="686" y="843"/>
                </a:lnTo>
                <a:lnTo>
                  <a:pt x="683" y="844"/>
                </a:lnTo>
                <a:lnTo>
                  <a:pt x="679" y="848"/>
                </a:lnTo>
                <a:lnTo>
                  <a:pt x="686" y="860"/>
                </a:lnTo>
                <a:lnTo>
                  <a:pt x="696" y="871"/>
                </a:lnTo>
                <a:lnTo>
                  <a:pt x="700" y="875"/>
                </a:lnTo>
                <a:lnTo>
                  <a:pt x="706" y="881"/>
                </a:lnTo>
                <a:lnTo>
                  <a:pt x="709" y="881"/>
                </a:lnTo>
                <a:lnTo>
                  <a:pt x="715" y="881"/>
                </a:lnTo>
                <a:lnTo>
                  <a:pt x="715" y="885"/>
                </a:lnTo>
                <a:lnTo>
                  <a:pt x="715" y="890"/>
                </a:lnTo>
                <a:lnTo>
                  <a:pt x="719" y="894"/>
                </a:lnTo>
                <a:lnTo>
                  <a:pt x="725" y="900"/>
                </a:lnTo>
                <a:lnTo>
                  <a:pt x="729" y="904"/>
                </a:lnTo>
                <a:lnTo>
                  <a:pt x="734" y="910"/>
                </a:lnTo>
                <a:lnTo>
                  <a:pt x="738" y="915"/>
                </a:lnTo>
                <a:lnTo>
                  <a:pt x="744" y="919"/>
                </a:lnTo>
                <a:lnTo>
                  <a:pt x="748" y="925"/>
                </a:lnTo>
                <a:lnTo>
                  <a:pt x="754" y="929"/>
                </a:lnTo>
                <a:lnTo>
                  <a:pt x="754" y="935"/>
                </a:lnTo>
                <a:lnTo>
                  <a:pt x="754" y="938"/>
                </a:lnTo>
                <a:lnTo>
                  <a:pt x="757" y="944"/>
                </a:lnTo>
                <a:lnTo>
                  <a:pt x="763" y="948"/>
                </a:lnTo>
                <a:lnTo>
                  <a:pt x="769" y="954"/>
                </a:lnTo>
                <a:lnTo>
                  <a:pt x="773" y="958"/>
                </a:lnTo>
                <a:lnTo>
                  <a:pt x="777" y="967"/>
                </a:lnTo>
                <a:lnTo>
                  <a:pt x="782" y="977"/>
                </a:lnTo>
                <a:lnTo>
                  <a:pt x="782" y="983"/>
                </a:lnTo>
                <a:lnTo>
                  <a:pt x="782" y="986"/>
                </a:lnTo>
                <a:lnTo>
                  <a:pt x="786" y="992"/>
                </a:lnTo>
                <a:lnTo>
                  <a:pt x="792" y="996"/>
                </a:lnTo>
                <a:lnTo>
                  <a:pt x="792" y="1002"/>
                </a:lnTo>
                <a:lnTo>
                  <a:pt x="792" y="1006"/>
                </a:lnTo>
                <a:lnTo>
                  <a:pt x="790" y="1008"/>
                </a:lnTo>
                <a:lnTo>
                  <a:pt x="788" y="1008"/>
                </a:lnTo>
                <a:lnTo>
                  <a:pt x="788" y="1013"/>
                </a:lnTo>
                <a:lnTo>
                  <a:pt x="786" y="1021"/>
                </a:lnTo>
                <a:lnTo>
                  <a:pt x="784" y="1055"/>
                </a:lnTo>
                <a:lnTo>
                  <a:pt x="782" y="1123"/>
                </a:lnTo>
                <a:lnTo>
                  <a:pt x="780" y="1123"/>
                </a:lnTo>
                <a:lnTo>
                  <a:pt x="779" y="1123"/>
                </a:lnTo>
                <a:lnTo>
                  <a:pt x="775" y="1121"/>
                </a:lnTo>
                <a:lnTo>
                  <a:pt x="773" y="1117"/>
                </a:lnTo>
                <a:lnTo>
                  <a:pt x="771" y="1115"/>
                </a:lnTo>
                <a:lnTo>
                  <a:pt x="767" y="1113"/>
                </a:lnTo>
                <a:lnTo>
                  <a:pt x="765" y="1111"/>
                </a:lnTo>
                <a:lnTo>
                  <a:pt x="763" y="1107"/>
                </a:lnTo>
                <a:lnTo>
                  <a:pt x="754" y="1107"/>
                </a:lnTo>
                <a:lnTo>
                  <a:pt x="744" y="1107"/>
                </a:lnTo>
                <a:lnTo>
                  <a:pt x="742" y="1111"/>
                </a:lnTo>
                <a:lnTo>
                  <a:pt x="738" y="1113"/>
                </a:lnTo>
                <a:lnTo>
                  <a:pt x="736" y="1115"/>
                </a:lnTo>
                <a:lnTo>
                  <a:pt x="734" y="1117"/>
                </a:lnTo>
                <a:lnTo>
                  <a:pt x="731" y="1121"/>
                </a:lnTo>
                <a:lnTo>
                  <a:pt x="729" y="1123"/>
                </a:lnTo>
                <a:lnTo>
                  <a:pt x="727" y="1125"/>
                </a:lnTo>
                <a:lnTo>
                  <a:pt x="725" y="1128"/>
                </a:lnTo>
                <a:lnTo>
                  <a:pt x="723" y="1130"/>
                </a:lnTo>
                <a:lnTo>
                  <a:pt x="719" y="1132"/>
                </a:lnTo>
                <a:lnTo>
                  <a:pt x="717" y="1134"/>
                </a:lnTo>
                <a:lnTo>
                  <a:pt x="715" y="1138"/>
                </a:lnTo>
                <a:lnTo>
                  <a:pt x="711" y="1140"/>
                </a:lnTo>
                <a:lnTo>
                  <a:pt x="709" y="1142"/>
                </a:lnTo>
                <a:lnTo>
                  <a:pt x="709" y="1151"/>
                </a:lnTo>
                <a:lnTo>
                  <a:pt x="709" y="1161"/>
                </a:lnTo>
                <a:lnTo>
                  <a:pt x="711" y="1163"/>
                </a:lnTo>
                <a:lnTo>
                  <a:pt x="715" y="1167"/>
                </a:lnTo>
                <a:lnTo>
                  <a:pt x="717" y="1169"/>
                </a:lnTo>
                <a:lnTo>
                  <a:pt x="719" y="1171"/>
                </a:lnTo>
                <a:lnTo>
                  <a:pt x="723" y="1173"/>
                </a:lnTo>
                <a:lnTo>
                  <a:pt x="725" y="1176"/>
                </a:lnTo>
                <a:lnTo>
                  <a:pt x="746" y="1178"/>
                </a:lnTo>
                <a:lnTo>
                  <a:pt x="767" y="1180"/>
                </a:lnTo>
                <a:lnTo>
                  <a:pt x="771" y="1184"/>
                </a:lnTo>
                <a:lnTo>
                  <a:pt x="773" y="1186"/>
                </a:lnTo>
                <a:lnTo>
                  <a:pt x="773" y="1196"/>
                </a:lnTo>
                <a:lnTo>
                  <a:pt x="773" y="1205"/>
                </a:lnTo>
                <a:lnTo>
                  <a:pt x="771" y="1207"/>
                </a:lnTo>
                <a:lnTo>
                  <a:pt x="767" y="1209"/>
                </a:lnTo>
                <a:lnTo>
                  <a:pt x="765" y="1213"/>
                </a:lnTo>
                <a:lnTo>
                  <a:pt x="763" y="1215"/>
                </a:lnTo>
                <a:lnTo>
                  <a:pt x="761" y="1217"/>
                </a:lnTo>
                <a:lnTo>
                  <a:pt x="757" y="1219"/>
                </a:lnTo>
                <a:lnTo>
                  <a:pt x="756" y="1222"/>
                </a:lnTo>
                <a:lnTo>
                  <a:pt x="754" y="1224"/>
                </a:lnTo>
                <a:lnTo>
                  <a:pt x="752" y="1226"/>
                </a:lnTo>
                <a:lnTo>
                  <a:pt x="750" y="1228"/>
                </a:lnTo>
                <a:lnTo>
                  <a:pt x="746" y="1234"/>
                </a:lnTo>
                <a:lnTo>
                  <a:pt x="746" y="1244"/>
                </a:lnTo>
                <a:lnTo>
                  <a:pt x="746" y="1253"/>
                </a:lnTo>
                <a:lnTo>
                  <a:pt x="750" y="1259"/>
                </a:lnTo>
                <a:lnTo>
                  <a:pt x="752" y="1261"/>
                </a:lnTo>
                <a:lnTo>
                  <a:pt x="754" y="1263"/>
                </a:lnTo>
                <a:lnTo>
                  <a:pt x="754" y="1268"/>
                </a:lnTo>
                <a:lnTo>
                  <a:pt x="754" y="1272"/>
                </a:lnTo>
                <a:lnTo>
                  <a:pt x="752" y="1274"/>
                </a:lnTo>
                <a:lnTo>
                  <a:pt x="750" y="1278"/>
                </a:lnTo>
                <a:lnTo>
                  <a:pt x="746" y="1280"/>
                </a:lnTo>
                <a:lnTo>
                  <a:pt x="744" y="1282"/>
                </a:lnTo>
                <a:lnTo>
                  <a:pt x="742" y="1284"/>
                </a:lnTo>
                <a:lnTo>
                  <a:pt x="738" y="1288"/>
                </a:lnTo>
                <a:lnTo>
                  <a:pt x="736" y="1290"/>
                </a:lnTo>
                <a:lnTo>
                  <a:pt x="734" y="1291"/>
                </a:lnTo>
                <a:lnTo>
                  <a:pt x="731" y="1293"/>
                </a:lnTo>
                <a:lnTo>
                  <a:pt x="729" y="1297"/>
                </a:lnTo>
                <a:lnTo>
                  <a:pt x="713" y="1297"/>
                </a:lnTo>
                <a:lnTo>
                  <a:pt x="698" y="1299"/>
                </a:lnTo>
                <a:lnTo>
                  <a:pt x="683" y="1301"/>
                </a:lnTo>
                <a:lnTo>
                  <a:pt x="667" y="1301"/>
                </a:lnTo>
                <a:lnTo>
                  <a:pt x="663" y="1303"/>
                </a:lnTo>
                <a:lnTo>
                  <a:pt x="661" y="1307"/>
                </a:lnTo>
                <a:lnTo>
                  <a:pt x="660" y="1309"/>
                </a:lnTo>
                <a:lnTo>
                  <a:pt x="658" y="1311"/>
                </a:lnTo>
                <a:lnTo>
                  <a:pt x="654" y="1313"/>
                </a:lnTo>
                <a:lnTo>
                  <a:pt x="652" y="1316"/>
                </a:lnTo>
                <a:lnTo>
                  <a:pt x="650" y="1318"/>
                </a:lnTo>
                <a:lnTo>
                  <a:pt x="646" y="1320"/>
                </a:lnTo>
                <a:lnTo>
                  <a:pt x="644" y="1324"/>
                </a:lnTo>
                <a:lnTo>
                  <a:pt x="642" y="1326"/>
                </a:lnTo>
                <a:lnTo>
                  <a:pt x="640" y="1339"/>
                </a:lnTo>
                <a:lnTo>
                  <a:pt x="638" y="1355"/>
                </a:lnTo>
                <a:lnTo>
                  <a:pt x="633" y="1355"/>
                </a:lnTo>
                <a:lnTo>
                  <a:pt x="629" y="1355"/>
                </a:lnTo>
                <a:lnTo>
                  <a:pt x="629" y="1332"/>
                </a:lnTo>
                <a:lnTo>
                  <a:pt x="629" y="1311"/>
                </a:lnTo>
                <a:lnTo>
                  <a:pt x="629" y="1290"/>
                </a:lnTo>
                <a:lnTo>
                  <a:pt x="629" y="1267"/>
                </a:lnTo>
                <a:lnTo>
                  <a:pt x="617" y="1267"/>
                </a:lnTo>
                <a:lnTo>
                  <a:pt x="612" y="1267"/>
                </a:lnTo>
                <a:lnTo>
                  <a:pt x="608" y="1263"/>
                </a:lnTo>
                <a:lnTo>
                  <a:pt x="608" y="1259"/>
                </a:lnTo>
              </a:path>
            </a:pathLst>
          </a:custGeom>
          <a:solidFill>
            <a:srgbClr val="DED3B6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7" name="Freeform 46"/>
          <p:cNvSpPr>
            <a:spLocks/>
          </p:cNvSpPr>
          <p:nvPr/>
        </p:nvSpPr>
        <p:spPr bwMode="auto">
          <a:xfrm rot="1929138">
            <a:off x="700088" y="2560638"/>
            <a:ext cx="139700" cy="130175"/>
          </a:xfrm>
          <a:custGeom>
            <a:avLst/>
            <a:gdLst>
              <a:gd name="T0" fmla="*/ 2147483647 w 184"/>
              <a:gd name="T1" fmla="*/ 2147483647 h 213"/>
              <a:gd name="T2" fmla="*/ 2147483647 w 184"/>
              <a:gd name="T3" fmla="*/ 2147483647 h 213"/>
              <a:gd name="T4" fmla="*/ 2147483647 w 184"/>
              <a:gd name="T5" fmla="*/ 2147483647 h 213"/>
              <a:gd name="T6" fmla="*/ 2147483647 w 184"/>
              <a:gd name="T7" fmla="*/ 2147483647 h 213"/>
              <a:gd name="T8" fmla="*/ 2147483647 w 184"/>
              <a:gd name="T9" fmla="*/ 2147483647 h 213"/>
              <a:gd name="T10" fmla="*/ 2147483647 w 184"/>
              <a:gd name="T11" fmla="*/ 2147483647 h 213"/>
              <a:gd name="T12" fmla="*/ 2147483647 w 184"/>
              <a:gd name="T13" fmla="*/ 2147483647 h 213"/>
              <a:gd name="T14" fmla="*/ 2147483647 w 184"/>
              <a:gd name="T15" fmla="*/ 2147483647 h 213"/>
              <a:gd name="T16" fmla="*/ 2147483647 w 184"/>
              <a:gd name="T17" fmla="*/ 2147483647 h 213"/>
              <a:gd name="T18" fmla="*/ 2147483647 w 184"/>
              <a:gd name="T19" fmla="*/ 2147483647 h 213"/>
              <a:gd name="T20" fmla="*/ 2147483647 w 184"/>
              <a:gd name="T21" fmla="*/ 2147483647 h 213"/>
              <a:gd name="T22" fmla="*/ 2147483647 w 184"/>
              <a:gd name="T23" fmla="*/ 2147483647 h 213"/>
              <a:gd name="T24" fmla="*/ 2147483647 w 184"/>
              <a:gd name="T25" fmla="*/ 2147483647 h 213"/>
              <a:gd name="T26" fmla="*/ 2147483647 w 184"/>
              <a:gd name="T27" fmla="*/ 2147483647 h 213"/>
              <a:gd name="T28" fmla="*/ 2147483647 w 184"/>
              <a:gd name="T29" fmla="*/ 2147483647 h 213"/>
              <a:gd name="T30" fmla="*/ 2147483647 w 184"/>
              <a:gd name="T31" fmla="*/ 2147483647 h 213"/>
              <a:gd name="T32" fmla="*/ 2147483647 w 184"/>
              <a:gd name="T33" fmla="*/ 2147483647 h 213"/>
              <a:gd name="T34" fmla="*/ 2147483647 w 184"/>
              <a:gd name="T35" fmla="*/ 2147483647 h 213"/>
              <a:gd name="T36" fmla="*/ 2147483647 w 184"/>
              <a:gd name="T37" fmla="*/ 2147483647 h 213"/>
              <a:gd name="T38" fmla="*/ 2147483647 w 184"/>
              <a:gd name="T39" fmla="*/ 2147483647 h 213"/>
              <a:gd name="T40" fmla="*/ 2147483647 w 184"/>
              <a:gd name="T41" fmla="*/ 2147483647 h 213"/>
              <a:gd name="T42" fmla="*/ 2147483647 w 184"/>
              <a:gd name="T43" fmla="*/ 2147483647 h 213"/>
              <a:gd name="T44" fmla="*/ 2147483647 w 184"/>
              <a:gd name="T45" fmla="*/ 2147483647 h 213"/>
              <a:gd name="T46" fmla="*/ 2147483647 w 184"/>
              <a:gd name="T47" fmla="*/ 2147483647 h 213"/>
              <a:gd name="T48" fmla="*/ 2147483647 w 184"/>
              <a:gd name="T49" fmla="*/ 2147483647 h 213"/>
              <a:gd name="T50" fmla="*/ 2147483647 w 184"/>
              <a:gd name="T51" fmla="*/ 2147483647 h 213"/>
              <a:gd name="T52" fmla="*/ 2147483647 w 184"/>
              <a:gd name="T53" fmla="*/ 2147483647 h 213"/>
              <a:gd name="T54" fmla="*/ 2147483647 w 184"/>
              <a:gd name="T55" fmla="*/ 2147483647 h 213"/>
              <a:gd name="T56" fmla="*/ 2147483647 w 184"/>
              <a:gd name="T57" fmla="*/ 2147483647 h 213"/>
              <a:gd name="T58" fmla="*/ 2147483647 w 184"/>
              <a:gd name="T59" fmla="*/ 2147483647 h 213"/>
              <a:gd name="T60" fmla="*/ 2147483647 w 184"/>
              <a:gd name="T61" fmla="*/ 2147483647 h 213"/>
              <a:gd name="T62" fmla="*/ 2147483647 w 184"/>
              <a:gd name="T63" fmla="*/ 2147483647 h 213"/>
              <a:gd name="T64" fmla="*/ 0 w 184"/>
              <a:gd name="T65" fmla="*/ 2147483647 h 213"/>
              <a:gd name="T66" fmla="*/ 2147483647 w 184"/>
              <a:gd name="T67" fmla="*/ 2147483647 h 213"/>
              <a:gd name="T68" fmla="*/ 2147483647 w 184"/>
              <a:gd name="T69" fmla="*/ 2147483647 h 213"/>
              <a:gd name="T70" fmla="*/ 2147483647 w 184"/>
              <a:gd name="T71" fmla="*/ 2147483647 h 213"/>
              <a:gd name="T72" fmla="*/ 2147483647 w 184"/>
              <a:gd name="T73" fmla="*/ 2147483647 h 213"/>
              <a:gd name="T74" fmla="*/ 2147483647 w 184"/>
              <a:gd name="T75" fmla="*/ 2147483647 h 213"/>
              <a:gd name="T76" fmla="*/ 2147483647 w 184"/>
              <a:gd name="T77" fmla="*/ 2147483647 h 213"/>
              <a:gd name="T78" fmla="*/ 2147483647 w 184"/>
              <a:gd name="T79" fmla="*/ 0 h 213"/>
              <a:gd name="T80" fmla="*/ 2147483647 w 184"/>
              <a:gd name="T81" fmla="*/ 2147483647 h 213"/>
              <a:gd name="T82" fmla="*/ 2147483647 w 184"/>
              <a:gd name="T83" fmla="*/ 2147483647 h 213"/>
              <a:gd name="T84" fmla="*/ 2147483647 w 184"/>
              <a:gd name="T85" fmla="*/ 2147483647 h 213"/>
              <a:gd name="T86" fmla="*/ 2147483647 w 184"/>
              <a:gd name="T87" fmla="*/ 2147483647 h 213"/>
              <a:gd name="T88" fmla="*/ 2147483647 w 184"/>
              <a:gd name="T89" fmla="*/ 2147483647 h 213"/>
              <a:gd name="T90" fmla="*/ 2147483647 w 184"/>
              <a:gd name="T91" fmla="*/ 2147483647 h 213"/>
              <a:gd name="T92" fmla="*/ 2147483647 w 184"/>
              <a:gd name="T93" fmla="*/ 2147483647 h 213"/>
              <a:gd name="T94" fmla="*/ 2147483647 w 184"/>
              <a:gd name="T95" fmla="*/ 2147483647 h 213"/>
              <a:gd name="T96" fmla="*/ 2147483647 w 184"/>
              <a:gd name="T97" fmla="*/ 2147483647 h 213"/>
              <a:gd name="T98" fmla="*/ 2147483647 w 184"/>
              <a:gd name="T99" fmla="*/ 2147483647 h 213"/>
              <a:gd name="T100" fmla="*/ 2147483647 w 184"/>
              <a:gd name="T101" fmla="*/ 2147483647 h 213"/>
              <a:gd name="T102" fmla="*/ 2147483647 w 184"/>
              <a:gd name="T103" fmla="*/ 2147483647 h 213"/>
              <a:gd name="T104" fmla="*/ 2147483647 w 184"/>
              <a:gd name="T105" fmla="*/ 2147483647 h 213"/>
              <a:gd name="T106" fmla="*/ 2147483647 w 184"/>
              <a:gd name="T107" fmla="*/ 2147483647 h 213"/>
              <a:gd name="T108" fmla="*/ 2147483647 w 184"/>
              <a:gd name="T109" fmla="*/ 2147483647 h 213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84"/>
              <a:gd name="T166" fmla="*/ 0 h 213"/>
              <a:gd name="T167" fmla="*/ 184 w 184"/>
              <a:gd name="T168" fmla="*/ 213 h 213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84" h="213">
                <a:moveTo>
                  <a:pt x="148" y="75"/>
                </a:moveTo>
                <a:lnTo>
                  <a:pt x="160" y="80"/>
                </a:lnTo>
                <a:lnTo>
                  <a:pt x="171" y="88"/>
                </a:lnTo>
                <a:lnTo>
                  <a:pt x="173" y="90"/>
                </a:lnTo>
                <a:lnTo>
                  <a:pt x="175" y="92"/>
                </a:lnTo>
                <a:lnTo>
                  <a:pt x="177" y="100"/>
                </a:lnTo>
                <a:lnTo>
                  <a:pt x="181" y="107"/>
                </a:lnTo>
                <a:lnTo>
                  <a:pt x="183" y="109"/>
                </a:lnTo>
                <a:lnTo>
                  <a:pt x="184" y="111"/>
                </a:lnTo>
                <a:lnTo>
                  <a:pt x="184" y="128"/>
                </a:lnTo>
                <a:lnTo>
                  <a:pt x="184" y="146"/>
                </a:lnTo>
                <a:lnTo>
                  <a:pt x="184" y="163"/>
                </a:lnTo>
                <a:lnTo>
                  <a:pt x="184" y="180"/>
                </a:lnTo>
                <a:lnTo>
                  <a:pt x="183" y="182"/>
                </a:lnTo>
                <a:lnTo>
                  <a:pt x="181" y="184"/>
                </a:lnTo>
                <a:lnTo>
                  <a:pt x="177" y="188"/>
                </a:lnTo>
                <a:lnTo>
                  <a:pt x="175" y="190"/>
                </a:lnTo>
                <a:lnTo>
                  <a:pt x="173" y="192"/>
                </a:lnTo>
                <a:lnTo>
                  <a:pt x="171" y="194"/>
                </a:lnTo>
                <a:lnTo>
                  <a:pt x="167" y="196"/>
                </a:lnTo>
                <a:lnTo>
                  <a:pt x="165" y="199"/>
                </a:lnTo>
                <a:lnTo>
                  <a:pt x="163" y="201"/>
                </a:lnTo>
                <a:lnTo>
                  <a:pt x="161" y="203"/>
                </a:lnTo>
                <a:lnTo>
                  <a:pt x="158" y="205"/>
                </a:lnTo>
                <a:lnTo>
                  <a:pt x="156" y="209"/>
                </a:lnTo>
                <a:lnTo>
                  <a:pt x="154" y="211"/>
                </a:lnTo>
                <a:lnTo>
                  <a:pt x="152" y="213"/>
                </a:lnTo>
                <a:lnTo>
                  <a:pt x="148" y="211"/>
                </a:lnTo>
                <a:lnTo>
                  <a:pt x="146" y="209"/>
                </a:lnTo>
                <a:lnTo>
                  <a:pt x="144" y="205"/>
                </a:lnTo>
                <a:lnTo>
                  <a:pt x="140" y="203"/>
                </a:lnTo>
                <a:lnTo>
                  <a:pt x="138" y="201"/>
                </a:lnTo>
                <a:lnTo>
                  <a:pt x="137" y="199"/>
                </a:lnTo>
                <a:lnTo>
                  <a:pt x="119" y="196"/>
                </a:lnTo>
                <a:lnTo>
                  <a:pt x="102" y="194"/>
                </a:lnTo>
                <a:lnTo>
                  <a:pt x="100" y="192"/>
                </a:lnTo>
                <a:lnTo>
                  <a:pt x="98" y="190"/>
                </a:lnTo>
                <a:lnTo>
                  <a:pt x="90" y="188"/>
                </a:lnTo>
                <a:lnTo>
                  <a:pt x="83" y="184"/>
                </a:lnTo>
                <a:lnTo>
                  <a:pt x="81" y="182"/>
                </a:lnTo>
                <a:lnTo>
                  <a:pt x="79" y="180"/>
                </a:lnTo>
                <a:lnTo>
                  <a:pt x="75" y="176"/>
                </a:lnTo>
                <a:lnTo>
                  <a:pt x="73" y="174"/>
                </a:lnTo>
                <a:lnTo>
                  <a:pt x="71" y="173"/>
                </a:lnTo>
                <a:lnTo>
                  <a:pt x="69" y="171"/>
                </a:lnTo>
                <a:lnTo>
                  <a:pt x="66" y="167"/>
                </a:lnTo>
                <a:lnTo>
                  <a:pt x="64" y="165"/>
                </a:lnTo>
                <a:lnTo>
                  <a:pt x="62" y="163"/>
                </a:lnTo>
                <a:lnTo>
                  <a:pt x="60" y="161"/>
                </a:lnTo>
                <a:lnTo>
                  <a:pt x="56" y="157"/>
                </a:lnTo>
                <a:lnTo>
                  <a:pt x="54" y="155"/>
                </a:lnTo>
                <a:lnTo>
                  <a:pt x="52" y="153"/>
                </a:lnTo>
                <a:lnTo>
                  <a:pt x="50" y="149"/>
                </a:lnTo>
                <a:lnTo>
                  <a:pt x="42" y="148"/>
                </a:lnTo>
                <a:lnTo>
                  <a:pt x="35" y="146"/>
                </a:lnTo>
                <a:lnTo>
                  <a:pt x="33" y="144"/>
                </a:lnTo>
                <a:lnTo>
                  <a:pt x="29" y="142"/>
                </a:lnTo>
                <a:lnTo>
                  <a:pt x="23" y="138"/>
                </a:lnTo>
                <a:lnTo>
                  <a:pt x="16" y="136"/>
                </a:lnTo>
                <a:lnTo>
                  <a:pt x="14" y="134"/>
                </a:lnTo>
                <a:lnTo>
                  <a:pt x="12" y="132"/>
                </a:lnTo>
                <a:lnTo>
                  <a:pt x="8" y="128"/>
                </a:lnTo>
                <a:lnTo>
                  <a:pt x="6" y="126"/>
                </a:lnTo>
                <a:lnTo>
                  <a:pt x="4" y="125"/>
                </a:lnTo>
                <a:lnTo>
                  <a:pt x="0" y="121"/>
                </a:lnTo>
                <a:lnTo>
                  <a:pt x="0" y="117"/>
                </a:lnTo>
                <a:lnTo>
                  <a:pt x="0" y="111"/>
                </a:lnTo>
                <a:lnTo>
                  <a:pt x="4" y="109"/>
                </a:lnTo>
                <a:lnTo>
                  <a:pt x="6" y="107"/>
                </a:lnTo>
                <a:lnTo>
                  <a:pt x="8" y="96"/>
                </a:lnTo>
                <a:lnTo>
                  <a:pt x="12" y="82"/>
                </a:lnTo>
                <a:lnTo>
                  <a:pt x="14" y="80"/>
                </a:lnTo>
                <a:lnTo>
                  <a:pt x="16" y="79"/>
                </a:lnTo>
                <a:lnTo>
                  <a:pt x="16" y="59"/>
                </a:lnTo>
                <a:lnTo>
                  <a:pt x="18" y="42"/>
                </a:lnTo>
                <a:lnTo>
                  <a:pt x="19" y="23"/>
                </a:lnTo>
                <a:lnTo>
                  <a:pt x="19" y="6"/>
                </a:lnTo>
                <a:lnTo>
                  <a:pt x="23" y="4"/>
                </a:lnTo>
                <a:lnTo>
                  <a:pt x="25" y="0"/>
                </a:lnTo>
                <a:lnTo>
                  <a:pt x="31" y="0"/>
                </a:lnTo>
                <a:lnTo>
                  <a:pt x="35" y="0"/>
                </a:lnTo>
                <a:lnTo>
                  <a:pt x="37" y="4"/>
                </a:lnTo>
                <a:lnTo>
                  <a:pt x="41" y="6"/>
                </a:lnTo>
                <a:lnTo>
                  <a:pt x="41" y="13"/>
                </a:lnTo>
                <a:lnTo>
                  <a:pt x="41" y="21"/>
                </a:lnTo>
                <a:lnTo>
                  <a:pt x="46" y="21"/>
                </a:lnTo>
                <a:lnTo>
                  <a:pt x="54" y="21"/>
                </a:lnTo>
                <a:lnTo>
                  <a:pt x="56" y="23"/>
                </a:lnTo>
                <a:lnTo>
                  <a:pt x="60" y="25"/>
                </a:lnTo>
                <a:lnTo>
                  <a:pt x="62" y="29"/>
                </a:lnTo>
                <a:lnTo>
                  <a:pt x="69" y="29"/>
                </a:lnTo>
                <a:lnTo>
                  <a:pt x="75" y="29"/>
                </a:lnTo>
                <a:lnTo>
                  <a:pt x="79" y="25"/>
                </a:lnTo>
                <a:lnTo>
                  <a:pt x="81" y="23"/>
                </a:lnTo>
                <a:lnTo>
                  <a:pt x="83" y="21"/>
                </a:lnTo>
                <a:lnTo>
                  <a:pt x="89" y="21"/>
                </a:lnTo>
                <a:lnTo>
                  <a:pt x="92" y="21"/>
                </a:lnTo>
                <a:lnTo>
                  <a:pt x="96" y="23"/>
                </a:lnTo>
                <a:lnTo>
                  <a:pt x="98" y="25"/>
                </a:lnTo>
                <a:lnTo>
                  <a:pt x="100" y="46"/>
                </a:lnTo>
                <a:lnTo>
                  <a:pt x="102" y="69"/>
                </a:lnTo>
                <a:lnTo>
                  <a:pt x="104" y="71"/>
                </a:lnTo>
                <a:lnTo>
                  <a:pt x="108" y="73"/>
                </a:lnTo>
                <a:lnTo>
                  <a:pt x="110" y="75"/>
                </a:lnTo>
                <a:lnTo>
                  <a:pt x="112" y="79"/>
                </a:lnTo>
                <a:lnTo>
                  <a:pt x="113" y="80"/>
                </a:lnTo>
                <a:lnTo>
                  <a:pt x="117" y="82"/>
                </a:lnTo>
                <a:lnTo>
                  <a:pt x="121" y="82"/>
                </a:lnTo>
                <a:lnTo>
                  <a:pt x="127" y="82"/>
                </a:lnTo>
                <a:lnTo>
                  <a:pt x="137" y="79"/>
                </a:lnTo>
                <a:lnTo>
                  <a:pt x="148" y="7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8" name="Freeform 55"/>
          <p:cNvSpPr>
            <a:spLocks/>
          </p:cNvSpPr>
          <p:nvPr/>
        </p:nvSpPr>
        <p:spPr bwMode="auto">
          <a:xfrm>
            <a:off x="1135063" y="3475038"/>
            <a:ext cx="206375" cy="184150"/>
          </a:xfrm>
          <a:custGeom>
            <a:avLst/>
            <a:gdLst>
              <a:gd name="T0" fmla="*/ 2147483647 w 156"/>
              <a:gd name="T1" fmla="*/ 2147483647 h 146"/>
              <a:gd name="T2" fmla="*/ 2147483647 w 156"/>
              <a:gd name="T3" fmla="*/ 2147483647 h 146"/>
              <a:gd name="T4" fmla="*/ 2147483647 w 156"/>
              <a:gd name="T5" fmla="*/ 2147483647 h 146"/>
              <a:gd name="T6" fmla="*/ 2147483647 w 156"/>
              <a:gd name="T7" fmla="*/ 2147483647 h 146"/>
              <a:gd name="T8" fmla="*/ 2147483647 w 156"/>
              <a:gd name="T9" fmla="*/ 2147483647 h 146"/>
              <a:gd name="T10" fmla="*/ 2147483647 w 156"/>
              <a:gd name="T11" fmla="*/ 2147483647 h 146"/>
              <a:gd name="T12" fmla="*/ 2147483647 w 156"/>
              <a:gd name="T13" fmla="*/ 2147483647 h 146"/>
              <a:gd name="T14" fmla="*/ 2147483647 w 156"/>
              <a:gd name="T15" fmla="*/ 2147483647 h 146"/>
              <a:gd name="T16" fmla="*/ 2147483647 w 156"/>
              <a:gd name="T17" fmla="*/ 2147483647 h 146"/>
              <a:gd name="T18" fmla="*/ 2147483647 w 156"/>
              <a:gd name="T19" fmla="*/ 2147483647 h 146"/>
              <a:gd name="T20" fmla="*/ 2147483647 w 156"/>
              <a:gd name="T21" fmla="*/ 2147483647 h 146"/>
              <a:gd name="T22" fmla="*/ 0 w 156"/>
              <a:gd name="T23" fmla="*/ 2147483647 h 146"/>
              <a:gd name="T24" fmla="*/ 2147483647 w 156"/>
              <a:gd name="T25" fmla="*/ 2147483647 h 146"/>
              <a:gd name="T26" fmla="*/ 2147483647 w 156"/>
              <a:gd name="T27" fmla="*/ 2147483647 h 146"/>
              <a:gd name="T28" fmla="*/ 2147483647 w 156"/>
              <a:gd name="T29" fmla="*/ 2147483647 h 146"/>
              <a:gd name="T30" fmla="*/ 2147483647 w 156"/>
              <a:gd name="T31" fmla="*/ 2147483647 h 146"/>
              <a:gd name="T32" fmla="*/ 2147483647 w 156"/>
              <a:gd name="T33" fmla="*/ 2147483647 h 146"/>
              <a:gd name="T34" fmla="*/ 2147483647 w 156"/>
              <a:gd name="T35" fmla="*/ 2147483647 h 146"/>
              <a:gd name="T36" fmla="*/ 2147483647 w 156"/>
              <a:gd name="T37" fmla="*/ 2147483647 h 146"/>
              <a:gd name="T38" fmla="*/ 2147483647 w 156"/>
              <a:gd name="T39" fmla="*/ 2147483647 h 146"/>
              <a:gd name="T40" fmla="*/ 2147483647 w 156"/>
              <a:gd name="T41" fmla="*/ 2147483647 h 146"/>
              <a:gd name="T42" fmla="*/ 2147483647 w 156"/>
              <a:gd name="T43" fmla="*/ 2147483647 h 146"/>
              <a:gd name="T44" fmla="*/ 2147483647 w 156"/>
              <a:gd name="T45" fmla="*/ 2147483647 h 146"/>
              <a:gd name="T46" fmla="*/ 2147483647 w 156"/>
              <a:gd name="T47" fmla="*/ 2147483647 h 146"/>
              <a:gd name="T48" fmla="*/ 2147483647 w 156"/>
              <a:gd name="T49" fmla="*/ 0 h 146"/>
              <a:gd name="T50" fmla="*/ 2147483647 w 156"/>
              <a:gd name="T51" fmla="*/ 2147483647 h 146"/>
              <a:gd name="T52" fmla="*/ 2147483647 w 156"/>
              <a:gd name="T53" fmla="*/ 2147483647 h 146"/>
              <a:gd name="T54" fmla="*/ 2147483647 w 156"/>
              <a:gd name="T55" fmla="*/ 2147483647 h 146"/>
              <a:gd name="T56" fmla="*/ 2147483647 w 156"/>
              <a:gd name="T57" fmla="*/ 2147483647 h 146"/>
              <a:gd name="T58" fmla="*/ 2147483647 w 156"/>
              <a:gd name="T59" fmla="*/ 2147483647 h 146"/>
              <a:gd name="T60" fmla="*/ 2147483647 w 156"/>
              <a:gd name="T61" fmla="*/ 2147483647 h 146"/>
              <a:gd name="T62" fmla="*/ 2147483647 w 156"/>
              <a:gd name="T63" fmla="*/ 2147483647 h 146"/>
              <a:gd name="T64" fmla="*/ 2147483647 w 156"/>
              <a:gd name="T65" fmla="*/ 2147483647 h 146"/>
              <a:gd name="T66" fmla="*/ 2147483647 w 156"/>
              <a:gd name="T67" fmla="*/ 2147483647 h 146"/>
              <a:gd name="T68" fmla="*/ 2147483647 w 156"/>
              <a:gd name="T69" fmla="*/ 2147483647 h 146"/>
              <a:gd name="T70" fmla="*/ 2147483647 w 156"/>
              <a:gd name="T71" fmla="*/ 2147483647 h 146"/>
              <a:gd name="T72" fmla="*/ 2147483647 w 156"/>
              <a:gd name="T73" fmla="*/ 2147483647 h 146"/>
              <a:gd name="T74" fmla="*/ 2147483647 w 156"/>
              <a:gd name="T75" fmla="*/ 2147483647 h 146"/>
              <a:gd name="T76" fmla="*/ 2147483647 w 156"/>
              <a:gd name="T77" fmla="*/ 2147483647 h 14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56"/>
              <a:gd name="T118" fmla="*/ 0 h 146"/>
              <a:gd name="T119" fmla="*/ 156 w 156"/>
              <a:gd name="T120" fmla="*/ 146 h 14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56" h="146">
                <a:moveTo>
                  <a:pt x="92" y="146"/>
                </a:moveTo>
                <a:lnTo>
                  <a:pt x="90" y="142"/>
                </a:lnTo>
                <a:lnTo>
                  <a:pt x="88" y="140"/>
                </a:lnTo>
                <a:lnTo>
                  <a:pt x="81" y="132"/>
                </a:lnTo>
                <a:lnTo>
                  <a:pt x="73" y="127"/>
                </a:lnTo>
                <a:lnTo>
                  <a:pt x="71" y="123"/>
                </a:lnTo>
                <a:lnTo>
                  <a:pt x="69" y="121"/>
                </a:lnTo>
                <a:lnTo>
                  <a:pt x="65" y="113"/>
                </a:lnTo>
                <a:lnTo>
                  <a:pt x="63" y="107"/>
                </a:lnTo>
                <a:lnTo>
                  <a:pt x="62" y="104"/>
                </a:lnTo>
                <a:lnTo>
                  <a:pt x="60" y="102"/>
                </a:lnTo>
                <a:lnTo>
                  <a:pt x="56" y="100"/>
                </a:lnTo>
                <a:lnTo>
                  <a:pt x="54" y="96"/>
                </a:lnTo>
                <a:lnTo>
                  <a:pt x="52" y="94"/>
                </a:lnTo>
                <a:lnTo>
                  <a:pt x="50" y="92"/>
                </a:lnTo>
                <a:lnTo>
                  <a:pt x="42" y="90"/>
                </a:lnTo>
                <a:lnTo>
                  <a:pt x="35" y="86"/>
                </a:lnTo>
                <a:lnTo>
                  <a:pt x="33" y="84"/>
                </a:lnTo>
                <a:lnTo>
                  <a:pt x="31" y="82"/>
                </a:lnTo>
                <a:lnTo>
                  <a:pt x="17" y="75"/>
                </a:lnTo>
                <a:lnTo>
                  <a:pt x="6" y="67"/>
                </a:lnTo>
                <a:lnTo>
                  <a:pt x="4" y="65"/>
                </a:lnTo>
                <a:lnTo>
                  <a:pt x="0" y="63"/>
                </a:lnTo>
                <a:lnTo>
                  <a:pt x="0" y="57"/>
                </a:lnTo>
                <a:lnTo>
                  <a:pt x="0" y="54"/>
                </a:lnTo>
                <a:lnTo>
                  <a:pt x="4" y="52"/>
                </a:lnTo>
                <a:lnTo>
                  <a:pt x="6" y="48"/>
                </a:lnTo>
                <a:lnTo>
                  <a:pt x="17" y="46"/>
                </a:lnTo>
                <a:lnTo>
                  <a:pt x="31" y="44"/>
                </a:lnTo>
                <a:lnTo>
                  <a:pt x="33" y="40"/>
                </a:lnTo>
                <a:lnTo>
                  <a:pt x="35" y="38"/>
                </a:lnTo>
                <a:lnTo>
                  <a:pt x="37" y="31"/>
                </a:lnTo>
                <a:lnTo>
                  <a:pt x="40" y="25"/>
                </a:lnTo>
                <a:lnTo>
                  <a:pt x="42" y="21"/>
                </a:lnTo>
                <a:lnTo>
                  <a:pt x="44" y="19"/>
                </a:lnTo>
                <a:lnTo>
                  <a:pt x="46" y="11"/>
                </a:lnTo>
                <a:lnTo>
                  <a:pt x="50" y="6"/>
                </a:lnTo>
                <a:lnTo>
                  <a:pt x="52" y="2"/>
                </a:lnTo>
                <a:lnTo>
                  <a:pt x="54" y="0"/>
                </a:lnTo>
                <a:lnTo>
                  <a:pt x="56" y="2"/>
                </a:lnTo>
                <a:lnTo>
                  <a:pt x="60" y="6"/>
                </a:lnTo>
                <a:lnTo>
                  <a:pt x="79" y="9"/>
                </a:lnTo>
                <a:lnTo>
                  <a:pt x="98" y="13"/>
                </a:lnTo>
                <a:lnTo>
                  <a:pt x="100" y="11"/>
                </a:lnTo>
                <a:lnTo>
                  <a:pt x="102" y="9"/>
                </a:lnTo>
                <a:lnTo>
                  <a:pt x="106" y="8"/>
                </a:lnTo>
                <a:lnTo>
                  <a:pt x="108" y="6"/>
                </a:lnTo>
                <a:lnTo>
                  <a:pt x="109" y="2"/>
                </a:lnTo>
                <a:lnTo>
                  <a:pt x="111" y="0"/>
                </a:lnTo>
                <a:lnTo>
                  <a:pt x="119" y="0"/>
                </a:lnTo>
                <a:lnTo>
                  <a:pt x="127" y="0"/>
                </a:lnTo>
                <a:lnTo>
                  <a:pt x="129" y="15"/>
                </a:lnTo>
                <a:lnTo>
                  <a:pt x="131" y="29"/>
                </a:lnTo>
                <a:lnTo>
                  <a:pt x="134" y="31"/>
                </a:lnTo>
                <a:lnTo>
                  <a:pt x="136" y="34"/>
                </a:lnTo>
                <a:lnTo>
                  <a:pt x="146" y="36"/>
                </a:lnTo>
                <a:lnTo>
                  <a:pt x="156" y="38"/>
                </a:lnTo>
                <a:lnTo>
                  <a:pt x="156" y="46"/>
                </a:lnTo>
                <a:lnTo>
                  <a:pt x="156" y="54"/>
                </a:lnTo>
                <a:lnTo>
                  <a:pt x="154" y="56"/>
                </a:lnTo>
                <a:lnTo>
                  <a:pt x="152" y="57"/>
                </a:lnTo>
                <a:lnTo>
                  <a:pt x="148" y="59"/>
                </a:lnTo>
                <a:lnTo>
                  <a:pt x="146" y="63"/>
                </a:lnTo>
                <a:lnTo>
                  <a:pt x="144" y="65"/>
                </a:lnTo>
                <a:lnTo>
                  <a:pt x="140" y="67"/>
                </a:lnTo>
                <a:lnTo>
                  <a:pt x="134" y="69"/>
                </a:lnTo>
                <a:lnTo>
                  <a:pt x="127" y="73"/>
                </a:lnTo>
                <a:lnTo>
                  <a:pt x="125" y="75"/>
                </a:lnTo>
                <a:lnTo>
                  <a:pt x="123" y="79"/>
                </a:lnTo>
                <a:lnTo>
                  <a:pt x="119" y="104"/>
                </a:lnTo>
                <a:lnTo>
                  <a:pt x="117" y="130"/>
                </a:lnTo>
                <a:lnTo>
                  <a:pt x="115" y="132"/>
                </a:lnTo>
                <a:lnTo>
                  <a:pt x="111" y="136"/>
                </a:lnTo>
                <a:lnTo>
                  <a:pt x="109" y="138"/>
                </a:lnTo>
                <a:lnTo>
                  <a:pt x="108" y="140"/>
                </a:lnTo>
                <a:lnTo>
                  <a:pt x="106" y="142"/>
                </a:lnTo>
                <a:lnTo>
                  <a:pt x="102" y="146"/>
                </a:lnTo>
                <a:lnTo>
                  <a:pt x="98" y="146"/>
                </a:lnTo>
                <a:lnTo>
                  <a:pt x="92" y="146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409" name="Freeform 45"/>
          <p:cNvSpPr>
            <a:spLocks/>
          </p:cNvSpPr>
          <p:nvPr/>
        </p:nvSpPr>
        <p:spPr bwMode="auto">
          <a:xfrm>
            <a:off x="2465388" y="3303588"/>
            <a:ext cx="163512" cy="257175"/>
          </a:xfrm>
          <a:custGeom>
            <a:avLst/>
            <a:gdLst>
              <a:gd name="T0" fmla="*/ 2147483647 w 115"/>
              <a:gd name="T1" fmla="*/ 2147483647 h 215"/>
              <a:gd name="T2" fmla="*/ 2147483647 w 115"/>
              <a:gd name="T3" fmla="*/ 2147483647 h 215"/>
              <a:gd name="T4" fmla="*/ 2147483647 w 115"/>
              <a:gd name="T5" fmla="*/ 2147483647 h 215"/>
              <a:gd name="T6" fmla="*/ 0 w 115"/>
              <a:gd name="T7" fmla="*/ 2147483647 h 215"/>
              <a:gd name="T8" fmla="*/ 2147483647 w 115"/>
              <a:gd name="T9" fmla="*/ 2147483647 h 215"/>
              <a:gd name="T10" fmla="*/ 2147483647 w 115"/>
              <a:gd name="T11" fmla="*/ 2147483647 h 215"/>
              <a:gd name="T12" fmla="*/ 2147483647 w 115"/>
              <a:gd name="T13" fmla="*/ 2147483647 h 215"/>
              <a:gd name="T14" fmla="*/ 2147483647 w 115"/>
              <a:gd name="T15" fmla="*/ 2147483647 h 215"/>
              <a:gd name="T16" fmla="*/ 2147483647 w 115"/>
              <a:gd name="T17" fmla="*/ 2147483647 h 215"/>
              <a:gd name="T18" fmla="*/ 2147483647 w 115"/>
              <a:gd name="T19" fmla="*/ 2147483647 h 215"/>
              <a:gd name="T20" fmla="*/ 2147483647 w 115"/>
              <a:gd name="T21" fmla="*/ 2147483647 h 215"/>
              <a:gd name="T22" fmla="*/ 2147483647 w 115"/>
              <a:gd name="T23" fmla="*/ 2147483647 h 215"/>
              <a:gd name="T24" fmla="*/ 2147483647 w 115"/>
              <a:gd name="T25" fmla="*/ 2147483647 h 215"/>
              <a:gd name="T26" fmla="*/ 2147483647 w 115"/>
              <a:gd name="T27" fmla="*/ 2147483647 h 215"/>
              <a:gd name="T28" fmla="*/ 2147483647 w 115"/>
              <a:gd name="T29" fmla="*/ 2147483647 h 215"/>
              <a:gd name="T30" fmla="*/ 2147483647 w 115"/>
              <a:gd name="T31" fmla="*/ 2147483647 h 215"/>
              <a:gd name="T32" fmla="*/ 2147483647 w 115"/>
              <a:gd name="T33" fmla="*/ 2147483647 h 215"/>
              <a:gd name="T34" fmla="*/ 2147483647 w 115"/>
              <a:gd name="T35" fmla="*/ 2147483647 h 215"/>
              <a:gd name="T36" fmla="*/ 2147483647 w 115"/>
              <a:gd name="T37" fmla="*/ 2147483647 h 215"/>
              <a:gd name="T38" fmla="*/ 2147483647 w 115"/>
              <a:gd name="T39" fmla="*/ 2147483647 h 215"/>
              <a:gd name="T40" fmla="*/ 2147483647 w 115"/>
              <a:gd name="T41" fmla="*/ 2147483647 h 215"/>
              <a:gd name="T42" fmla="*/ 2147483647 w 115"/>
              <a:gd name="T43" fmla="*/ 2147483647 h 215"/>
              <a:gd name="T44" fmla="*/ 2147483647 w 115"/>
              <a:gd name="T45" fmla="*/ 2147483647 h 215"/>
              <a:gd name="T46" fmla="*/ 2147483647 w 115"/>
              <a:gd name="T47" fmla="*/ 2147483647 h 215"/>
              <a:gd name="T48" fmla="*/ 2147483647 w 115"/>
              <a:gd name="T49" fmla="*/ 0 h 215"/>
              <a:gd name="T50" fmla="*/ 2147483647 w 115"/>
              <a:gd name="T51" fmla="*/ 2147483647 h 215"/>
              <a:gd name="T52" fmla="*/ 2147483647 w 115"/>
              <a:gd name="T53" fmla="*/ 2147483647 h 215"/>
              <a:gd name="T54" fmla="*/ 2147483647 w 115"/>
              <a:gd name="T55" fmla="*/ 2147483647 h 215"/>
              <a:gd name="T56" fmla="*/ 2147483647 w 115"/>
              <a:gd name="T57" fmla="*/ 2147483647 h 215"/>
              <a:gd name="T58" fmla="*/ 2147483647 w 115"/>
              <a:gd name="T59" fmla="*/ 2147483647 h 215"/>
              <a:gd name="T60" fmla="*/ 2147483647 w 115"/>
              <a:gd name="T61" fmla="*/ 2147483647 h 215"/>
              <a:gd name="T62" fmla="*/ 2147483647 w 115"/>
              <a:gd name="T63" fmla="*/ 2147483647 h 215"/>
              <a:gd name="T64" fmla="*/ 2147483647 w 115"/>
              <a:gd name="T65" fmla="*/ 2147483647 h 215"/>
              <a:gd name="T66" fmla="*/ 2147483647 w 115"/>
              <a:gd name="T67" fmla="*/ 2147483647 h 215"/>
              <a:gd name="T68" fmla="*/ 2147483647 w 115"/>
              <a:gd name="T69" fmla="*/ 2147483647 h 215"/>
              <a:gd name="T70" fmla="*/ 2147483647 w 115"/>
              <a:gd name="T71" fmla="*/ 2147483647 h 215"/>
              <a:gd name="T72" fmla="*/ 2147483647 w 115"/>
              <a:gd name="T73" fmla="*/ 2147483647 h 215"/>
              <a:gd name="T74" fmla="*/ 2147483647 w 115"/>
              <a:gd name="T75" fmla="*/ 2147483647 h 215"/>
              <a:gd name="T76" fmla="*/ 2147483647 w 115"/>
              <a:gd name="T77" fmla="*/ 2147483647 h 215"/>
              <a:gd name="T78" fmla="*/ 2147483647 w 115"/>
              <a:gd name="T79" fmla="*/ 2147483647 h 215"/>
              <a:gd name="T80" fmla="*/ 2147483647 w 115"/>
              <a:gd name="T81" fmla="*/ 2147483647 h 215"/>
              <a:gd name="T82" fmla="*/ 2147483647 w 115"/>
              <a:gd name="T83" fmla="*/ 2147483647 h 215"/>
              <a:gd name="T84" fmla="*/ 2147483647 w 115"/>
              <a:gd name="T85" fmla="*/ 2147483647 h 215"/>
              <a:gd name="T86" fmla="*/ 2147483647 w 115"/>
              <a:gd name="T87" fmla="*/ 2147483647 h 215"/>
              <a:gd name="T88" fmla="*/ 2147483647 w 115"/>
              <a:gd name="T89" fmla="*/ 2147483647 h 215"/>
              <a:gd name="T90" fmla="*/ 2147483647 w 115"/>
              <a:gd name="T91" fmla="*/ 2147483647 h 215"/>
              <a:gd name="T92" fmla="*/ 2147483647 w 115"/>
              <a:gd name="T93" fmla="*/ 2147483647 h 215"/>
              <a:gd name="T94" fmla="*/ 2147483647 w 115"/>
              <a:gd name="T95" fmla="*/ 2147483647 h 215"/>
              <a:gd name="T96" fmla="*/ 2147483647 w 115"/>
              <a:gd name="T97" fmla="*/ 2147483647 h 2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15"/>
              <a:gd name="T148" fmla="*/ 0 h 215"/>
              <a:gd name="T149" fmla="*/ 115 w 115"/>
              <a:gd name="T150" fmla="*/ 215 h 2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15" h="215">
                <a:moveTo>
                  <a:pt x="14" y="215"/>
                </a:moveTo>
                <a:lnTo>
                  <a:pt x="12" y="211"/>
                </a:lnTo>
                <a:lnTo>
                  <a:pt x="8" y="209"/>
                </a:lnTo>
                <a:lnTo>
                  <a:pt x="6" y="201"/>
                </a:lnTo>
                <a:lnTo>
                  <a:pt x="4" y="193"/>
                </a:lnTo>
                <a:lnTo>
                  <a:pt x="2" y="192"/>
                </a:lnTo>
                <a:lnTo>
                  <a:pt x="0" y="190"/>
                </a:lnTo>
                <a:lnTo>
                  <a:pt x="0" y="165"/>
                </a:lnTo>
                <a:lnTo>
                  <a:pt x="0" y="142"/>
                </a:lnTo>
                <a:lnTo>
                  <a:pt x="2" y="138"/>
                </a:lnTo>
                <a:lnTo>
                  <a:pt x="4" y="136"/>
                </a:lnTo>
                <a:lnTo>
                  <a:pt x="6" y="134"/>
                </a:lnTo>
                <a:lnTo>
                  <a:pt x="8" y="132"/>
                </a:lnTo>
                <a:lnTo>
                  <a:pt x="12" y="128"/>
                </a:lnTo>
                <a:lnTo>
                  <a:pt x="14" y="126"/>
                </a:lnTo>
                <a:lnTo>
                  <a:pt x="16" y="119"/>
                </a:lnTo>
                <a:lnTo>
                  <a:pt x="18" y="111"/>
                </a:lnTo>
                <a:lnTo>
                  <a:pt x="21" y="109"/>
                </a:lnTo>
                <a:lnTo>
                  <a:pt x="23" y="107"/>
                </a:lnTo>
                <a:lnTo>
                  <a:pt x="25" y="105"/>
                </a:lnTo>
                <a:lnTo>
                  <a:pt x="29" y="101"/>
                </a:lnTo>
                <a:lnTo>
                  <a:pt x="31" y="99"/>
                </a:lnTo>
                <a:lnTo>
                  <a:pt x="33" y="98"/>
                </a:lnTo>
                <a:lnTo>
                  <a:pt x="35" y="96"/>
                </a:lnTo>
                <a:lnTo>
                  <a:pt x="39" y="92"/>
                </a:lnTo>
                <a:lnTo>
                  <a:pt x="41" y="90"/>
                </a:lnTo>
                <a:lnTo>
                  <a:pt x="42" y="88"/>
                </a:lnTo>
                <a:lnTo>
                  <a:pt x="42" y="82"/>
                </a:lnTo>
                <a:lnTo>
                  <a:pt x="42" y="78"/>
                </a:lnTo>
                <a:lnTo>
                  <a:pt x="41" y="76"/>
                </a:lnTo>
                <a:lnTo>
                  <a:pt x="39" y="73"/>
                </a:lnTo>
                <a:lnTo>
                  <a:pt x="35" y="71"/>
                </a:lnTo>
                <a:lnTo>
                  <a:pt x="33" y="69"/>
                </a:lnTo>
                <a:lnTo>
                  <a:pt x="31" y="65"/>
                </a:lnTo>
                <a:lnTo>
                  <a:pt x="29" y="63"/>
                </a:lnTo>
                <a:lnTo>
                  <a:pt x="21" y="61"/>
                </a:lnTo>
                <a:lnTo>
                  <a:pt x="14" y="59"/>
                </a:lnTo>
                <a:lnTo>
                  <a:pt x="12" y="55"/>
                </a:lnTo>
                <a:lnTo>
                  <a:pt x="8" y="53"/>
                </a:lnTo>
                <a:lnTo>
                  <a:pt x="6" y="46"/>
                </a:lnTo>
                <a:lnTo>
                  <a:pt x="4" y="40"/>
                </a:lnTo>
                <a:lnTo>
                  <a:pt x="2" y="36"/>
                </a:lnTo>
                <a:lnTo>
                  <a:pt x="0" y="34"/>
                </a:lnTo>
                <a:lnTo>
                  <a:pt x="2" y="32"/>
                </a:lnTo>
                <a:lnTo>
                  <a:pt x="4" y="30"/>
                </a:lnTo>
                <a:lnTo>
                  <a:pt x="6" y="17"/>
                </a:lnTo>
                <a:lnTo>
                  <a:pt x="8" y="5"/>
                </a:lnTo>
                <a:lnTo>
                  <a:pt x="12" y="4"/>
                </a:lnTo>
                <a:lnTo>
                  <a:pt x="14" y="0"/>
                </a:lnTo>
                <a:lnTo>
                  <a:pt x="33" y="0"/>
                </a:lnTo>
                <a:lnTo>
                  <a:pt x="52" y="0"/>
                </a:lnTo>
                <a:lnTo>
                  <a:pt x="54" y="4"/>
                </a:lnTo>
                <a:lnTo>
                  <a:pt x="58" y="5"/>
                </a:lnTo>
                <a:lnTo>
                  <a:pt x="60" y="7"/>
                </a:lnTo>
                <a:lnTo>
                  <a:pt x="62" y="11"/>
                </a:lnTo>
                <a:lnTo>
                  <a:pt x="64" y="13"/>
                </a:lnTo>
                <a:lnTo>
                  <a:pt x="67" y="15"/>
                </a:lnTo>
                <a:lnTo>
                  <a:pt x="67" y="27"/>
                </a:lnTo>
                <a:lnTo>
                  <a:pt x="67" y="40"/>
                </a:lnTo>
                <a:lnTo>
                  <a:pt x="79" y="40"/>
                </a:lnTo>
                <a:lnTo>
                  <a:pt x="90" y="40"/>
                </a:lnTo>
                <a:lnTo>
                  <a:pt x="92" y="42"/>
                </a:lnTo>
                <a:lnTo>
                  <a:pt x="96" y="44"/>
                </a:lnTo>
                <a:lnTo>
                  <a:pt x="98" y="46"/>
                </a:lnTo>
                <a:lnTo>
                  <a:pt x="100" y="50"/>
                </a:lnTo>
                <a:lnTo>
                  <a:pt x="102" y="51"/>
                </a:lnTo>
                <a:lnTo>
                  <a:pt x="106" y="53"/>
                </a:lnTo>
                <a:lnTo>
                  <a:pt x="110" y="63"/>
                </a:lnTo>
                <a:lnTo>
                  <a:pt x="115" y="73"/>
                </a:lnTo>
                <a:lnTo>
                  <a:pt x="113" y="76"/>
                </a:lnTo>
                <a:lnTo>
                  <a:pt x="110" y="78"/>
                </a:lnTo>
                <a:lnTo>
                  <a:pt x="108" y="90"/>
                </a:lnTo>
                <a:lnTo>
                  <a:pt x="106" y="101"/>
                </a:lnTo>
                <a:lnTo>
                  <a:pt x="102" y="105"/>
                </a:lnTo>
                <a:lnTo>
                  <a:pt x="100" y="107"/>
                </a:lnTo>
                <a:lnTo>
                  <a:pt x="98" y="124"/>
                </a:lnTo>
                <a:lnTo>
                  <a:pt x="96" y="142"/>
                </a:lnTo>
                <a:lnTo>
                  <a:pt x="92" y="144"/>
                </a:lnTo>
                <a:lnTo>
                  <a:pt x="90" y="145"/>
                </a:lnTo>
                <a:lnTo>
                  <a:pt x="89" y="153"/>
                </a:lnTo>
                <a:lnTo>
                  <a:pt x="87" y="161"/>
                </a:lnTo>
                <a:lnTo>
                  <a:pt x="83" y="163"/>
                </a:lnTo>
                <a:lnTo>
                  <a:pt x="81" y="165"/>
                </a:lnTo>
                <a:lnTo>
                  <a:pt x="81" y="174"/>
                </a:lnTo>
                <a:lnTo>
                  <a:pt x="81" y="184"/>
                </a:lnTo>
                <a:lnTo>
                  <a:pt x="83" y="188"/>
                </a:lnTo>
                <a:lnTo>
                  <a:pt x="87" y="190"/>
                </a:lnTo>
                <a:lnTo>
                  <a:pt x="89" y="192"/>
                </a:lnTo>
                <a:lnTo>
                  <a:pt x="90" y="193"/>
                </a:lnTo>
                <a:lnTo>
                  <a:pt x="92" y="195"/>
                </a:lnTo>
                <a:lnTo>
                  <a:pt x="96" y="199"/>
                </a:lnTo>
                <a:lnTo>
                  <a:pt x="96" y="203"/>
                </a:lnTo>
                <a:lnTo>
                  <a:pt x="96" y="209"/>
                </a:lnTo>
                <a:lnTo>
                  <a:pt x="92" y="211"/>
                </a:lnTo>
                <a:lnTo>
                  <a:pt x="90" y="215"/>
                </a:lnTo>
                <a:lnTo>
                  <a:pt x="71" y="215"/>
                </a:lnTo>
                <a:lnTo>
                  <a:pt x="52" y="215"/>
                </a:lnTo>
                <a:lnTo>
                  <a:pt x="33" y="215"/>
                </a:lnTo>
                <a:lnTo>
                  <a:pt x="14" y="215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0" name="Прямоугольник 99"/>
          <p:cNvSpPr/>
          <p:nvPr/>
        </p:nvSpPr>
        <p:spPr>
          <a:xfrm>
            <a:off x="1679575" y="4375150"/>
            <a:ext cx="1285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Оренбургская область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2751138" y="4089400"/>
            <a:ext cx="9144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Омская область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3179763" y="3303588"/>
            <a:ext cx="9144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Тюменская область</a:t>
            </a:r>
          </a:p>
        </p:txBody>
      </p:sp>
      <p:sp>
        <p:nvSpPr>
          <p:cNvPr id="103" name="Прямоугольник 102"/>
          <p:cNvSpPr/>
          <p:nvPr/>
        </p:nvSpPr>
        <p:spPr>
          <a:xfrm>
            <a:off x="3608388" y="3946525"/>
            <a:ext cx="9144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Томская область</a:t>
            </a:r>
          </a:p>
        </p:txBody>
      </p:sp>
      <p:sp>
        <p:nvSpPr>
          <p:cNvPr id="104" name="Прямоугольник 103"/>
          <p:cNvSpPr/>
          <p:nvPr/>
        </p:nvSpPr>
        <p:spPr>
          <a:xfrm>
            <a:off x="3679825" y="4946650"/>
            <a:ext cx="71437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Алтай</a:t>
            </a:r>
          </a:p>
        </p:txBody>
      </p:sp>
      <p:sp>
        <p:nvSpPr>
          <p:cNvPr id="106" name="Прямоугольник 105"/>
          <p:cNvSpPr/>
          <p:nvPr/>
        </p:nvSpPr>
        <p:spPr>
          <a:xfrm>
            <a:off x="7680325" y="1089025"/>
            <a:ext cx="91440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Чукотский АО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393950" y="2946400"/>
            <a:ext cx="71437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Коми</a:t>
            </a:r>
          </a:p>
        </p:txBody>
      </p:sp>
      <p:sp>
        <p:nvSpPr>
          <p:cNvPr id="109" name="Прямоугольник 108"/>
          <p:cNvSpPr/>
          <p:nvPr/>
        </p:nvSpPr>
        <p:spPr>
          <a:xfrm>
            <a:off x="5680075" y="2589213"/>
            <a:ext cx="1071563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Саха (Якутия)</a:t>
            </a:r>
          </a:p>
        </p:txBody>
      </p:sp>
      <p:sp>
        <p:nvSpPr>
          <p:cNvPr id="110" name="Прямоугольник 109"/>
          <p:cNvSpPr/>
          <p:nvPr/>
        </p:nvSpPr>
        <p:spPr>
          <a:xfrm>
            <a:off x="4322763" y="3303588"/>
            <a:ext cx="857250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Красноярский край</a:t>
            </a:r>
          </a:p>
        </p:txBody>
      </p:sp>
      <p:sp>
        <p:nvSpPr>
          <p:cNvPr id="111" name="Прямоугольник 110"/>
          <p:cNvSpPr/>
          <p:nvPr/>
        </p:nvSpPr>
        <p:spPr>
          <a:xfrm>
            <a:off x="2179638" y="2089150"/>
            <a:ext cx="785812" cy="214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Мурманская область</a:t>
            </a:r>
          </a:p>
        </p:txBody>
      </p:sp>
      <p:sp>
        <p:nvSpPr>
          <p:cNvPr id="112" name="Прямоугольник 111"/>
          <p:cNvSpPr/>
          <p:nvPr/>
        </p:nvSpPr>
        <p:spPr>
          <a:xfrm>
            <a:off x="1179513" y="2232025"/>
            <a:ext cx="785812" cy="214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Карелия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108575" y="4803775"/>
            <a:ext cx="1071563" cy="214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Бурятия </a:t>
            </a:r>
          </a:p>
        </p:txBody>
      </p:sp>
      <p:sp>
        <p:nvSpPr>
          <p:cNvPr id="114" name="Прямоугольник 113"/>
          <p:cNvSpPr/>
          <p:nvPr/>
        </p:nvSpPr>
        <p:spPr>
          <a:xfrm>
            <a:off x="6394450" y="4017963"/>
            <a:ext cx="11430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Амурская область</a:t>
            </a:r>
          </a:p>
        </p:txBody>
      </p:sp>
      <p:sp>
        <p:nvSpPr>
          <p:cNvPr id="115" name="Прямоугольник 114"/>
          <p:cNvSpPr/>
          <p:nvPr/>
        </p:nvSpPr>
        <p:spPr>
          <a:xfrm>
            <a:off x="5108575" y="4089400"/>
            <a:ext cx="928688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Иркутская область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6751638" y="2160588"/>
            <a:ext cx="928687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Магаданская область</a:t>
            </a:r>
          </a:p>
        </p:txBody>
      </p:sp>
      <p:sp>
        <p:nvSpPr>
          <p:cNvPr id="117" name="Прямоугольник 116"/>
          <p:cNvSpPr/>
          <p:nvPr/>
        </p:nvSpPr>
        <p:spPr>
          <a:xfrm>
            <a:off x="107950" y="2232025"/>
            <a:ext cx="1000125" cy="285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Калининградская область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3108325" y="4303713"/>
            <a:ext cx="928688" cy="214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Новосибирская область </a:t>
            </a:r>
          </a:p>
        </p:txBody>
      </p:sp>
      <p:sp>
        <p:nvSpPr>
          <p:cNvPr id="119" name="Прямоугольник 118"/>
          <p:cNvSpPr/>
          <p:nvPr/>
        </p:nvSpPr>
        <p:spPr>
          <a:xfrm>
            <a:off x="3251200" y="4660900"/>
            <a:ext cx="1143000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Алтайский край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4465638" y="4660900"/>
            <a:ext cx="100012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Республика Тыва</a:t>
            </a:r>
          </a:p>
        </p:txBody>
      </p:sp>
      <p:sp>
        <p:nvSpPr>
          <p:cNvPr id="13429" name="Freeform 13"/>
          <p:cNvSpPr>
            <a:spLocks/>
          </p:cNvSpPr>
          <p:nvPr/>
        </p:nvSpPr>
        <p:spPr bwMode="auto">
          <a:xfrm>
            <a:off x="7307263" y="4144963"/>
            <a:ext cx="163512" cy="150812"/>
          </a:xfrm>
          <a:custGeom>
            <a:avLst/>
            <a:gdLst>
              <a:gd name="T0" fmla="*/ 2147483647 w 115"/>
              <a:gd name="T1" fmla="*/ 2147483647 h 126"/>
              <a:gd name="T2" fmla="*/ 2147483647 w 115"/>
              <a:gd name="T3" fmla="*/ 2147483647 h 126"/>
              <a:gd name="T4" fmla="*/ 2147483647 w 115"/>
              <a:gd name="T5" fmla="*/ 2147483647 h 126"/>
              <a:gd name="T6" fmla="*/ 2147483647 w 115"/>
              <a:gd name="T7" fmla="*/ 2147483647 h 126"/>
              <a:gd name="T8" fmla="*/ 0 w 115"/>
              <a:gd name="T9" fmla="*/ 2147483647 h 126"/>
              <a:gd name="T10" fmla="*/ 0 w 115"/>
              <a:gd name="T11" fmla="*/ 2147483647 h 126"/>
              <a:gd name="T12" fmla="*/ 0 w 115"/>
              <a:gd name="T13" fmla="*/ 2147483647 h 126"/>
              <a:gd name="T14" fmla="*/ 2147483647 w 115"/>
              <a:gd name="T15" fmla="*/ 2147483647 h 126"/>
              <a:gd name="T16" fmla="*/ 2147483647 w 115"/>
              <a:gd name="T17" fmla="*/ 2147483647 h 126"/>
              <a:gd name="T18" fmla="*/ 2147483647 w 115"/>
              <a:gd name="T19" fmla="*/ 2147483647 h 126"/>
              <a:gd name="T20" fmla="*/ 2147483647 w 115"/>
              <a:gd name="T21" fmla="*/ 2147483647 h 126"/>
              <a:gd name="T22" fmla="*/ 2147483647 w 115"/>
              <a:gd name="T23" fmla="*/ 2147483647 h 126"/>
              <a:gd name="T24" fmla="*/ 2147483647 w 115"/>
              <a:gd name="T25" fmla="*/ 2147483647 h 126"/>
              <a:gd name="T26" fmla="*/ 2147483647 w 115"/>
              <a:gd name="T27" fmla="*/ 2147483647 h 126"/>
              <a:gd name="T28" fmla="*/ 2147483647 w 115"/>
              <a:gd name="T29" fmla="*/ 2147483647 h 126"/>
              <a:gd name="T30" fmla="*/ 2147483647 w 115"/>
              <a:gd name="T31" fmla="*/ 2147483647 h 126"/>
              <a:gd name="T32" fmla="*/ 2147483647 w 115"/>
              <a:gd name="T33" fmla="*/ 0 h 126"/>
              <a:gd name="T34" fmla="*/ 2147483647 w 115"/>
              <a:gd name="T35" fmla="*/ 0 h 126"/>
              <a:gd name="T36" fmla="*/ 2147483647 w 115"/>
              <a:gd name="T37" fmla="*/ 0 h 126"/>
              <a:gd name="T38" fmla="*/ 2147483647 w 115"/>
              <a:gd name="T39" fmla="*/ 2147483647 h 126"/>
              <a:gd name="T40" fmla="*/ 2147483647 w 115"/>
              <a:gd name="T41" fmla="*/ 2147483647 h 126"/>
              <a:gd name="T42" fmla="*/ 2147483647 w 115"/>
              <a:gd name="T43" fmla="*/ 2147483647 h 126"/>
              <a:gd name="T44" fmla="*/ 2147483647 w 115"/>
              <a:gd name="T45" fmla="*/ 2147483647 h 126"/>
              <a:gd name="T46" fmla="*/ 2147483647 w 115"/>
              <a:gd name="T47" fmla="*/ 2147483647 h 126"/>
              <a:gd name="T48" fmla="*/ 2147483647 w 115"/>
              <a:gd name="T49" fmla="*/ 2147483647 h 126"/>
              <a:gd name="T50" fmla="*/ 2147483647 w 115"/>
              <a:gd name="T51" fmla="*/ 2147483647 h 126"/>
              <a:gd name="T52" fmla="*/ 2147483647 w 115"/>
              <a:gd name="T53" fmla="*/ 2147483647 h 126"/>
              <a:gd name="T54" fmla="*/ 2147483647 w 115"/>
              <a:gd name="T55" fmla="*/ 2147483647 h 126"/>
              <a:gd name="T56" fmla="*/ 2147483647 w 115"/>
              <a:gd name="T57" fmla="*/ 2147483647 h 126"/>
              <a:gd name="T58" fmla="*/ 2147483647 w 115"/>
              <a:gd name="T59" fmla="*/ 2147483647 h 126"/>
              <a:gd name="T60" fmla="*/ 2147483647 w 115"/>
              <a:gd name="T61" fmla="*/ 2147483647 h 126"/>
              <a:gd name="T62" fmla="*/ 2147483647 w 115"/>
              <a:gd name="T63" fmla="*/ 2147483647 h 126"/>
              <a:gd name="T64" fmla="*/ 2147483647 w 115"/>
              <a:gd name="T65" fmla="*/ 2147483647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5"/>
              <a:gd name="T100" fmla="*/ 0 h 126"/>
              <a:gd name="T101" fmla="*/ 115 w 11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5" h="126">
                <a:moveTo>
                  <a:pt x="17" y="126"/>
                </a:moveTo>
                <a:lnTo>
                  <a:pt x="15" y="109"/>
                </a:lnTo>
                <a:lnTo>
                  <a:pt x="11" y="100"/>
                </a:lnTo>
                <a:lnTo>
                  <a:pt x="7" y="90"/>
                </a:lnTo>
                <a:lnTo>
                  <a:pt x="0" y="78"/>
                </a:lnTo>
                <a:lnTo>
                  <a:pt x="0" y="59"/>
                </a:lnTo>
                <a:lnTo>
                  <a:pt x="0" y="40"/>
                </a:lnTo>
                <a:lnTo>
                  <a:pt x="13" y="40"/>
                </a:lnTo>
                <a:lnTo>
                  <a:pt x="28" y="40"/>
                </a:lnTo>
                <a:lnTo>
                  <a:pt x="28" y="27"/>
                </a:lnTo>
                <a:lnTo>
                  <a:pt x="28" y="15"/>
                </a:lnTo>
                <a:lnTo>
                  <a:pt x="30" y="13"/>
                </a:lnTo>
                <a:lnTo>
                  <a:pt x="32" y="11"/>
                </a:lnTo>
                <a:lnTo>
                  <a:pt x="46" y="7"/>
                </a:lnTo>
                <a:lnTo>
                  <a:pt x="57" y="6"/>
                </a:lnTo>
                <a:lnTo>
                  <a:pt x="59" y="4"/>
                </a:lnTo>
                <a:lnTo>
                  <a:pt x="61" y="0"/>
                </a:lnTo>
                <a:lnTo>
                  <a:pt x="76" y="0"/>
                </a:lnTo>
                <a:lnTo>
                  <a:pt x="90" y="0"/>
                </a:lnTo>
                <a:lnTo>
                  <a:pt x="94" y="4"/>
                </a:lnTo>
                <a:lnTo>
                  <a:pt x="96" y="6"/>
                </a:lnTo>
                <a:lnTo>
                  <a:pt x="105" y="7"/>
                </a:lnTo>
                <a:lnTo>
                  <a:pt x="115" y="11"/>
                </a:lnTo>
                <a:lnTo>
                  <a:pt x="107" y="29"/>
                </a:lnTo>
                <a:lnTo>
                  <a:pt x="99" y="48"/>
                </a:lnTo>
                <a:lnTo>
                  <a:pt x="90" y="65"/>
                </a:lnTo>
                <a:lnTo>
                  <a:pt x="80" y="82"/>
                </a:lnTo>
                <a:lnTo>
                  <a:pt x="69" y="98"/>
                </a:lnTo>
                <a:lnTo>
                  <a:pt x="53" y="111"/>
                </a:lnTo>
                <a:lnTo>
                  <a:pt x="46" y="117"/>
                </a:lnTo>
                <a:lnTo>
                  <a:pt x="38" y="121"/>
                </a:lnTo>
                <a:lnTo>
                  <a:pt x="28" y="124"/>
                </a:lnTo>
                <a:lnTo>
                  <a:pt x="17" y="126"/>
                </a:lnTo>
              </a:path>
            </a:pathLst>
          </a:custGeom>
          <a:solidFill>
            <a:srgbClr val="C00000"/>
          </a:solidFill>
          <a:ln w="12700" cap="rnd">
            <a:solidFill>
              <a:srgbClr val="091D5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1" name="Прямоугольник 120"/>
          <p:cNvSpPr/>
          <p:nvPr/>
        </p:nvSpPr>
        <p:spPr>
          <a:xfrm>
            <a:off x="6751638" y="4232275"/>
            <a:ext cx="928687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Еврейская АО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7751763" y="2089150"/>
            <a:ext cx="1214437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Камчатский край</a:t>
            </a:r>
          </a:p>
        </p:txBody>
      </p:sp>
      <p:sp>
        <p:nvSpPr>
          <p:cNvPr id="123" name="Прямоугольник 122"/>
          <p:cNvSpPr/>
          <p:nvPr/>
        </p:nvSpPr>
        <p:spPr>
          <a:xfrm>
            <a:off x="2179638" y="2517775"/>
            <a:ext cx="1285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Архангельская область</a:t>
            </a:r>
          </a:p>
        </p:txBody>
      </p:sp>
      <p:sp>
        <p:nvSpPr>
          <p:cNvPr id="124" name="Овал 123"/>
          <p:cNvSpPr/>
          <p:nvPr/>
        </p:nvSpPr>
        <p:spPr>
          <a:xfrm>
            <a:off x="1465263" y="2660650"/>
            <a:ext cx="71437" cy="71438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0"/>
          </a:p>
        </p:txBody>
      </p:sp>
      <p:graphicFrame>
        <p:nvGraphicFramePr>
          <p:cNvPr id="126" name="Таблица 125"/>
          <p:cNvGraphicFramePr>
            <a:graphicFrameLocks noGrp="1"/>
          </p:cNvGraphicFramePr>
          <p:nvPr/>
        </p:nvGraphicFramePr>
        <p:xfrm>
          <a:off x="4140193" y="5305437"/>
          <a:ext cx="4929222" cy="1143000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1643074"/>
                <a:gridCol w="1643074"/>
                <a:gridCol w="1643074"/>
              </a:tblGrid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Республика Чувашия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Кировская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Санкт-Петербург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Республика Татарстан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Республика Башкортостан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Орловская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Нижегородская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Ямало-Ненецкий АО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Костромская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Смоленская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Республика Адыгея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Пензенская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Липецкая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Брянская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Тамбовская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Самарская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Свердловская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Северная Осетия-Алания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Ярославская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Пермский край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Саратовская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Удмуртская Республика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Краснодарский край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Волгоградская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27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Новгородская область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/>
                        <a:t>Ставропольский край</a:t>
                      </a:r>
                      <a:endParaRPr lang="ru-RU" sz="9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/>
                        <a:t>Тверская область</a:t>
                      </a:r>
                      <a:endParaRPr lang="ru-RU" sz="9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3435" name="Text Box 27"/>
          <p:cNvSpPr txBox="1">
            <a:spLocks noChangeArrowheads="1"/>
          </p:cNvSpPr>
          <p:nvPr/>
        </p:nvSpPr>
        <p:spPr bwMode="auto">
          <a:xfrm>
            <a:off x="357188" y="928688"/>
            <a:ext cx="67865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solidFill>
                  <a:schemeClr val="tx1"/>
                </a:solidFill>
                <a:latin typeface="Arial" charset="0"/>
              </a:rPr>
              <a:t>субъекты Российской Федерации, подавшие заявки на участие в конкурсе (51)</a:t>
            </a:r>
          </a:p>
        </p:txBody>
      </p:sp>
      <p:sp>
        <p:nvSpPr>
          <p:cNvPr id="127" name="Прямоугольник 126"/>
          <p:cNvSpPr/>
          <p:nvPr/>
        </p:nvSpPr>
        <p:spPr>
          <a:xfrm>
            <a:off x="214313" y="1000125"/>
            <a:ext cx="214312" cy="2143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5" name="Прямоугольник 124"/>
          <p:cNvSpPr/>
          <p:nvPr/>
        </p:nvSpPr>
        <p:spPr>
          <a:xfrm>
            <a:off x="357188" y="3500438"/>
            <a:ext cx="1285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0" dirty="0"/>
              <a:t>Белгородская область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Критерии оценки заявки на участие в конкурсе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субъектов Российской Федерации и процент их значимости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43" name="Group 35"/>
          <p:cNvGraphicFramePr>
            <a:graphicFrameLocks noGrp="1"/>
          </p:cNvGraphicFramePr>
          <p:nvPr/>
        </p:nvGraphicFramePr>
        <p:xfrm>
          <a:off x="323850" y="981075"/>
          <a:ext cx="8605838" cy="3657600"/>
        </p:xfrm>
        <a:graphic>
          <a:graphicData uri="http://schemas.openxmlformats.org/drawingml/2006/table">
            <a:tbl>
              <a:tblPr/>
              <a:tblGrid>
                <a:gridCol w="4958987"/>
                <a:gridCol w="656053"/>
                <a:gridCol w="2990829"/>
              </a:tblGrid>
              <a:tr h="1017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Доля расходов, направляемых на предоставление субсидий социально ориентированным некоммерческим организациям, в общем объеме расходов бюджета субъекта Российской Федерации в отчетном году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10%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Свыше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0,1% </a:t>
                      </a: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100 баллов</a:t>
                      </a:r>
                      <a:endParaRPr lang="ru-RU" sz="16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От 0,001 до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0,1% – по </a:t>
                      </a: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1 баллу за каждые 0,001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%</a:t>
                      </a:r>
                      <a:endParaRPr lang="ru-RU" sz="16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Менее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0,001% – 0 </a:t>
                      </a: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Прирост количества некоммерческих организаций, обслуживающих домашние хозяйства, на территории субъекта Российской Федерации за предыдущий отчетный период, за исключением государственных (муниципальных) учреждений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Свыше 50% </a:t>
                      </a: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100 баллов</a:t>
                      </a:r>
                      <a:endParaRPr lang="ru-RU" sz="16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От 1 до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50% – по </a:t>
                      </a: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2 балла за каждый процент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прироста</a:t>
                      </a:r>
                      <a:endParaRPr lang="ru-RU" sz="16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Менее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1% </a:t>
                      </a: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или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отрицательный</a:t>
                      </a:r>
                      <a:r>
                        <a:rPr lang="ru-RU" sz="1600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+mj-lt"/>
                          <a:ea typeface="Calibri"/>
                          <a:cs typeface="Times New Roman"/>
                        </a:rPr>
                        <a:t>– 0 </a:t>
                      </a:r>
                      <a:r>
                        <a:rPr lang="ru-RU" sz="1600" dirty="0">
                          <a:latin typeface="+mj-lt"/>
                          <a:ea typeface="Calibri"/>
                          <a:cs typeface="Times New Roman"/>
                        </a:rPr>
                        <a:t>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017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Прирост средней численности работников (без внешних совместителей) некоммерческих организаций, обслуживающих домашние хозяйства, за предыдущий отчетный период, за исключением государственных (муниципальных) учреждений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Свыше 50% – 100 баллов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От 1 до 50% – по 2 балла за каждый процент прироста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Менее 1% или отрицательный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– 0 баллов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Критерии оценки заявки на участие в конкурсе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субъектов Российской Федерации и процент их значимости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43" name="Group 35"/>
          <p:cNvGraphicFramePr>
            <a:graphicFrameLocks noGrp="1"/>
          </p:cNvGraphicFramePr>
          <p:nvPr/>
        </p:nvGraphicFramePr>
        <p:xfrm>
          <a:off x="323850" y="981075"/>
          <a:ext cx="8605838" cy="3943350"/>
        </p:xfrm>
        <a:graphic>
          <a:graphicData uri="http://schemas.openxmlformats.org/drawingml/2006/table">
            <a:tbl>
              <a:tblPr/>
              <a:tblGrid>
                <a:gridCol w="4958987"/>
                <a:gridCol w="656053"/>
                <a:gridCol w="2990829"/>
              </a:tblGrid>
              <a:tr h="1017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Прирост объема услуг (выполненных работ), оказанных на территории субъекта Российской Федерации некоммерческими организациями, обслуживающими домашние хозяйства, за исключением государственных (муниципальных) учреждений, в общем объеме валового регионального продукта за предыдущий отчетный период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Свыше 50% – 100 баллов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От 1 до 50% – по 2 балла за каждый процент прироста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Менее 1% или отрицательный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– 0 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Прирост средней численности добровольцев, привлекаемых некоммерческими организациями, обслуживающими домашние хозяйства, за предыдущий отчетный период, за исключением государственных (муниципальных) учреждений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Свыше 50% – 100 баллов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От 1 до 50% – по 2 балла за каждый процент прироста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Менее 1% или отрицательный – 0 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017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Количество зарегистрированных на территории субъекта Российской Федерации специализированных некоммерческих организаций управления целевым капиталом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 и более – 100 баллов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 – 80 баллов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Нет – 0 баллов</a:t>
                      </a:r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Критерии оценки заявки на участие в конкурсе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субъектов Российской Федерации и процент их значимости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43" name="Group 35"/>
          <p:cNvGraphicFramePr>
            <a:graphicFrameLocks noGrp="1"/>
          </p:cNvGraphicFramePr>
          <p:nvPr/>
        </p:nvGraphicFramePr>
        <p:xfrm>
          <a:off x="323850" y="981075"/>
          <a:ext cx="8605838" cy="4144963"/>
        </p:xfrm>
        <a:graphic>
          <a:graphicData uri="http://schemas.openxmlformats.org/drawingml/2006/table">
            <a:tbl>
              <a:tblPr/>
              <a:tblGrid>
                <a:gridCol w="4958987"/>
                <a:gridCol w="656053"/>
                <a:gridCol w="2990829"/>
              </a:tblGrid>
              <a:tr h="1017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Объем доходов от управления целевым капиталом некоммерческих организаций, специализированных некоммерческих организаций управления целевым капиталом на территории субъекта Российской Федерации, направленных на осуществление их уставной 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Свыше 10 млн. руб. – 100 баллов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От 0,1 до 10 млн. рублей</a:t>
                      </a:r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–         по 1 баллу за каждые 100 тыс. руб.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Менее 0,1 млн. руб. – 0 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819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Arial" charset="0"/>
                        </a:rPr>
                        <a:t>Принятие и реализация субъектом Российской Федерации нормативных правовых актов либо плана по их разработке и принятию в течение отчетного периода, предусматривающих: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017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реализацию механизма распределения бюджетного финансирования оказания социальных услуг на конкурсной основе путем предоставления бюджетных субсидий либо реализацию механизма закупок работ (услуг) для государственных и муниципальных нужд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25%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Определяется конкурсной комиссией (до 100 баллов)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предоставление социально ориентированным некоммерческим организациям и организациям, предоставляющим им благотворительные пожертвования, налоговых льгот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10%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Определяется конкурсной комиссией (до 100 баллов)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Критерии оценки заявки на участие в конкурсе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субъектов Российской Федерации и процент их значимости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43" name="Group 35"/>
          <p:cNvGraphicFramePr>
            <a:graphicFrameLocks noGrp="1"/>
          </p:cNvGraphicFramePr>
          <p:nvPr/>
        </p:nvGraphicFramePr>
        <p:xfrm>
          <a:off x="323850" y="981075"/>
          <a:ext cx="8605838" cy="4665663"/>
        </p:xfrm>
        <a:graphic>
          <a:graphicData uri="http://schemas.openxmlformats.org/drawingml/2006/table">
            <a:tbl>
              <a:tblPr/>
              <a:tblGrid>
                <a:gridCol w="4958987"/>
                <a:gridCol w="656053"/>
                <a:gridCol w="2990829"/>
              </a:tblGrid>
              <a:tr h="447661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0" kern="1200" dirty="0" smtClean="0">
                          <a:solidFill>
                            <a:schemeClr val="tx2"/>
                          </a:solidFill>
                          <a:latin typeface="+mj-lt"/>
                          <a:ea typeface="+mn-ea"/>
                          <a:cs typeface="Arial" charset="0"/>
                        </a:rPr>
                        <a:t>Принятие и реализация субъектом Российской Федерации нормативных правовых актов либо плана по их разработке и принятию в течение отчетного периода, предусматривающих: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  <a:cs typeface="Arial" charset="0"/>
                      </a:endParaRP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kern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017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предоставление социально ориентированным некоммерческим организациям имущественной поддержки в виде предоставления недвижимого имущества в аренду на льготных условиях или в безвозмездное пользование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10%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Определяется конкурсной комиссией (до 100 баллов)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обеспечение информационной поддержки деятельности социально ориентированных некоммерческих организаций в средствах массовой информации, а также посредством социальной рекламы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Определяется конкурсной комиссией (до 100 баллов)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формирование попечительских (общественных, наблюдательных) советов государственных и муниципальных учреждений социальной сферы с обеспечением привлечения участия в их работе заинтересованных социально ориентированных некоммерческих организаций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Определяется конкурсной комиссией (до 100 баллов)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проведение общественной экспертизы проектов законов субъектов Российской Федерации, а также проектов нормативных правовых актов органов исполнительной власти субъектов Российской Федерации и органов местного самоуправления в части деятельности социально ориентированных некоммерческих организаций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5%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Определяется конкурсной комиссией (до 100 баллов)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>
                <a:latin typeface="Arial" charset="0"/>
              </a:rPr>
              <a:t>Предоставление субсидий из федерального бюджета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>
                <a:latin typeface="Arial" charset="0"/>
              </a:rPr>
              <a:t>социально ориентированным некоммерческим: конкурсная документация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AutoShape 24"/>
          <p:cNvSpPr>
            <a:spLocks noChangeArrowheads="1"/>
          </p:cNvSpPr>
          <p:nvPr/>
        </p:nvSpPr>
        <p:spPr bwMode="auto">
          <a:xfrm>
            <a:off x="611188" y="2349500"/>
            <a:ext cx="8208962" cy="10080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38" name="AutoShape 25"/>
          <p:cNvSpPr>
            <a:spLocks noChangeArrowheads="1"/>
          </p:cNvSpPr>
          <p:nvPr/>
        </p:nvSpPr>
        <p:spPr bwMode="auto">
          <a:xfrm>
            <a:off x="395288" y="2278063"/>
            <a:ext cx="2881312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39" name="AutoShape 26"/>
          <p:cNvSpPr>
            <a:spLocks noChangeArrowheads="1"/>
          </p:cNvSpPr>
          <p:nvPr/>
        </p:nvSpPr>
        <p:spPr bwMode="auto">
          <a:xfrm>
            <a:off x="323850" y="2278063"/>
            <a:ext cx="28797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40" name="Text Box 27"/>
          <p:cNvSpPr txBox="1">
            <a:spLocks noChangeArrowheads="1"/>
          </p:cNvSpPr>
          <p:nvPr/>
        </p:nvSpPr>
        <p:spPr bwMode="auto">
          <a:xfrm>
            <a:off x="395288" y="2482850"/>
            <a:ext cx="273685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Приказ      Минэкономразвития России   от 8 сентября 2011 г. № 465</a:t>
            </a:r>
          </a:p>
        </p:txBody>
      </p:sp>
      <p:sp>
        <p:nvSpPr>
          <p:cNvPr id="18441" name="Text Box 28"/>
          <p:cNvSpPr txBox="1">
            <a:spLocks noChangeArrowheads="1"/>
          </p:cNvSpPr>
          <p:nvPr/>
        </p:nvSpPr>
        <p:spPr bwMode="auto">
          <a:xfrm>
            <a:off x="3276600" y="2349500"/>
            <a:ext cx="55435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порядок проведения конкурса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требования к оформлению заявки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критерии оценки заявок</a:t>
            </a:r>
          </a:p>
        </p:txBody>
      </p:sp>
      <p:sp>
        <p:nvSpPr>
          <p:cNvPr id="18442" name="AutoShape 34"/>
          <p:cNvSpPr>
            <a:spLocks noChangeArrowheads="1"/>
          </p:cNvSpPr>
          <p:nvPr/>
        </p:nvSpPr>
        <p:spPr bwMode="auto">
          <a:xfrm>
            <a:off x="611188" y="981075"/>
            <a:ext cx="8208962" cy="10080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43" name="AutoShape 35"/>
          <p:cNvSpPr>
            <a:spLocks noChangeArrowheads="1"/>
          </p:cNvSpPr>
          <p:nvPr/>
        </p:nvSpPr>
        <p:spPr bwMode="auto">
          <a:xfrm>
            <a:off x="395288" y="909638"/>
            <a:ext cx="2881312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44" name="AutoShape 36"/>
          <p:cNvSpPr>
            <a:spLocks noChangeArrowheads="1"/>
          </p:cNvSpPr>
          <p:nvPr/>
        </p:nvSpPr>
        <p:spPr bwMode="auto">
          <a:xfrm>
            <a:off x="323850" y="909638"/>
            <a:ext cx="28797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45" name="Text Box 37"/>
          <p:cNvSpPr txBox="1">
            <a:spLocks noChangeArrowheads="1"/>
          </p:cNvSpPr>
          <p:nvPr/>
        </p:nvSpPr>
        <p:spPr bwMode="auto">
          <a:xfrm>
            <a:off x="395288" y="981075"/>
            <a:ext cx="27368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Постановление Правительства         Российской Федерации          от 23 августа 2011 г. № 713</a:t>
            </a:r>
          </a:p>
        </p:txBody>
      </p:sp>
      <p:sp>
        <p:nvSpPr>
          <p:cNvPr id="18446" name="Text Box 38"/>
          <p:cNvSpPr txBox="1">
            <a:spLocks noChangeArrowheads="1"/>
          </p:cNvSpPr>
          <p:nvPr/>
        </p:nvSpPr>
        <p:spPr bwMode="auto">
          <a:xfrm>
            <a:off x="3276600" y="981075"/>
            <a:ext cx="55435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требования к участникам конкурса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требования к поддерживаемым мероприятиям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условия предоставления субсидий</a:t>
            </a:r>
          </a:p>
        </p:txBody>
      </p:sp>
      <p:sp>
        <p:nvSpPr>
          <p:cNvPr id="18447" name="AutoShape 39"/>
          <p:cNvSpPr>
            <a:spLocks noChangeArrowheads="1"/>
          </p:cNvSpPr>
          <p:nvPr/>
        </p:nvSpPr>
        <p:spPr bwMode="auto">
          <a:xfrm>
            <a:off x="611188" y="3716338"/>
            <a:ext cx="8208962" cy="10080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48" name="AutoShape 40"/>
          <p:cNvSpPr>
            <a:spLocks noChangeArrowheads="1"/>
          </p:cNvSpPr>
          <p:nvPr/>
        </p:nvSpPr>
        <p:spPr bwMode="auto">
          <a:xfrm>
            <a:off x="395288" y="3644900"/>
            <a:ext cx="2881312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49" name="AutoShape 41"/>
          <p:cNvSpPr>
            <a:spLocks noChangeArrowheads="1"/>
          </p:cNvSpPr>
          <p:nvPr/>
        </p:nvSpPr>
        <p:spPr bwMode="auto">
          <a:xfrm>
            <a:off x="323850" y="3644900"/>
            <a:ext cx="2879725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50" name="Text Box 42"/>
          <p:cNvSpPr txBox="1">
            <a:spLocks noChangeArrowheads="1"/>
          </p:cNvSpPr>
          <p:nvPr/>
        </p:nvSpPr>
        <p:spPr bwMode="auto">
          <a:xfrm>
            <a:off x="395288" y="3849688"/>
            <a:ext cx="273685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Приказ      Минэкономразвития России   от 30 сентября 2011 г. № 527</a:t>
            </a:r>
          </a:p>
        </p:txBody>
      </p:sp>
      <p:sp>
        <p:nvSpPr>
          <p:cNvPr id="18451" name="Text Box 43"/>
          <p:cNvSpPr txBox="1">
            <a:spLocks noChangeArrowheads="1"/>
          </p:cNvSpPr>
          <p:nvPr/>
        </p:nvSpPr>
        <p:spPr bwMode="auto">
          <a:xfrm>
            <a:off x="3276600" y="3884613"/>
            <a:ext cx="554355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решение о проведении конкурса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 сроки приема заявок</a:t>
            </a:r>
          </a:p>
        </p:txBody>
      </p:sp>
      <p:sp>
        <p:nvSpPr>
          <p:cNvPr id="18452" name="AutoShape 44"/>
          <p:cNvSpPr>
            <a:spLocks noChangeArrowheads="1"/>
          </p:cNvSpPr>
          <p:nvPr/>
        </p:nvSpPr>
        <p:spPr bwMode="auto">
          <a:xfrm>
            <a:off x="323850" y="5013325"/>
            <a:ext cx="8496300" cy="86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8453" name="Text Box 45"/>
          <p:cNvSpPr txBox="1">
            <a:spLocks noChangeArrowheads="1"/>
          </p:cNvSpPr>
          <p:nvPr/>
        </p:nvSpPr>
        <p:spPr bwMode="auto">
          <a:xfrm>
            <a:off x="395288" y="5084763"/>
            <a:ext cx="8280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Методические материалы по разработке программ для участия в конкурсном отборе    социально ориентированных некоммерческих организаций для предоставления в 2011 году субсидий из федерального бюджета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>
                <a:latin typeface="Arial" charset="0"/>
              </a:rPr>
              <a:t>Сроки проведения конкурса и реализации поддержанных программ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AutoShape 6"/>
          <p:cNvSpPr>
            <a:spLocks noChangeArrowheads="1"/>
          </p:cNvSpPr>
          <p:nvPr/>
        </p:nvSpPr>
        <p:spPr bwMode="auto">
          <a:xfrm>
            <a:off x="611188" y="1050925"/>
            <a:ext cx="8208962" cy="7921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62" name="AutoShape 7"/>
          <p:cNvSpPr>
            <a:spLocks noChangeArrowheads="1"/>
          </p:cNvSpPr>
          <p:nvPr/>
        </p:nvSpPr>
        <p:spPr bwMode="auto">
          <a:xfrm>
            <a:off x="395288" y="1052513"/>
            <a:ext cx="2881312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63" name="AutoShape 8"/>
          <p:cNvSpPr>
            <a:spLocks noChangeArrowheads="1"/>
          </p:cNvSpPr>
          <p:nvPr/>
        </p:nvSpPr>
        <p:spPr bwMode="auto">
          <a:xfrm>
            <a:off x="323850" y="1052513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64" name="Text Box 9"/>
          <p:cNvSpPr txBox="1">
            <a:spLocks noChangeArrowheads="1"/>
          </p:cNvSpPr>
          <p:nvPr/>
        </p:nvSpPr>
        <p:spPr bwMode="auto">
          <a:xfrm>
            <a:off x="395288" y="1123950"/>
            <a:ext cx="27368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Прием заявок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на участие в конкурсе</a:t>
            </a:r>
          </a:p>
        </p:txBody>
      </p:sp>
      <p:sp>
        <p:nvSpPr>
          <p:cNvPr id="19465" name="Text Box 10"/>
          <p:cNvSpPr txBox="1">
            <a:spLocks noChangeArrowheads="1"/>
          </p:cNvSpPr>
          <p:nvPr/>
        </p:nvSpPr>
        <p:spPr bwMode="auto">
          <a:xfrm>
            <a:off x="3276600" y="1230313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chemeClr val="tx2"/>
                </a:solidFill>
                <a:latin typeface="Arial" charset="0"/>
              </a:rPr>
              <a:t>с 14 октября по 3 ноября 2011 года</a:t>
            </a:r>
          </a:p>
        </p:txBody>
      </p:sp>
      <p:sp>
        <p:nvSpPr>
          <p:cNvPr id="19466" name="AutoShape 11"/>
          <p:cNvSpPr>
            <a:spLocks noChangeArrowheads="1"/>
          </p:cNvSpPr>
          <p:nvPr/>
        </p:nvSpPr>
        <p:spPr bwMode="auto">
          <a:xfrm>
            <a:off x="611188" y="1987550"/>
            <a:ext cx="8208962" cy="7921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67" name="AutoShape 12"/>
          <p:cNvSpPr>
            <a:spLocks noChangeArrowheads="1"/>
          </p:cNvSpPr>
          <p:nvPr/>
        </p:nvSpPr>
        <p:spPr bwMode="auto">
          <a:xfrm>
            <a:off x="395288" y="1989138"/>
            <a:ext cx="2881312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68" name="AutoShape 13"/>
          <p:cNvSpPr>
            <a:spLocks noChangeArrowheads="1"/>
          </p:cNvSpPr>
          <p:nvPr/>
        </p:nvSpPr>
        <p:spPr bwMode="auto">
          <a:xfrm>
            <a:off x="323850" y="1989138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69" name="Text Box 14"/>
          <p:cNvSpPr txBox="1">
            <a:spLocks noChangeArrowheads="1"/>
          </p:cNvSpPr>
          <p:nvPr/>
        </p:nvSpPr>
        <p:spPr bwMode="auto">
          <a:xfrm>
            <a:off x="322263" y="2060575"/>
            <a:ext cx="2954337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Рассмотрение заявок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и определение победителей</a:t>
            </a:r>
          </a:p>
        </p:txBody>
      </p:sp>
      <p:sp>
        <p:nvSpPr>
          <p:cNvPr id="19470" name="Text Box 15"/>
          <p:cNvSpPr txBox="1">
            <a:spLocks noChangeArrowheads="1"/>
          </p:cNvSpPr>
          <p:nvPr/>
        </p:nvSpPr>
        <p:spPr bwMode="auto">
          <a:xfrm>
            <a:off x="3276600" y="2166938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До 23 ноября 2011 года</a:t>
            </a:r>
          </a:p>
        </p:txBody>
      </p:sp>
      <p:sp>
        <p:nvSpPr>
          <p:cNvPr id="19471" name="AutoShape 16"/>
          <p:cNvSpPr>
            <a:spLocks noChangeArrowheads="1"/>
          </p:cNvSpPr>
          <p:nvPr/>
        </p:nvSpPr>
        <p:spPr bwMode="auto">
          <a:xfrm>
            <a:off x="611188" y="3860800"/>
            <a:ext cx="8208962" cy="1081088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72" name="AutoShape 17"/>
          <p:cNvSpPr>
            <a:spLocks noChangeArrowheads="1"/>
          </p:cNvSpPr>
          <p:nvPr/>
        </p:nvSpPr>
        <p:spPr bwMode="auto">
          <a:xfrm>
            <a:off x="395288" y="3862388"/>
            <a:ext cx="2881312" cy="1079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73" name="AutoShape 18"/>
          <p:cNvSpPr>
            <a:spLocks noChangeArrowheads="1"/>
          </p:cNvSpPr>
          <p:nvPr/>
        </p:nvSpPr>
        <p:spPr bwMode="auto">
          <a:xfrm>
            <a:off x="323850" y="3862388"/>
            <a:ext cx="2879725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74" name="Text Box 19"/>
          <p:cNvSpPr txBox="1">
            <a:spLocks noChangeArrowheads="1"/>
          </p:cNvSpPr>
          <p:nvPr/>
        </p:nvSpPr>
        <p:spPr bwMode="auto">
          <a:xfrm>
            <a:off x="395288" y="3933825"/>
            <a:ext cx="27368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Заключение соглашений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с победителями конкурса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и выделение субсидий</a:t>
            </a:r>
          </a:p>
        </p:txBody>
      </p:sp>
      <p:sp>
        <p:nvSpPr>
          <p:cNvPr id="19475" name="Text Box 20"/>
          <p:cNvSpPr txBox="1">
            <a:spLocks noChangeArrowheads="1"/>
          </p:cNvSpPr>
          <p:nvPr/>
        </p:nvSpPr>
        <p:spPr bwMode="auto">
          <a:xfrm>
            <a:off x="3276600" y="4149725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декабрь 2011 года</a:t>
            </a:r>
          </a:p>
        </p:txBody>
      </p:sp>
      <p:sp>
        <p:nvSpPr>
          <p:cNvPr id="19476" name="AutoShape 21"/>
          <p:cNvSpPr>
            <a:spLocks noChangeArrowheads="1"/>
          </p:cNvSpPr>
          <p:nvPr/>
        </p:nvSpPr>
        <p:spPr bwMode="auto">
          <a:xfrm>
            <a:off x="612775" y="2924175"/>
            <a:ext cx="8208963" cy="792163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77" name="AutoShape 22"/>
          <p:cNvSpPr>
            <a:spLocks noChangeArrowheads="1"/>
          </p:cNvSpPr>
          <p:nvPr/>
        </p:nvSpPr>
        <p:spPr bwMode="auto">
          <a:xfrm>
            <a:off x="396875" y="2925763"/>
            <a:ext cx="2881313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78" name="AutoShape 23"/>
          <p:cNvSpPr>
            <a:spLocks noChangeArrowheads="1"/>
          </p:cNvSpPr>
          <p:nvPr/>
        </p:nvSpPr>
        <p:spPr bwMode="auto">
          <a:xfrm>
            <a:off x="325438" y="2925763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79" name="Text Box 24"/>
          <p:cNvSpPr txBox="1">
            <a:spLocks noChangeArrowheads="1"/>
          </p:cNvSpPr>
          <p:nvPr/>
        </p:nvSpPr>
        <p:spPr bwMode="auto">
          <a:xfrm>
            <a:off x="323850" y="2997200"/>
            <a:ext cx="2954338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Объявление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результатов конкурса</a:t>
            </a:r>
          </a:p>
        </p:txBody>
      </p:sp>
      <p:sp>
        <p:nvSpPr>
          <p:cNvPr id="19480" name="Text Box 25"/>
          <p:cNvSpPr txBox="1">
            <a:spLocks noChangeArrowheads="1"/>
          </p:cNvSpPr>
          <p:nvPr/>
        </p:nvSpPr>
        <p:spPr bwMode="auto">
          <a:xfrm>
            <a:off x="3278188" y="3103563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ноябрь 2011 года</a:t>
            </a:r>
          </a:p>
        </p:txBody>
      </p:sp>
      <p:sp>
        <p:nvSpPr>
          <p:cNvPr id="19481" name="AutoShape 26"/>
          <p:cNvSpPr>
            <a:spLocks noChangeArrowheads="1"/>
          </p:cNvSpPr>
          <p:nvPr/>
        </p:nvSpPr>
        <p:spPr bwMode="auto">
          <a:xfrm>
            <a:off x="612775" y="5084763"/>
            <a:ext cx="8208963" cy="792162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82" name="AutoShape 27"/>
          <p:cNvSpPr>
            <a:spLocks noChangeArrowheads="1"/>
          </p:cNvSpPr>
          <p:nvPr/>
        </p:nvSpPr>
        <p:spPr bwMode="auto">
          <a:xfrm>
            <a:off x="396875" y="5086350"/>
            <a:ext cx="2881313" cy="7905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83" name="AutoShape 28"/>
          <p:cNvSpPr>
            <a:spLocks noChangeArrowheads="1"/>
          </p:cNvSpPr>
          <p:nvPr/>
        </p:nvSpPr>
        <p:spPr bwMode="auto">
          <a:xfrm>
            <a:off x="325438" y="5086350"/>
            <a:ext cx="2879725" cy="7905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19484" name="Text Box 29"/>
          <p:cNvSpPr txBox="1">
            <a:spLocks noChangeArrowheads="1"/>
          </p:cNvSpPr>
          <p:nvPr/>
        </p:nvSpPr>
        <p:spPr bwMode="auto">
          <a:xfrm>
            <a:off x="323850" y="5157788"/>
            <a:ext cx="2954338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Реализация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поддержанных программ</a:t>
            </a:r>
          </a:p>
        </p:txBody>
      </p:sp>
      <p:sp>
        <p:nvSpPr>
          <p:cNvPr id="19485" name="Text Box 30"/>
          <p:cNvSpPr txBox="1">
            <a:spLocks noChangeArrowheads="1"/>
          </p:cNvSpPr>
          <p:nvPr/>
        </p:nvSpPr>
        <p:spPr bwMode="auto">
          <a:xfrm>
            <a:off x="3278188" y="5264150"/>
            <a:ext cx="554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0">
                <a:solidFill>
                  <a:srgbClr val="232127"/>
                </a:solidFill>
                <a:latin typeface="Arial" charset="0"/>
              </a:rPr>
              <a:t>декабрь 2011 года — декабрь 2012 года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dirty="0">
                <a:latin typeface="+mj-lt"/>
              </a:rPr>
              <a:t>Критерии оценки заявки на участие в конкурсе социально ориентированных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dirty="0">
                <a:latin typeface="+mj-lt"/>
              </a:rPr>
              <a:t>некоммерческих организаций и процент их значимости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1085" name="Group 125"/>
          <p:cNvGraphicFramePr>
            <a:graphicFrameLocks noGrp="1"/>
          </p:cNvGraphicFramePr>
          <p:nvPr/>
        </p:nvGraphicFramePr>
        <p:xfrm>
          <a:off x="323850" y="714375"/>
          <a:ext cx="8496300" cy="5776913"/>
        </p:xfrm>
        <a:graphic>
          <a:graphicData uri="http://schemas.openxmlformats.org/drawingml/2006/table">
            <a:tbl>
              <a:tblPr/>
              <a:tblGrid>
                <a:gridCol w="4895850"/>
                <a:gridCol w="647700"/>
                <a:gridCol w="2952750"/>
              </a:tblGrid>
              <a:tr h="1128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Количество субъектов Российской Федерации,                    на территории которых были реализованы проекты, осуществляемые социально ориентированной некоммерческой организацией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20%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Свыше 20 – 100 баллов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От 1 до 20 – по 5 баллов             за каждый субъект Российской Федерации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Соотношение затрат на осуществление программы             и предполагаемого эффекта от ее реализации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30%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Определяется конкурсной комиссией (до 100 баллов)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128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Наличие опыта успешной деятельности                           по информационной, консультационной и методической поддержке деятельности социально ориентированных некоммерческих организаций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20%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Определяется конкурсной комиссией (до 100 баллов)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Наличие квалифицированного кадрового потенциала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10%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Определяется конкурсной комиссией (до 100 баллов)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128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Объем дополнительного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софинансирования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 программы за счет средств бюджетов субъектов Российской Федерации, муниципальных образований                          и внебюджетных источников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  <a:cs typeface="Arial" charset="0"/>
                        </a:rPr>
                        <a:t>20%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Свыше 50% планируемых расходов на реализацию программы – 100 баллов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От 26 до 50% – 50 баллов             + 2 балла за каждый процент свыше 25%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25% – 50 баллов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charset="0"/>
                        </a:rPr>
                        <a:t>Менее 25% – 0 баллов</a:t>
                      </a:r>
                    </a:p>
                  </a:txBody>
                  <a:tcPr marT="90000" marB="90000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8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90000" marB="90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90000" marB="90000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ru-RU" sz="2000" dirty="0"/>
              <a:t>	Федеральный закон от 5 апреля 2010 г. № 40-ФЗ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AutoShape 6"/>
          <p:cNvSpPr>
            <a:spLocks noChangeArrowheads="1"/>
          </p:cNvSpPr>
          <p:nvPr/>
        </p:nvSpPr>
        <p:spPr bwMode="auto">
          <a:xfrm>
            <a:off x="323850" y="981075"/>
            <a:ext cx="2879725" cy="23764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323850" y="1196975"/>
            <a:ext cx="2879725" cy="198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0">
                <a:latin typeface="Arial" charset="0"/>
              </a:rPr>
              <a:t>Изменения</a:t>
            </a:r>
          </a:p>
          <a:p>
            <a:pPr algn="ctr">
              <a:spcBef>
                <a:spcPct val="50000"/>
              </a:spcBef>
            </a:pPr>
            <a:r>
              <a:rPr lang="ru-RU" b="0">
                <a:latin typeface="Arial" charset="0"/>
              </a:rPr>
              <a:t>в Федеральный закон      от 12 января 1996 г.      № 7-ФЗ                              «О некоммерческих организациях»</a:t>
            </a: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3276600" y="1052513"/>
            <a:ext cx="5688013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ru-RU" b="0">
                <a:solidFill>
                  <a:srgbClr val="232127"/>
                </a:solidFill>
                <a:latin typeface="Arial" charset="0"/>
              </a:rPr>
              <a:t> понятие «</a:t>
            </a:r>
            <a:r>
              <a:rPr lang="ru-RU" b="0">
                <a:solidFill>
                  <a:schemeClr val="tx2"/>
                </a:solidFill>
                <a:latin typeface="Arial" charset="0"/>
              </a:rPr>
              <a:t>социально ориентированные некоммерческие организации</a:t>
            </a:r>
            <a:r>
              <a:rPr lang="ru-RU" b="0">
                <a:solidFill>
                  <a:srgbClr val="232127"/>
                </a:solidFill>
                <a:latin typeface="Arial" charset="0"/>
              </a:rPr>
              <a:t>»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ru-RU" b="0">
                <a:solidFill>
                  <a:srgbClr val="232127"/>
                </a:solidFill>
                <a:latin typeface="Arial" charset="0"/>
              </a:rPr>
              <a:t> оказание поддержки органами государственной власти и органами местного самоуправления поддержки социально ориентированным некоммерческим организациям </a:t>
            </a:r>
            <a:r>
              <a:rPr lang="ru-RU" b="0">
                <a:solidFill>
                  <a:schemeClr val="tx2"/>
                </a:solidFill>
                <a:latin typeface="Arial" charset="0"/>
              </a:rPr>
              <a:t>в приоритетном порядке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ru-RU" b="0">
                <a:solidFill>
                  <a:srgbClr val="232127"/>
                </a:solidFill>
                <a:latin typeface="Arial" charset="0"/>
              </a:rPr>
              <a:t> </a:t>
            </a:r>
            <a:r>
              <a:rPr lang="ru-RU" b="0">
                <a:solidFill>
                  <a:schemeClr val="tx2"/>
                </a:solidFill>
                <a:latin typeface="Arial" charset="0"/>
              </a:rPr>
              <a:t>формы</a:t>
            </a:r>
            <a:r>
              <a:rPr lang="ru-RU" b="0">
                <a:solidFill>
                  <a:srgbClr val="232127"/>
                </a:solidFill>
                <a:latin typeface="Arial" charset="0"/>
              </a:rPr>
              <a:t> поддержки социально ориентированных некоммерческих организаций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ru-RU" b="0">
                <a:solidFill>
                  <a:srgbClr val="232127"/>
                </a:solidFill>
                <a:latin typeface="Arial" charset="0"/>
              </a:rPr>
              <a:t> </a:t>
            </a:r>
            <a:r>
              <a:rPr lang="ru-RU" b="0">
                <a:solidFill>
                  <a:schemeClr val="tx2"/>
                </a:solidFill>
                <a:latin typeface="Arial" charset="0"/>
              </a:rPr>
              <a:t>полномочия</a:t>
            </a:r>
            <a:r>
              <a:rPr lang="ru-RU" b="0">
                <a:solidFill>
                  <a:srgbClr val="232127"/>
                </a:solidFill>
                <a:latin typeface="Arial" charset="0"/>
              </a:rPr>
              <a:t> органов государственной власти                 и органов местного самоуправления по решению вопросов поддержки социально ориентированных некоммерческих организаций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ru-RU" b="0">
                <a:solidFill>
                  <a:srgbClr val="232127"/>
                </a:solidFill>
                <a:latin typeface="Arial" charset="0"/>
              </a:rPr>
              <a:t> </a:t>
            </a:r>
            <a:r>
              <a:rPr lang="ru-RU" b="0">
                <a:solidFill>
                  <a:schemeClr val="tx2"/>
                </a:solidFill>
                <a:latin typeface="Arial" charset="0"/>
              </a:rPr>
              <a:t>реестры</a:t>
            </a:r>
            <a:r>
              <a:rPr lang="ru-RU" b="0">
                <a:solidFill>
                  <a:srgbClr val="232127"/>
                </a:solidFill>
                <a:latin typeface="Arial" charset="0"/>
              </a:rPr>
              <a:t> социально ориентированных некоммерческих организаций — </a:t>
            </a:r>
            <a:r>
              <a:rPr lang="ru-RU" b="0">
                <a:solidFill>
                  <a:schemeClr val="tx2"/>
                </a:solidFill>
                <a:latin typeface="Arial" charset="0"/>
              </a:rPr>
              <a:t>получателей поддержки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dirty="0">
                <a:latin typeface="+mj-lt"/>
              </a:rPr>
              <a:t>Программы социально ориентированных некоммерческих организаций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50825" y="908050"/>
          <a:ext cx="8640763" cy="4835525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2694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выявление, обобщение и распространение лучшей практики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реализации проектов социально ориентированных некоммерческих организаций, в том числе путем проведения исследований, конференций, семинаров, выставок, а также развития информационных ресурсов, включающих описание практик и опыта их применения, формы документов и иные материалы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36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оказание консультационной поддержки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деятельности социально ориентированных некоммерческих организаций, в том числе через проведение семинаров в различных субъектах Российской Федерации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4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оказание информационной поддержки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деятельности социально ориентированных некоммерческих организаций, в том числе путем содействия в ее освещении, разработке социальной рекламы, проведении информационных кампаний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5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оказание методический поддержки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деятельности социально ориентированных некоммерческих организаций, в том числе путем выпуска специальной литературы, разработки типовых форм документов, создания и развития специализированных информационных ресурсов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dirty="0"/>
              <a:t>Программы социально ориентированных некоммерческих организаций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8931" name="Group 19"/>
          <p:cNvGraphicFramePr>
            <a:graphicFrameLocks noGrp="1"/>
          </p:cNvGraphicFramePr>
          <p:nvPr/>
        </p:nvGraphicFramePr>
        <p:xfrm>
          <a:off x="465138" y="1095375"/>
          <a:ext cx="8215312" cy="4833938"/>
        </p:xfrm>
        <a:graphic>
          <a:graphicData uri="http://schemas.openxmlformats.org/drawingml/2006/table">
            <a:tbl>
              <a:tblPr/>
              <a:tblGrid>
                <a:gridCol w="8215312"/>
              </a:tblGrid>
              <a:tr h="9763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содействие привлечению социально ориентированными некоммерческими организациями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труда добровольцев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479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 мероприятия по анализу деятельности целевой группы, определению основных ее проблем и 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разработке (совместно с представителями целевой группы) комплексных мер по решению этих проблем</a:t>
                      </a: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, в том числе подготовке предложений по реализации государственной политики в области поддержки социально ориентированных некоммерческих организаций и нормативно-правовому регулированию различных вопросов их деятельности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60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иная деятельность, направленная на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формирование и развитие инфраструктуры поддержки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социально ориентированных некоммерческих организаций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Имущественная поддержка социально ориентированных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некоммерческих организаций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18"/>
          <p:cNvSpPr txBox="1">
            <a:spLocks noChangeArrowheads="1"/>
          </p:cNvSpPr>
          <p:nvPr/>
        </p:nvSpPr>
        <p:spPr bwMode="auto">
          <a:xfrm>
            <a:off x="214313" y="982663"/>
            <a:ext cx="8572500" cy="455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ru-RU" sz="2000" b="0" dirty="0">
                <a:solidFill>
                  <a:schemeClr val="tx2"/>
                </a:solidFill>
                <a:latin typeface="+mj-lt"/>
              </a:rPr>
              <a:t>Проект постановления Правительства Российской Федерации</a:t>
            </a:r>
          </a:p>
          <a:p>
            <a:pPr algn="ctr">
              <a:spcBef>
                <a:spcPts val="1200"/>
              </a:spcBef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</a:rPr>
              <a:t>«Об имущественной поддержке социально ориентированных некоммерческих организаций»</a:t>
            </a:r>
          </a:p>
          <a:p>
            <a:pPr>
              <a:defRPr/>
            </a:pPr>
            <a:endParaRPr lang="ru-RU" sz="2000" b="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000" b="0" dirty="0">
                <a:solidFill>
                  <a:schemeClr val="tx1"/>
                </a:solidFill>
              </a:rPr>
              <a:t> Порядок формирования, ведения, обязательного опубликования перечня нежилых помещений, находящихся в федеральной собственности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и свободных от прав третьих лиц (за исключением имущественных прав некоммерческих организаций), которые могут быть предоставлены социально ориентированным некоммерческим организациям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в пользование на долгосрочной основе</a:t>
            </a:r>
          </a:p>
          <a:p>
            <a:pPr>
              <a:defRPr/>
            </a:pPr>
            <a:endParaRPr lang="ru-RU" sz="2000" b="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000" b="0" dirty="0">
                <a:solidFill>
                  <a:schemeClr val="tx1"/>
                </a:solidFill>
              </a:rPr>
              <a:t> Порядок предоставления социально ориентированным некоммерческим организациям в пользование на долгосрочной основе нежилых помещений,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находящихся в федеральной собственности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dirty="0">
                <a:latin typeface="+mj-lt"/>
              </a:rPr>
              <a:t>Предлагаемые критерии отбора социально ориентированных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dirty="0">
                <a:latin typeface="+mj-lt"/>
              </a:rPr>
              <a:t>некоммерческих организаций для оказания имущественной поддержки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458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50825" y="908050"/>
          <a:ext cx="8640763" cy="4646613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269453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содержание и результаты деятельности социально ориентированной некоммерческой организации за предыдущие пять лет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361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содержание деятельности, планируемой социально ориентированной некоммерческой организацией к осуществлению в течение пяти лет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4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объем денежных средств, использованных социально ориентированной некоммерческой организацией по целевому назначению на осуществление уставной деятельности за предыдущие пять лет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74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численность работников социально ориентированной некоммерческой организации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rial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численность добровольцев социально ориентированной некоммерческой организации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55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предлагаемые социально ориентированной некоммерческой организацией условия предоставления нежилого помещения в пользование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Предоставление налоговых и иных льгот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ext Box 18"/>
          <p:cNvSpPr txBox="1">
            <a:spLocks noChangeArrowheads="1"/>
          </p:cNvSpPr>
          <p:nvPr/>
        </p:nvSpPr>
        <p:spPr bwMode="auto">
          <a:xfrm>
            <a:off x="214313" y="901700"/>
            <a:ext cx="85725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</a:pPr>
            <a:r>
              <a:rPr lang="ru-RU" sz="2000" b="0">
                <a:solidFill>
                  <a:schemeClr val="tx2"/>
                </a:solidFill>
              </a:rPr>
              <a:t>Федеральный закон от 18 июля 2011 г. № 235-ФЗ</a:t>
            </a:r>
          </a:p>
          <a:p>
            <a:pPr algn="ctr">
              <a:spcBef>
                <a:spcPts val="1200"/>
              </a:spcBef>
            </a:pPr>
            <a:r>
              <a:rPr lang="ru-RU" sz="2000">
                <a:solidFill>
                  <a:schemeClr val="tx2"/>
                </a:solidFill>
              </a:rPr>
              <a:t>«О внесении изменений  в часть вторую Налогового кодекса Российской Федерации в части совершенствования налогообложения некоммерческих организаций и благотворительной деятельности» </a:t>
            </a:r>
          </a:p>
          <a:p>
            <a:pPr>
              <a:buFont typeface="Arial" charset="0"/>
              <a:buChar char="•"/>
            </a:pPr>
            <a:endParaRPr lang="ru-RU" sz="2000" b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 освобождение от налогообложения налогом на добавленную стоимость ряда услуг, оказываемых некоммерческими организациями в сферах социальной поддержки и защиты граждан (включая услуги по уходу за больными, инвалидами и престарелыми), образования (включая услуги по проведению занятий с несовершеннолетними), культуры, искусства, спорта</a:t>
            </a:r>
          </a:p>
          <a:p>
            <a:endParaRPr lang="ru-RU" sz="2000" b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освобождение от налогообложения налогом на доходы физических лиц благотворительной помощи в денежной и натуральной форме, оказанной благотворительными организациями, а также выплат, производимых добровольцам на возмещение их расходов, связанных с осуществлением ими добровольческой деятельности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Предоставление налоговых и иных льгот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18"/>
          <p:cNvSpPr txBox="1">
            <a:spLocks noChangeArrowheads="1"/>
          </p:cNvSpPr>
          <p:nvPr/>
        </p:nvSpPr>
        <p:spPr bwMode="auto">
          <a:xfrm>
            <a:off x="214313" y="906463"/>
            <a:ext cx="8572500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ru-RU" sz="2000" b="0" dirty="0">
                <a:solidFill>
                  <a:schemeClr val="tx2"/>
                </a:solidFill>
                <a:latin typeface="+mj-lt"/>
              </a:rPr>
              <a:t>Федеральный закон от 18 июля 2011 г. № 235-ФЗ</a:t>
            </a:r>
          </a:p>
          <a:p>
            <a:pPr algn="ctr">
              <a:spcBef>
                <a:spcPts val="1200"/>
              </a:spcBef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</a:rPr>
              <a:t>«О внесении изменений  в часть вторую Налогового кодекса Российской Федерации в части совершенствования налогообложения некоммерческих организаций и благотворительной деятельности» </a:t>
            </a:r>
          </a:p>
          <a:p>
            <a:pPr algn="ctr">
              <a:spcBef>
                <a:spcPts val="1200"/>
              </a:spcBef>
              <a:defRPr/>
            </a:pPr>
            <a:endParaRPr lang="ru-RU" sz="2000" b="0" dirty="0">
              <a:solidFill>
                <a:schemeClr val="tx2"/>
              </a:solidFill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000" b="0" dirty="0">
                <a:solidFill>
                  <a:schemeClr val="tx1"/>
                </a:solidFill>
              </a:rPr>
              <a:t>  возможность применения гражданами социального налогового вычета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в сумме доходов, перечисляемых ими в виде пожертвований социально ориентированным некоммерческим организациям,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а также на формирование и (или) пополнение целевого капитала некоммерческих организаций, но не более 25 процентов суммы дохода, полученного в налоговом периоде и подлежащего налогообложению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по налоговой ставке в размере 13 процентов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Предоставление налоговых и иных льгот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2765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18"/>
          <p:cNvSpPr txBox="1">
            <a:spLocks noChangeArrowheads="1"/>
          </p:cNvSpPr>
          <p:nvPr/>
        </p:nvSpPr>
        <p:spPr bwMode="auto">
          <a:xfrm>
            <a:off x="214313" y="982663"/>
            <a:ext cx="85725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ru-RU" sz="2000" b="0" dirty="0">
                <a:solidFill>
                  <a:schemeClr val="tx2"/>
                </a:solidFill>
                <a:latin typeface="+mj-lt"/>
              </a:rPr>
              <a:t>Проект федерального закона</a:t>
            </a:r>
          </a:p>
          <a:p>
            <a:pPr algn="ctr">
              <a:spcBef>
                <a:spcPts val="1200"/>
              </a:spcBef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</a:rPr>
              <a:t>«О внесении изменений в отдельные законодательные акты            Российской Федерации по вопросам установления тарифов страховых взносов в государственные внебюджетные фонды»</a:t>
            </a:r>
          </a:p>
          <a:p>
            <a:pPr algn="ctr">
              <a:spcBef>
                <a:spcPts val="1200"/>
              </a:spcBef>
              <a:defRPr/>
            </a:pPr>
            <a:endParaRPr lang="ru-RU" sz="2000" b="0" dirty="0">
              <a:solidFill>
                <a:schemeClr val="tx2"/>
              </a:solidFill>
              <a:latin typeface="+mj-lt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000" dirty="0">
                <a:solidFill>
                  <a:schemeClr val="tx2"/>
                </a:solidFill>
                <a:latin typeface="+mj-lt"/>
              </a:rPr>
              <a:t> снижение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2"/>
                </a:solidFill>
                <a:latin typeface="+mj-lt"/>
              </a:rPr>
              <a:t>на 2012-2013 годы тарифов страховых взносов с 34 до 20%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для некоммерческих организаций, осуществляющих деятельность в области социального обслуживания населения, образования,  науки,  здравоохранения, культуры, искусства, физической культуры и спорта</a:t>
            </a:r>
          </a:p>
          <a:p>
            <a:pPr>
              <a:defRPr/>
            </a:pPr>
            <a:r>
              <a:rPr lang="ru-RU" sz="2000" b="0" dirty="0">
                <a:solidFill>
                  <a:schemeClr val="tx1"/>
                </a:solidFill>
              </a:rPr>
              <a:t>(за исключением профессионального спорта), и благотворительных организаций</a:t>
            </a:r>
            <a:endParaRPr lang="ru-RU" sz="20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6"/>
          <p:cNvSpPr txBox="1">
            <a:spLocks noChangeArrowheads="1"/>
          </p:cNvSpPr>
          <p:nvPr/>
        </p:nvSpPr>
        <p:spPr bwMode="auto">
          <a:xfrm>
            <a:off x="323850" y="4152900"/>
            <a:ext cx="856932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376092"/>
                </a:solidFill>
                <a:latin typeface="Arial" charset="0"/>
              </a:rPr>
              <a:t>Информация на сайте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3600">
                <a:solidFill>
                  <a:schemeClr val="tx1"/>
                </a:solidFill>
                <a:latin typeface="Arial" charset="0"/>
              </a:rPr>
              <a:t>www.economy.gov.ru</a:t>
            </a:r>
            <a:endParaRPr lang="ru-RU" sz="3600">
              <a:solidFill>
                <a:schemeClr val="tx1"/>
              </a:solidFill>
              <a:latin typeface="Arial" charset="0"/>
            </a:endParaRPr>
          </a:p>
          <a:p>
            <a:pPr algn="ctr"/>
            <a:r>
              <a:rPr lang="ru-RU" sz="2400">
                <a:solidFill>
                  <a:srgbClr val="376092"/>
                </a:solidFill>
                <a:latin typeface="Arial" charset="0"/>
              </a:rPr>
              <a:t>в подразделе «Социально ориентированные некоммерческие организации»</a:t>
            </a:r>
          </a:p>
          <a:p>
            <a:pPr algn="ctr"/>
            <a:endParaRPr lang="ru-RU" sz="3600">
              <a:solidFill>
                <a:schemeClr val="tx1"/>
              </a:solidFill>
              <a:latin typeface="Arial" charset="0"/>
            </a:endParaRPr>
          </a:p>
          <a:p>
            <a:pPr algn="ctr"/>
            <a:endParaRPr lang="ru-RU" sz="360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9" name="Picture 6" descr="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-70000" contrast="-81000"/>
          </a:blip>
          <a:srcRect/>
          <a:stretch>
            <a:fillRect/>
          </a:stretch>
        </p:blipFill>
        <p:spPr bwMode="auto">
          <a:xfrm>
            <a:off x="3946011" y="188640"/>
            <a:ext cx="1346069" cy="1468439"/>
          </a:xfrm>
          <a:prstGeom prst="rect">
            <a:avLst/>
          </a:prstGeom>
          <a:noFill/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403350" y="1773238"/>
            <a:ext cx="64817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</a:rPr>
              <a:t>МИНИСТЕРСТВО ЭКОНОМИЧЕСКОГО РАЗВИТИЯ РОССИЙСКОЙ ФЕДЕРАЦИИ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2636838"/>
            <a:ext cx="9144000" cy="720725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8678" name="TextBox 4"/>
          <p:cNvSpPr txBox="1">
            <a:spLocks noChangeArrowheads="1"/>
          </p:cNvSpPr>
          <p:nvPr/>
        </p:nvSpPr>
        <p:spPr bwMode="auto">
          <a:xfrm>
            <a:off x="719138" y="2852738"/>
            <a:ext cx="8424862" cy="1012825"/>
          </a:xfrm>
          <a:prstGeom prst="rect">
            <a:avLst/>
          </a:prstGeom>
          <a:solidFill>
            <a:srgbClr val="376092"/>
          </a:solidFill>
          <a:ln w="9525">
            <a:noFill/>
            <a:miter lim="800000"/>
            <a:headEnd/>
            <a:tailEnd/>
          </a:ln>
        </p:spPr>
        <p:txBody>
          <a:bodyPr tIns="90000" bIns="90000" anchor="ctr"/>
          <a:lstStyle/>
          <a:p>
            <a:pPr indent="539750" algn="ctr">
              <a:lnSpc>
                <a:spcPct val="80000"/>
              </a:lnSpc>
            </a:pPr>
            <a:r>
              <a:rPr lang="ru-RU" sz="2000"/>
              <a:t>О реализации Федерального закона от 5 апреля 2010 г. № 40-ФЗ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Социально ориентированная некоммерческая организация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Text Box 18"/>
          <p:cNvSpPr txBox="1">
            <a:spLocks noChangeArrowheads="1"/>
          </p:cNvSpPr>
          <p:nvPr/>
        </p:nvSpPr>
        <p:spPr bwMode="auto">
          <a:xfrm>
            <a:off x="250825" y="982663"/>
            <a:ext cx="8713788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0">
                <a:solidFill>
                  <a:schemeClr val="tx2"/>
                </a:solidFill>
              </a:rPr>
              <a:t>Социально ориентированными </a:t>
            </a:r>
            <a:r>
              <a:rPr lang="ru-RU" sz="2000" b="0">
                <a:solidFill>
                  <a:schemeClr val="tx1"/>
                </a:solidFill>
              </a:rPr>
              <a:t>признаются некоммерческие организации:</a:t>
            </a:r>
          </a:p>
          <a:p>
            <a:endParaRPr lang="ru-RU" sz="2000" b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созданные в предусмотренных Федеральным законом «О некоммерческих организациях» формах (за исключением государственных корпораций, государственных компаний, политических партий)</a:t>
            </a:r>
          </a:p>
          <a:p>
            <a:endParaRPr lang="ru-RU" sz="2000" b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осуществляющие деятельность, направленную на решение социальных проблем, развитие гражданского общества в Российской Федерации, а также виды деятельности, предусмотренные статьей 31.1 Федерального закона        «О некоммерческих организациях»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Виды деятельности, предусмотренные статьей 31.1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Федерального закона «О некоммерческих организациях»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42" name="Group 22"/>
          <p:cNvGraphicFramePr>
            <a:graphicFrameLocks noGrp="1"/>
          </p:cNvGraphicFramePr>
          <p:nvPr/>
        </p:nvGraphicFramePr>
        <p:xfrm>
          <a:off x="250825" y="2349500"/>
          <a:ext cx="8640763" cy="3463200"/>
        </p:xfrm>
        <a:graphic>
          <a:graphicData uri="http://schemas.openxmlformats.org/drawingml/2006/table">
            <a:tbl>
              <a:tblPr/>
              <a:tblGrid>
                <a:gridCol w="8640763"/>
              </a:tblGrid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оказание помощи пострадавшим в результате стихийных бедствий, экологических, техногенных или иных катастроф, социальных, национальных, религиозных конфликтов, беженцам и вынужденным переселенцам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охрана окружающей среды и защита животных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охрана и в соответствии с установленными требованиями содержание объектов            (в том числе зданий, сооружений) и территорий, имеющих историческое, культовое, культурное или природоохранное значение, и мест захоронений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оказание юридической помощи на безвозмездной или на льготной основе гражданам  и некоммерческим организациям и правовое просвещение населения, деятельность по защите прав и свобод человека и гражданина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90" name="Group 70"/>
          <p:cNvGraphicFramePr>
            <a:graphicFrameLocks noGrp="1"/>
          </p:cNvGraphicFramePr>
          <p:nvPr/>
        </p:nvGraphicFramePr>
        <p:xfrm>
          <a:off x="252413" y="908050"/>
          <a:ext cx="8640762" cy="1457325"/>
        </p:xfrm>
        <a:graphic>
          <a:graphicData uri="http://schemas.openxmlformats.org/drawingml/2006/table">
            <a:tbl>
              <a:tblPr/>
              <a:tblGrid>
                <a:gridCol w="8640762"/>
              </a:tblGrid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социальная поддержка и защита граждан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0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подготовка населения к преодолению последствий стихийных бедствий, экологических, техногенных или иных катастроф, к предотвращению несчастных случаев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Виды деятельности, предусмотренные статьей 31.1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Федерального закона «О некоммерческих организациях»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167" name="Group 23"/>
          <p:cNvGraphicFramePr>
            <a:graphicFrameLocks noGrp="1"/>
          </p:cNvGraphicFramePr>
          <p:nvPr/>
        </p:nvGraphicFramePr>
        <p:xfrm>
          <a:off x="250825" y="908050"/>
          <a:ext cx="8640763" cy="5006885"/>
        </p:xfrm>
        <a:graphic>
          <a:graphicData uri="http://schemas.openxmlformats.org/drawingml/2006/table">
            <a:tbl>
              <a:tblPr/>
              <a:tblGrid>
                <a:gridCol w="8640763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профилактика социально опасных форм поведения граждан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развитие дополнительного образования, научно-технического и художественного творчества, массового спорта, деятельности детей и молодежи в сфере краеведения и экологии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благотворительная деятельность, а также деятельность в области содействия благотворительности и добровольчества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деятельность в области образования, просвещения, науки, культуры, искусства, здравоохранения, профилактики и охраны здоровья граждан, пропаганды здорового образа жизни, улучшения морально-психологического состояния граждан, физической культуры и спорта и содействие указанной деятельности, а также содействие духовному развитию личности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другие виды деятельности, предусмотренные федеральными законами, законами субъектов Российской Федерации и нормативными правовыми актами представительных органов муниципальных образований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Формы поддержки социально ориентированных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некоммерческих организаций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18"/>
          <p:cNvSpPr txBox="1">
            <a:spLocks noChangeArrowheads="1"/>
          </p:cNvSpPr>
          <p:nvPr/>
        </p:nvSpPr>
        <p:spPr bwMode="auto">
          <a:xfrm>
            <a:off x="250825" y="982663"/>
            <a:ext cx="8713788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финансовая поддержка</a:t>
            </a:r>
          </a:p>
          <a:p>
            <a:pPr>
              <a:spcBef>
                <a:spcPts val="1200"/>
              </a:spcBef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</a:t>
            </a:r>
            <a:r>
              <a:rPr lang="ru-RU" sz="2000" b="0">
                <a:solidFill>
                  <a:schemeClr val="tx2"/>
                </a:solidFill>
              </a:rPr>
              <a:t>имущественная поддержка</a:t>
            </a:r>
          </a:p>
          <a:p>
            <a:pPr>
              <a:spcBef>
                <a:spcPts val="1200"/>
              </a:spcBef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информационная, консультационная поддержка, а также поддержка в области подготовки, переподготовки и повышения квалификации работников и добровольцев социально ориентированных некоммерческих организаций</a:t>
            </a:r>
          </a:p>
          <a:p>
            <a:pPr>
              <a:spcBef>
                <a:spcPts val="1200"/>
              </a:spcBef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 </a:t>
            </a:r>
            <a:r>
              <a:rPr lang="ru-RU" sz="2000" b="0">
                <a:solidFill>
                  <a:schemeClr val="tx2"/>
                </a:solidFill>
              </a:rPr>
              <a:t>предоставление социально ориентированным некоммерческим организациям налоговых льгот</a:t>
            </a:r>
          </a:p>
          <a:p>
            <a:pPr>
              <a:spcBef>
                <a:spcPts val="1200"/>
              </a:spcBef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 размещение у социально ориентированных некоммерческих организаций заказов на поставки товаров, выполнение работ, оказание услуг для государственных и муниципальных нужд</a:t>
            </a:r>
          </a:p>
          <a:p>
            <a:pPr>
              <a:spcBef>
                <a:spcPts val="1200"/>
              </a:spcBef>
              <a:buFont typeface="Arial" charset="0"/>
              <a:buChar char="•"/>
            </a:pPr>
            <a:r>
              <a:rPr lang="ru-RU" sz="2000" b="0">
                <a:solidFill>
                  <a:schemeClr val="tx1"/>
                </a:solidFill>
              </a:rPr>
              <a:t> </a:t>
            </a:r>
            <a:r>
              <a:rPr lang="ru-RU" sz="2000" b="0">
                <a:solidFill>
                  <a:schemeClr val="tx2"/>
                </a:solidFill>
              </a:rPr>
              <a:t>предоставление юридическим лицам, оказывающим социально ориентированным некоммерческим организациям материальную поддержку, налоговых льгот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9"/>
          <p:cNvSpPr>
            <a:spLocks noChangeArrowheads="1"/>
          </p:cNvSpPr>
          <p:nvPr/>
        </p:nvSpPr>
        <p:spPr bwMode="auto">
          <a:xfrm>
            <a:off x="611188" y="2565400"/>
            <a:ext cx="8208962" cy="72072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>
              <a:defRPr/>
            </a:pPr>
            <a:r>
              <a:rPr lang="ru-RU" sz="2000" dirty="0"/>
              <a:t>	Финансовая поддержка социально ориентированных</a:t>
            </a:r>
          </a:p>
          <a:p>
            <a:pPr>
              <a:defRPr/>
            </a:pPr>
            <a:r>
              <a:rPr lang="ru-RU" sz="2000" dirty="0"/>
              <a:t>	некоммерческих организаций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AutoShape 13"/>
          <p:cNvSpPr>
            <a:spLocks noChangeArrowheads="1"/>
          </p:cNvSpPr>
          <p:nvPr/>
        </p:nvSpPr>
        <p:spPr bwMode="auto">
          <a:xfrm>
            <a:off x="611188" y="1412875"/>
            <a:ext cx="8208962" cy="936625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8199" name="AutoShape 14"/>
          <p:cNvSpPr>
            <a:spLocks noChangeArrowheads="1"/>
          </p:cNvSpPr>
          <p:nvPr/>
        </p:nvSpPr>
        <p:spPr bwMode="auto">
          <a:xfrm>
            <a:off x="395288" y="981075"/>
            <a:ext cx="2881312" cy="27368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8200" name="AutoShape 15"/>
          <p:cNvSpPr>
            <a:spLocks noChangeArrowheads="1"/>
          </p:cNvSpPr>
          <p:nvPr/>
        </p:nvSpPr>
        <p:spPr bwMode="auto">
          <a:xfrm>
            <a:off x="323850" y="981075"/>
            <a:ext cx="2879725" cy="27368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8201" name="Text Box 16"/>
          <p:cNvSpPr txBox="1">
            <a:spLocks noChangeArrowheads="1"/>
          </p:cNvSpPr>
          <p:nvPr/>
        </p:nvSpPr>
        <p:spPr bwMode="auto">
          <a:xfrm>
            <a:off x="395288" y="1277938"/>
            <a:ext cx="27368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Постановление Правительства         Российской Федерации          от 23 августа 2011 г. № 713    «О предоставлении поддержки социально ориентированным некоммерческим организациям»</a:t>
            </a:r>
          </a:p>
        </p:txBody>
      </p:sp>
      <p:sp>
        <p:nvSpPr>
          <p:cNvPr id="8202" name="Text Box 17"/>
          <p:cNvSpPr txBox="1">
            <a:spLocks noChangeArrowheads="1"/>
          </p:cNvSpPr>
          <p:nvPr/>
        </p:nvSpPr>
        <p:spPr bwMode="auto">
          <a:xfrm>
            <a:off x="3276600" y="1484313"/>
            <a:ext cx="54721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Субсидии субъектам Российской Федерации для оказания       на конкурсной основе финансовой поддержки социально ориентированным некоммерческим организациям</a:t>
            </a:r>
          </a:p>
        </p:txBody>
      </p:sp>
      <p:sp>
        <p:nvSpPr>
          <p:cNvPr id="8203" name="Text Box 18"/>
          <p:cNvSpPr txBox="1">
            <a:spLocks noChangeArrowheads="1"/>
          </p:cNvSpPr>
          <p:nvPr/>
        </p:nvSpPr>
        <p:spPr bwMode="auto">
          <a:xfrm>
            <a:off x="3276600" y="2624138"/>
            <a:ext cx="5543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Субсидии «инфраструктурным» социально ориентированным некоммерческим организациям</a:t>
            </a:r>
          </a:p>
        </p:txBody>
      </p:sp>
      <p:sp>
        <p:nvSpPr>
          <p:cNvPr id="8204" name="Rectangle 20"/>
          <p:cNvSpPr>
            <a:spLocks noChangeArrowheads="1"/>
          </p:cNvSpPr>
          <p:nvPr/>
        </p:nvSpPr>
        <p:spPr bwMode="auto">
          <a:xfrm>
            <a:off x="7308850" y="2205038"/>
            <a:ext cx="1584325" cy="287337"/>
          </a:xfrm>
          <a:prstGeom prst="rect">
            <a:avLst/>
          </a:prstGeom>
          <a:solidFill>
            <a:srgbClr val="376092"/>
          </a:solidFill>
          <a:ln w="9525" algn="ctr">
            <a:noFill/>
            <a:miter lim="800000"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8205" name="Rectangle 21"/>
          <p:cNvSpPr>
            <a:spLocks noChangeArrowheads="1"/>
          </p:cNvSpPr>
          <p:nvPr/>
        </p:nvSpPr>
        <p:spPr bwMode="auto">
          <a:xfrm>
            <a:off x="7308850" y="3141663"/>
            <a:ext cx="1584325" cy="287337"/>
          </a:xfrm>
          <a:prstGeom prst="rect">
            <a:avLst/>
          </a:prstGeom>
          <a:solidFill>
            <a:srgbClr val="376092"/>
          </a:solidFill>
          <a:ln w="9525" algn="ctr">
            <a:noFill/>
            <a:miter lim="800000"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8206" name="Text Box 22"/>
          <p:cNvSpPr txBox="1">
            <a:spLocks noChangeArrowheads="1"/>
          </p:cNvSpPr>
          <p:nvPr/>
        </p:nvSpPr>
        <p:spPr bwMode="auto">
          <a:xfrm>
            <a:off x="7307263" y="2187575"/>
            <a:ext cx="1657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600 млн. рублей</a:t>
            </a:r>
          </a:p>
        </p:txBody>
      </p:sp>
      <p:sp>
        <p:nvSpPr>
          <p:cNvPr id="8207" name="Text Box 23"/>
          <p:cNvSpPr txBox="1">
            <a:spLocks noChangeArrowheads="1"/>
          </p:cNvSpPr>
          <p:nvPr/>
        </p:nvSpPr>
        <p:spPr bwMode="auto">
          <a:xfrm>
            <a:off x="7308850" y="3141663"/>
            <a:ext cx="1657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132 млн.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/>
              <a:t>Распределение субсидий из федерального бюджета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AutoShape 8"/>
          <p:cNvSpPr>
            <a:spLocks noChangeArrowheads="1"/>
          </p:cNvSpPr>
          <p:nvPr/>
        </p:nvSpPr>
        <p:spPr bwMode="auto">
          <a:xfrm>
            <a:off x="3059113" y="908050"/>
            <a:ext cx="2879725" cy="5762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9222" name="Text Box 9"/>
          <p:cNvSpPr txBox="1">
            <a:spLocks noChangeArrowheads="1"/>
          </p:cNvSpPr>
          <p:nvPr/>
        </p:nvSpPr>
        <p:spPr bwMode="auto">
          <a:xfrm>
            <a:off x="3203575" y="1052513"/>
            <a:ext cx="273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Минэкономразвития России</a:t>
            </a:r>
          </a:p>
        </p:txBody>
      </p:sp>
      <p:sp>
        <p:nvSpPr>
          <p:cNvPr id="9223" name="Line 21"/>
          <p:cNvSpPr>
            <a:spLocks noChangeShapeType="1"/>
          </p:cNvSpPr>
          <p:nvPr/>
        </p:nvSpPr>
        <p:spPr bwMode="auto">
          <a:xfrm flipH="1">
            <a:off x="2411413" y="1484313"/>
            <a:ext cx="1368425" cy="10080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tIns="90000" bIns="90000" anchor="ctr"/>
          <a:lstStyle/>
          <a:p>
            <a:endParaRPr lang="ru-RU"/>
          </a:p>
        </p:txBody>
      </p:sp>
      <p:sp>
        <p:nvSpPr>
          <p:cNvPr id="9224" name="Line 22"/>
          <p:cNvSpPr>
            <a:spLocks noChangeShapeType="1"/>
          </p:cNvSpPr>
          <p:nvPr/>
        </p:nvSpPr>
        <p:spPr bwMode="auto">
          <a:xfrm>
            <a:off x="5292725" y="1484313"/>
            <a:ext cx="1438275" cy="10080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tIns="90000" bIns="90000" anchor="ctr"/>
          <a:lstStyle/>
          <a:p>
            <a:endParaRPr lang="ru-RU"/>
          </a:p>
        </p:txBody>
      </p:sp>
      <p:sp>
        <p:nvSpPr>
          <p:cNvPr id="9225" name="Rectangle 24"/>
          <p:cNvSpPr>
            <a:spLocks noChangeArrowheads="1"/>
          </p:cNvSpPr>
          <p:nvPr/>
        </p:nvSpPr>
        <p:spPr bwMode="auto">
          <a:xfrm>
            <a:off x="2270125" y="1790700"/>
            <a:ext cx="1584325" cy="287338"/>
          </a:xfrm>
          <a:prstGeom prst="rect">
            <a:avLst/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9226" name="Text Box 25"/>
          <p:cNvSpPr txBox="1">
            <a:spLocks noChangeArrowheads="1"/>
          </p:cNvSpPr>
          <p:nvPr/>
        </p:nvSpPr>
        <p:spPr bwMode="auto">
          <a:xfrm>
            <a:off x="2268538" y="1773238"/>
            <a:ext cx="1657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600 млн. рублей</a:t>
            </a:r>
          </a:p>
        </p:txBody>
      </p:sp>
      <p:sp>
        <p:nvSpPr>
          <p:cNvPr id="9227" name="Text Box 26"/>
          <p:cNvSpPr txBox="1">
            <a:spLocks noChangeArrowheads="1"/>
          </p:cNvSpPr>
          <p:nvPr/>
        </p:nvSpPr>
        <p:spPr bwMode="auto">
          <a:xfrm>
            <a:off x="3708400" y="1773238"/>
            <a:ext cx="165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>
                <a:solidFill>
                  <a:schemeClr val="tx2"/>
                </a:solidFill>
                <a:latin typeface="Arial" charset="0"/>
              </a:rPr>
              <a:t>КОНКУРСЫ</a:t>
            </a:r>
          </a:p>
        </p:txBody>
      </p:sp>
      <p:sp>
        <p:nvSpPr>
          <p:cNvPr id="9228" name="Rectangle 27"/>
          <p:cNvSpPr>
            <a:spLocks noChangeArrowheads="1"/>
          </p:cNvSpPr>
          <p:nvPr/>
        </p:nvSpPr>
        <p:spPr bwMode="auto">
          <a:xfrm>
            <a:off x="5222875" y="1790700"/>
            <a:ext cx="1654175" cy="287338"/>
          </a:xfrm>
          <a:prstGeom prst="rect">
            <a:avLst/>
          </a:prstGeom>
          <a:solidFill>
            <a:srgbClr val="C0C0C0"/>
          </a:solidFill>
          <a:ln w="9525" algn="ctr">
            <a:noFill/>
            <a:miter lim="800000"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9229" name="Text Box 28"/>
          <p:cNvSpPr txBox="1">
            <a:spLocks noChangeArrowheads="1"/>
          </p:cNvSpPr>
          <p:nvPr/>
        </p:nvSpPr>
        <p:spPr bwMode="auto">
          <a:xfrm>
            <a:off x="5219700" y="1773238"/>
            <a:ext cx="1657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solidFill>
                  <a:srgbClr val="232127"/>
                </a:solidFill>
                <a:latin typeface="Arial" charset="0"/>
              </a:rPr>
              <a:t>132 млн. рублей</a:t>
            </a:r>
          </a:p>
        </p:txBody>
      </p:sp>
      <p:sp>
        <p:nvSpPr>
          <p:cNvPr id="9230" name="AutoShape 29"/>
          <p:cNvSpPr>
            <a:spLocks noChangeArrowheads="1"/>
          </p:cNvSpPr>
          <p:nvPr/>
        </p:nvSpPr>
        <p:spPr bwMode="auto">
          <a:xfrm>
            <a:off x="5292725" y="2492375"/>
            <a:ext cx="2879725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9231" name="Text Box 30"/>
          <p:cNvSpPr txBox="1">
            <a:spLocks noChangeArrowheads="1"/>
          </p:cNvSpPr>
          <p:nvPr/>
        </p:nvSpPr>
        <p:spPr bwMode="auto">
          <a:xfrm>
            <a:off x="5364163" y="2565400"/>
            <a:ext cx="273685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«инфраструктурные» социально ориентированные некоммерческие организации</a:t>
            </a:r>
          </a:p>
        </p:txBody>
      </p:sp>
      <p:sp>
        <p:nvSpPr>
          <p:cNvPr id="9232" name="AutoShape 31"/>
          <p:cNvSpPr>
            <a:spLocks noChangeArrowheads="1"/>
          </p:cNvSpPr>
          <p:nvPr/>
        </p:nvSpPr>
        <p:spPr bwMode="auto">
          <a:xfrm>
            <a:off x="971550" y="2492375"/>
            <a:ext cx="2879725" cy="93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9233" name="Text Box 32"/>
          <p:cNvSpPr txBox="1">
            <a:spLocks noChangeArrowheads="1"/>
          </p:cNvSpPr>
          <p:nvPr/>
        </p:nvSpPr>
        <p:spPr bwMode="auto">
          <a:xfrm>
            <a:off x="1042988" y="2589213"/>
            <a:ext cx="2736850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субъекты</a:t>
            </a:r>
          </a:p>
          <a:p>
            <a:pPr algn="ctr">
              <a:spcBef>
                <a:spcPct val="50000"/>
              </a:spcBef>
            </a:pPr>
            <a:r>
              <a:rPr lang="ru-RU" sz="1400" b="0">
                <a:latin typeface="Arial" charset="0"/>
              </a:rPr>
              <a:t>Российской Федерации</a:t>
            </a:r>
          </a:p>
        </p:txBody>
      </p:sp>
      <p:sp>
        <p:nvSpPr>
          <p:cNvPr id="9234" name="Line 33"/>
          <p:cNvSpPr>
            <a:spLocks noChangeShapeType="1"/>
          </p:cNvSpPr>
          <p:nvPr/>
        </p:nvSpPr>
        <p:spPr bwMode="auto">
          <a:xfrm flipH="1">
            <a:off x="2411413" y="3429000"/>
            <a:ext cx="0" cy="2305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tIns="90000" bIns="90000" anchor="ctr"/>
          <a:lstStyle/>
          <a:p>
            <a:endParaRPr lang="ru-RU"/>
          </a:p>
        </p:txBody>
      </p:sp>
      <p:sp>
        <p:nvSpPr>
          <p:cNvPr id="9235" name="Text Box 34"/>
          <p:cNvSpPr txBox="1">
            <a:spLocks noChangeArrowheads="1"/>
          </p:cNvSpPr>
          <p:nvPr/>
        </p:nvSpPr>
        <p:spPr bwMode="auto">
          <a:xfrm>
            <a:off x="827088" y="3716338"/>
            <a:ext cx="3095625" cy="16811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>
                <a:solidFill>
                  <a:srgbClr val="36333D"/>
                </a:solidFill>
                <a:latin typeface="Arial" charset="0"/>
              </a:rPr>
              <a:t>ФИНАНСОВАЯ ПОДДЕРЖКА на конкурсной основе</a:t>
            </a:r>
          </a:p>
          <a:p>
            <a:pPr algn="ctr">
              <a:spcBef>
                <a:spcPct val="50000"/>
              </a:spcBef>
            </a:pPr>
            <a:r>
              <a:rPr lang="ru-RU" sz="1600" b="0">
                <a:solidFill>
                  <a:srgbClr val="36333D"/>
                </a:solidFill>
                <a:latin typeface="Arial" charset="0"/>
              </a:rPr>
              <a:t>600 млн. рублей                      +                       софинансирование                из региональных бюджетов</a:t>
            </a:r>
          </a:p>
        </p:txBody>
      </p:sp>
      <p:sp>
        <p:nvSpPr>
          <p:cNvPr id="9236" name="AutoShape 35"/>
          <p:cNvSpPr>
            <a:spLocks noChangeArrowheads="1"/>
          </p:cNvSpPr>
          <p:nvPr/>
        </p:nvSpPr>
        <p:spPr bwMode="auto">
          <a:xfrm>
            <a:off x="971550" y="5748338"/>
            <a:ext cx="7200900" cy="7048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 wrap="none" tIns="90000" bIns="90000" anchor="ctr"/>
          <a:lstStyle/>
          <a:p>
            <a:pPr algn="ctr"/>
            <a:endParaRPr lang="ru-RU"/>
          </a:p>
        </p:txBody>
      </p:sp>
      <p:sp>
        <p:nvSpPr>
          <p:cNvPr id="9237" name="Text Box 36"/>
          <p:cNvSpPr txBox="1">
            <a:spLocks noChangeArrowheads="1"/>
          </p:cNvSpPr>
          <p:nvPr/>
        </p:nvSpPr>
        <p:spPr bwMode="auto">
          <a:xfrm>
            <a:off x="1260475" y="5800725"/>
            <a:ext cx="66960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>
                <a:latin typeface="Arial" charset="0"/>
              </a:rPr>
              <a:t>социально ориентированные некоммерческие организации,  осуществляющие деятельность по приоритетным направлениям</a:t>
            </a:r>
          </a:p>
        </p:txBody>
      </p:sp>
      <p:sp>
        <p:nvSpPr>
          <p:cNvPr id="9238" name="Line 37"/>
          <p:cNvSpPr>
            <a:spLocks noChangeShapeType="1"/>
          </p:cNvSpPr>
          <p:nvPr/>
        </p:nvSpPr>
        <p:spPr bwMode="auto">
          <a:xfrm flipH="1">
            <a:off x="6805613" y="3429000"/>
            <a:ext cx="0" cy="2305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tIns="90000" bIns="90000" anchor="ctr"/>
          <a:lstStyle/>
          <a:p>
            <a:endParaRPr lang="ru-RU"/>
          </a:p>
        </p:txBody>
      </p:sp>
      <p:sp>
        <p:nvSpPr>
          <p:cNvPr id="9239" name="Text Box 38"/>
          <p:cNvSpPr txBox="1">
            <a:spLocks noChangeArrowheads="1"/>
          </p:cNvSpPr>
          <p:nvPr/>
        </p:nvSpPr>
        <p:spPr bwMode="auto">
          <a:xfrm>
            <a:off x="5221288" y="3914775"/>
            <a:ext cx="3095625" cy="1314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0">
                <a:solidFill>
                  <a:srgbClr val="36333D"/>
                </a:solidFill>
                <a:latin typeface="Arial" charset="0"/>
              </a:rPr>
              <a:t>информационная, консультационная, методическая поддержка, содействие привлечению добровольцев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921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/>
          <a:lstStyle/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Приоритетные направления поддержки деятельности</a:t>
            </a:r>
          </a:p>
          <a:p>
            <a:pPr indent="895350" defTabSz="457200" eaLnBrk="0" hangingPunct="0"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2000" dirty="0">
                <a:latin typeface="+mj-lt"/>
              </a:rPr>
              <a:t>социально ориентированных некоммерческих организаций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395288" cy="333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0" dirty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24575"/>
            <a:ext cx="914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6904" name="Group 40"/>
          <p:cNvGraphicFramePr>
            <a:graphicFrameLocks noGrp="1"/>
          </p:cNvGraphicFramePr>
          <p:nvPr/>
        </p:nvGraphicFramePr>
        <p:xfrm>
          <a:off x="500063" y="1071563"/>
          <a:ext cx="8215312" cy="4805362"/>
        </p:xfrm>
        <a:graphic>
          <a:graphicData uri="http://schemas.openxmlformats.org/drawingml/2006/table">
            <a:tbl>
              <a:tblPr/>
              <a:tblGrid>
                <a:gridCol w="8215312"/>
              </a:tblGrid>
              <a:tr h="9054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профилактика социального сиротства, поддержка материнства и детства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62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повышение качества жизни людей пожилого возраста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8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социальная адаптация инвалидов и их семей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19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развитие дополнительного образования, научно-технического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и художественного творчества, массового спорта, деятельности детей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и молодежи в сфере краеведения и экологии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183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развитие межнационального сотрудничества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813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иные направления, предусмотренные статьей 31.1 Федерального закона                             «О некоммерческих организациях»</a:t>
                      </a:r>
                    </a:p>
                  </a:txBody>
                  <a:tcPr marT="90000" marB="90000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1781D2BBB57D242B36AD17724A4C425" ma:contentTypeVersion="1" ma:contentTypeDescription="Создание документа." ma:contentTypeScope="" ma:versionID="3f8ad5ad3fe231e97547b547b55952f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7823aa727540d6cf926e79e269075b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60951B-D88E-4514-8220-0437C578F616}"/>
</file>

<file path=customXml/itemProps2.xml><?xml version="1.0" encoding="utf-8"?>
<ds:datastoreItem xmlns:ds="http://schemas.openxmlformats.org/officeDocument/2006/customXml" ds:itemID="{E71A833C-B9F2-4E42-8728-F3036BD82A14}"/>
</file>

<file path=customXml/itemProps3.xml><?xml version="1.0" encoding="utf-8"?>
<ds:datastoreItem xmlns:ds="http://schemas.openxmlformats.org/officeDocument/2006/customXml" ds:itemID="{98853A2C-1A67-4C53-A9EA-264AAAE5E51A}"/>
</file>

<file path=docProps/app.xml><?xml version="1.0" encoding="utf-8"?>
<Properties xmlns="http://schemas.openxmlformats.org/officeDocument/2006/extended-properties" xmlns:vt="http://schemas.openxmlformats.org/officeDocument/2006/docPropsVTypes">
  <TotalTime>17681</TotalTime>
  <Words>2616</Words>
  <Application>Microsoft Office PowerPoint</Application>
  <PresentationFormat>Экран (4:3)</PresentationFormat>
  <Paragraphs>327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Calibri</vt:lpstr>
      <vt:lpstr>Arial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поддержка малого и среднего предпринимательства</dc:title>
  <dc:creator>Valued Acer Customer</dc:creator>
  <cp:lastModifiedBy>Lavrichenko</cp:lastModifiedBy>
  <cp:revision>654</cp:revision>
  <dcterms:created xsi:type="dcterms:W3CDTF">2010-10-07T20:25:48Z</dcterms:created>
  <dcterms:modified xsi:type="dcterms:W3CDTF">2011-12-22T05:40:07Z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0x01010021781D2BBB57D242B36AD17724A4C425</vt:lpwstr>
  </property>
</Properties>
</file>