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7" r:id="rId2"/>
    <p:sldId id="776" r:id="rId3"/>
    <p:sldId id="791" r:id="rId4"/>
    <p:sldId id="792" r:id="rId5"/>
    <p:sldId id="793" r:id="rId6"/>
    <p:sldId id="794" r:id="rId7"/>
    <p:sldId id="698" r:id="rId8"/>
    <p:sldId id="702" r:id="rId9"/>
    <p:sldId id="697" r:id="rId10"/>
    <p:sldId id="701" r:id="rId11"/>
    <p:sldId id="78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529" autoAdjust="0"/>
  </p:normalViewPr>
  <p:slideViewPr>
    <p:cSldViewPr>
      <p:cViewPr>
        <p:scale>
          <a:sx n="75" d="100"/>
          <a:sy n="75" d="100"/>
        </p:scale>
        <p:origin x="-1507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4412-7FB9-4EAA-AE3F-B304A8179FE3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E665-F553-4996-B12D-8BBDE0322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E665-F553-4996-B12D-8BBDE0322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11/20/2018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9120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865" y="-20545"/>
            <a:ext cx="1584529" cy="6891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996952"/>
            <a:ext cx="8391408" cy="3168352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800" b="1" cap="none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 и</a:t>
            </a:r>
            <a:r>
              <a:rPr lang="ru-RU" sz="3800" b="1" cap="none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тогах зимнего периода конкурса</a:t>
            </a:r>
            <a:br>
              <a:rPr lang="ru-RU" sz="3800" b="1" cap="none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800" b="1" cap="none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«Самый благоустроенный район Красноярска» </a:t>
            </a:r>
            <a: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8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8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800" cap="none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14733" y="159534"/>
            <a:ext cx="5341799" cy="96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гер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16" y="13827"/>
            <a:ext cx="1386840" cy="1975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2992" y="486916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b="1" i="1" dirty="0" smtClean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i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68" y="620688"/>
            <a:ext cx="824088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1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место</a:t>
            </a:r>
            <a:br>
              <a:rPr lang="ru-RU" sz="2800" b="1" dirty="0" smtClean="0"/>
            </a:br>
            <a:r>
              <a:rPr lang="ru-RU" sz="2800" b="1" dirty="0" smtClean="0"/>
              <a:t>ул. Северо-енисейская, д. 44г</a:t>
            </a:r>
            <a:br>
              <a:rPr lang="ru-RU" sz="2800" b="1" dirty="0" smtClean="0"/>
            </a:br>
            <a:r>
              <a:rPr lang="ru-RU" sz="2800" b="1" dirty="0" err="1" smtClean="0"/>
              <a:t>ЖЕЛЕзнодорожный</a:t>
            </a:r>
            <a:r>
              <a:rPr lang="ru-RU" sz="2800" b="1" dirty="0" smtClean="0"/>
              <a:t> район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ga\Desktop\СБР\Зимний сезон 2017\ЖД\IMG_4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5154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ga\Desktop\СБР\Зимний сезон 2017\ЖД\IMG_4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4" y="1716323"/>
            <a:ext cx="2682430" cy="20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ga\Desktop\СБР\Зимний сезон 2017\ЖД\IMG_20171224_125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5" y="3124452"/>
            <a:ext cx="2666220" cy="35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ga\Desktop\СБР\Зимний сезон 2017\ЖД\IMG_43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328"/>
            <a:ext cx="2874418" cy="21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Итог зимнего сезона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b="1" dirty="0" smtClean="0"/>
              <a:t>Железнодорожный район</a:t>
            </a:r>
          </a:p>
          <a:p>
            <a:pPr marL="114300" indent="0" algn="ctr">
              <a:buNone/>
            </a:pPr>
            <a:r>
              <a:rPr lang="ru-RU" b="1" dirty="0" smtClean="0"/>
              <a:t>2 призовых места </a:t>
            </a:r>
          </a:p>
          <a:p>
            <a:pPr marL="114300" indent="0" algn="ctr">
              <a:buNone/>
            </a:pPr>
            <a:endParaRPr lang="ru-RU" b="1" dirty="0"/>
          </a:p>
          <a:p>
            <a:pPr marL="114300" indent="0" algn="ctr">
              <a:buNone/>
            </a:pPr>
            <a:r>
              <a:rPr lang="ru-RU" b="1" dirty="0" smtClean="0"/>
              <a:t>Советский – 1 призовое место</a:t>
            </a:r>
          </a:p>
          <a:p>
            <a:pPr marL="114300" indent="0" algn="ctr">
              <a:buNone/>
            </a:pPr>
            <a:r>
              <a:rPr lang="ru-RU" b="1" dirty="0" smtClean="0"/>
              <a:t>Кировский – 1 призовое </a:t>
            </a:r>
            <a:r>
              <a:rPr lang="ru-RU" b="1" dirty="0"/>
              <a:t>место</a:t>
            </a:r>
            <a:endParaRPr lang="ru-RU" b="1" dirty="0" smtClean="0"/>
          </a:p>
          <a:p>
            <a:pPr marL="114300" indent="0" algn="ctr">
              <a:buNone/>
            </a:pPr>
            <a:r>
              <a:rPr lang="ru-RU" b="1" dirty="0" smtClean="0"/>
              <a:t>Ленинский – </a:t>
            </a:r>
            <a:r>
              <a:rPr lang="ru-RU" b="1" dirty="0"/>
              <a:t>1 призовое место</a:t>
            </a:r>
            <a:endParaRPr lang="ru-RU" b="1" dirty="0" smtClean="0"/>
          </a:p>
          <a:p>
            <a:pPr marL="114300" indent="0" algn="ctr">
              <a:buNone/>
            </a:pPr>
            <a:r>
              <a:rPr lang="ru-RU" b="1" dirty="0" smtClean="0"/>
              <a:t>Свердловский – 1 призовое</a:t>
            </a:r>
            <a:r>
              <a:rPr lang="ru-RU" b="1" dirty="0"/>
              <a:t> место</a:t>
            </a:r>
          </a:p>
        </p:txBody>
      </p:sp>
    </p:spTree>
    <p:extLst>
      <p:ext uri="{BB962C8B-B14F-4D97-AF65-F5344CB8AC3E}">
        <p14:creationId xmlns:p14="http://schemas.microsoft.com/office/powerpoint/2010/main" val="830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Количество заявок – 643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134833"/>
              </p:ext>
            </p:extLst>
          </p:nvPr>
        </p:nvGraphicFramePr>
        <p:xfrm>
          <a:off x="457200" y="1752600"/>
          <a:ext cx="8229600" cy="471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11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Заявки </a:t>
                      </a:r>
                    </a:p>
                    <a:p>
                      <a:pPr algn="ctr"/>
                      <a:r>
                        <a:rPr lang="ru-RU" dirty="0" smtClean="0"/>
                        <a:t>«Лучший зимний двор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Заявки</a:t>
                      </a:r>
                    </a:p>
                    <a:p>
                      <a:pPr algn="ctr"/>
                      <a:r>
                        <a:rPr lang="ru-RU" dirty="0" smtClean="0"/>
                        <a:t> «Лучшая</a:t>
                      </a:r>
                      <a:r>
                        <a:rPr lang="ru-RU" baseline="0" dirty="0" smtClean="0"/>
                        <a:t> зимняя витрина»</a:t>
                      </a:r>
                      <a:endParaRPr lang="ru-RU" dirty="0"/>
                    </a:p>
                  </a:txBody>
                  <a:tcPr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Центральный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Железнодорожный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Свердловский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</a:tr>
              <a:tr h="45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384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259</a:t>
                      </a:r>
                      <a:endParaRPr lang="ru-RU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НОМИНАЦИЯ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/>
              <a:t>«Лучшая зимняя витрина»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915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68" y="620688"/>
            <a:ext cx="824088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3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место</a:t>
            </a:r>
            <a:br>
              <a:rPr lang="ru-RU" sz="2800" b="1" dirty="0" smtClean="0"/>
            </a:br>
            <a:r>
              <a:rPr lang="ru-RU" sz="2800" b="1" dirty="0" smtClean="0"/>
              <a:t>пр. Красноярский рабочий 44</a:t>
            </a:r>
            <a:br>
              <a:rPr lang="ru-RU" sz="2800" b="1" dirty="0" smtClean="0"/>
            </a:br>
            <a:r>
              <a:rPr lang="ru-RU" sz="2800" b="1" dirty="0" smtClean="0"/>
              <a:t>ленинский район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ga\Desktop\СБР\Зимний сезон 2017\ленинский\зимняя витрина Крас раб 44\DSC_4645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6604"/>
            <a:ext cx="7306122" cy="48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68" y="620688"/>
            <a:ext cx="824088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2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место</a:t>
            </a:r>
            <a:br>
              <a:rPr lang="ru-RU" sz="2800" b="1" dirty="0" smtClean="0"/>
            </a:br>
            <a:r>
              <a:rPr lang="ru-RU" sz="2800" b="1" dirty="0" smtClean="0"/>
              <a:t>ул. Капитанская, д. 12</a:t>
            </a:r>
            <a:br>
              <a:rPr lang="ru-RU" sz="2800" b="1" dirty="0" smtClean="0"/>
            </a:br>
            <a:r>
              <a:rPr lang="ru-RU" sz="2800" b="1" dirty="0" smtClean="0"/>
              <a:t>свердловский район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ga\Desktop\СБР\Зимний сезон 2017\свердловский\DSC_0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506"/>
            <a:ext cx="7902302" cy="52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68" y="620688"/>
            <a:ext cx="824088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1 место</a:t>
            </a:r>
            <a:br>
              <a:rPr lang="ru-RU" sz="2800" b="1" dirty="0" smtClean="0"/>
            </a:br>
            <a:r>
              <a:rPr lang="ru-RU" sz="2800" b="1" dirty="0" smtClean="0"/>
              <a:t>проспект мира, дом 111</a:t>
            </a:r>
            <a:br>
              <a:rPr lang="ru-RU" sz="2800" b="1" dirty="0" smtClean="0"/>
            </a:br>
            <a:r>
              <a:rPr lang="ru-RU" sz="2800" b="1" dirty="0" smtClean="0"/>
              <a:t>железнодорожный район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ga\Desktop\СБР\Зимний сезон 2017\ЖД\IMG_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81921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НОМИНАЦИЯ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6600" dirty="0" smtClean="0"/>
              <a:t>«Лучший</a:t>
            </a:r>
          </a:p>
          <a:p>
            <a:pPr marL="0" indent="0" algn="ctr">
              <a:buNone/>
            </a:pPr>
            <a:r>
              <a:rPr lang="ru-RU" sz="6600" dirty="0"/>
              <a:t>з</a:t>
            </a:r>
            <a:r>
              <a:rPr lang="ru-RU" sz="6600" dirty="0" smtClean="0"/>
              <a:t>имний двор»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243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40" y="476672"/>
            <a:ext cx="8240887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3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место</a:t>
            </a:r>
            <a:br>
              <a:rPr lang="ru-RU" sz="2800" b="1" dirty="0" smtClean="0"/>
            </a:br>
            <a:r>
              <a:rPr lang="ru-RU" sz="2800" b="1" dirty="0" smtClean="0"/>
              <a:t>ул. Кутузова, д. 91б</a:t>
            </a:r>
            <a:br>
              <a:rPr lang="ru-RU" sz="2800" b="1" dirty="0" smtClean="0"/>
            </a:br>
            <a:r>
              <a:rPr lang="ru-RU" sz="2800" b="1" dirty="0" smtClean="0"/>
              <a:t>кировский район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ga\Desktop\СБР\Зимний сезон 2017\кировский\IMG_3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131"/>
            <a:ext cx="7452271" cy="49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68" y="620688"/>
            <a:ext cx="824088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2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место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проспект 60 лет обр. СССР дома 23-25</a:t>
            </a:r>
            <a:br>
              <a:rPr lang="ru-RU" sz="2800" b="1" dirty="0" smtClean="0"/>
            </a:br>
            <a:r>
              <a:rPr lang="ru-RU" sz="2800" b="1" dirty="0" smtClean="0"/>
              <a:t>советский район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lga\Desktop\СБР\Зимний сезон 2017\советский\IMG-20171226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964488" cy="51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ga\Desktop\СБР\Зимний сезон 2017\советский\IMG-20171226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897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ga\Desktop\СБР\Зимний сезон 2017\советский\IMG-20171226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7802"/>
            <a:ext cx="3567188" cy="22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7768007845FA44B257027247838830" ma:contentTypeVersion="1" ma:contentTypeDescription="Создание документа." ma:contentTypeScope="" ma:versionID="b6c517a1732ec4b62aac360536a4ed4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5155D6-1359-4799-A4BE-FEBFD841632E}"/>
</file>

<file path=customXml/itemProps2.xml><?xml version="1.0" encoding="utf-8"?>
<ds:datastoreItem xmlns:ds="http://schemas.openxmlformats.org/officeDocument/2006/customXml" ds:itemID="{00AA4755-45F4-4CFE-810E-E3A64C8BADAF}"/>
</file>

<file path=customXml/itemProps3.xml><?xml version="1.0" encoding="utf-8"?>
<ds:datastoreItem xmlns:ds="http://schemas.openxmlformats.org/officeDocument/2006/customXml" ds:itemID="{D59EC853-CDA1-44F3-B0A8-BC3492B42D99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9141</TotalTime>
  <Words>95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 Об итогах зимнего периода конкурса «Самый благоустроенный район Красноярска»     </vt:lpstr>
      <vt:lpstr>Общее Количество заявок – 643 </vt:lpstr>
      <vt:lpstr>НОМИНАЦИЯ</vt:lpstr>
      <vt:lpstr>3 место пр. Красноярский рабочий 44 ленинский район</vt:lpstr>
      <vt:lpstr>2 место ул. Капитанская, д. 12 свердловский район</vt:lpstr>
      <vt:lpstr>1 место проспект мира, дом 111 железнодорожный район</vt:lpstr>
      <vt:lpstr>НОМИНАЦИЯ</vt:lpstr>
      <vt:lpstr>3 место ул. Кутузова, д. 91б кировский район</vt:lpstr>
      <vt:lpstr>2 место проспект 60 лет обр. СССР дома 23-25 советский район</vt:lpstr>
      <vt:lpstr>1 место ул. Северо-енисейская, д. 44г ЖЕЛЕзнодорожный район</vt:lpstr>
      <vt:lpstr>Итог зимнего сезона </vt:lpstr>
    </vt:vector>
  </TitlesOfParts>
  <Company>Департамент городского хозяйства г. Красноярск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Литвиненко Наталья Константиновна</cp:lastModifiedBy>
  <cp:revision>570</cp:revision>
  <dcterms:created xsi:type="dcterms:W3CDTF">2011-09-19T04:08:33Z</dcterms:created>
  <dcterms:modified xsi:type="dcterms:W3CDTF">2018-11-20T02:39:59Z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0x010100707768007845FA44B257027247838830</vt:lpwstr>
  </property>
</Properties>
</file>